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8" r:id="rId1"/>
  </p:sldMasterIdLst>
  <p:notesMasterIdLst>
    <p:notesMasterId r:id="rId33"/>
  </p:notesMasterIdLst>
  <p:sldIdLst>
    <p:sldId id="256" r:id="rId2"/>
    <p:sldId id="257" r:id="rId3"/>
    <p:sldId id="258" r:id="rId4"/>
    <p:sldId id="259" r:id="rId5"/>
    <p:sldId id="260" r:id="rId6"/>
    <p:sldId id="269" r:id="rId7"/>
    <p:sldId id="267" r:id="rId8"/>
    <p:sldId id="273" r:id="rId9"/>
    <p:sldId id="268" r:id="rId10"/>
    <p:sldId id="270" r:id="rId11"/>
    <p:sldId id="271" r:id="rId12"/>
    <p:sldId id="272" r:id="rId13"/>
    <p:sldId id="261" r:id="rId14"/>
    <p:sldId id="277" r:id="rId15"/>
    <p:sldId id="278" r:id="rId16"/>
    <p:sldId id="262" r:id="rId17"/>
    <p:sldId id="279" r:id="rId18"/>
    <p:sldId id="280" r:id="rId19"/>
    <p:sldId id="263" r:id="rId20"/>
    <p:sldId id="281" r:id="rId21"/>
    <p:sldId id="282" r:id="rId22"/>
    <p:sldId id="283" r:id="rId23"/>
    <p:sldId id="284" r:id="rId24"/>
    <p:sldId id="285" r:id="rId25"/>
    <p:sldId id="286" r:id="rId26"/>
    <p:sldId id="287" r:id="rId27"/>
    <p:sldId id="288" r:id="rId28"/>
    <p:sldId id="289" r:id="rId29"/>
    <p:sldId id="264" r:id="rId30"/>
    <p:sldId id="265"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DAF85F-9E3D-470A-94DB-AEC73BAA1437}" v="134" dt="2025-05-24T10:29:52.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l Kumar" userId="6b7a9b657571e778" providerId="LiveId" clId="{44DAF85F-9E3D-470A-94DB-AEC73BAA1437}"/>
    <pc:docChg chg="undo custSel addSld delSld modSld sldOrd">
      <pc:chgData name="Sunil Kumar" userId="6b7a9b657571e778" providerId="LiveId" clId="{44DAF85F-9E3D-470A-94DB-AEC73BAA1437}" dt="2025-05-24T10:30:18.595" v="8766" actId="20577"/>
      <pc:docMkLst>
        <pc:docMk/>
      </pc:docMkLst>
      <pc:sldChg chg="addSp delSp modSp mod">
        <pc:chgData name="Sunil Kumar" userId="6b7a9b657571e778" providerId="LiveId" clId="{44DAF85F-9E3D-470A-94DB-AEC73BAA1437}" dt="2025-05-23T17:29:21.321" v="8243" actId="1076"/>
        <pc:sldMkLst>
          <pc:docMk/>
          <pc:sldMk cId="2352801094" sldId="256"/>
        </pc:sldMkLst>
        <pc:spChg chg="add del mod">
          <ac:chgData name="Sunil Kumar" userId="6b7a9b657571e778" providerId="LiveId" clId="{44DAF85F-9E3D-470A-94DB-AEC73BAA1437}" dt="2025-05-23T17:18:20.800" v="8211" actId="478"/>
          <ac:spMkLst>
            <pc:docMk/>
            <pc:sldMk cId="2352801094" sldId="256"/>
            <ac:spMk id="4" creationId="{DBA41DF9-681E-6DBC-A75E-23ECC95F4C6A}"/>
          </ac:spMkLst>
        </pc:spChg>
        <pc:spChg chg="mod">
          <ac:chgData name="Sunil Kumar" userId="6b7a9b657571e778" providerId="LiveId" clId="{44DAF85F-9E3D-470A-94DB-AEC73BAA1437}" dt="2025-05-23T17:29:21.321" v="8243" actId="1076"/>
          <ac:spMkLst>
            <pc:docMk/>
            <pc:sldMk cId="2352801094" sldId="256"/>
            <ac:spMk id="9" creationId="{7892EF30-977C-88D9-5551-1CA11FCB8975}"/>
          </ac:spMkLst>
        </pc:spChg>
        <pc:spChg chg="mod">
          <ac:chgData name="Sunil Kumar" userId="6b7a9b657571e778" providerId="LiveId" clId="{44DAF85F-9E3D-470A-94DB-AEC73BAA1437}" dt="2025-05-23T17:27:18.831" v="8237" actId="207"/>
          <ac:spMkLst>
            <pc:docMk/>
            <pc:sldMk cId="2352801094" sldId="256"/>
            <ac:spMk id="11" creationId="{9A34F308-EB8D-766C-2D65-6E1A5D8CFD4D}"/>
          </ac:spMkLst>
        </pc:spChg>
        <pc:picChg chg="add del mod">
          <ac:chgData name="Sunil Kumar" userId="6b7a9b657571e778" providerId="LiveId" clId="{44DAF85F-9E3D-470A-94DB-AEC73BAA1437}" dt="2025-05-23T17:18:20.800" v="8211" actId="478"/>
          <ac:picMkLst>
            <pc:docMk/>
            <pc:sldMk cId="2352801094" sldId="256"/>
            <ac:picMk id="3" creationId="{684D792A-D4C3-61B3-485A-D43DE6169AB6}"/>
          </ac:picMkLst>
        </pc:picChg>
        <pc:picChg chg="add del mod">
          <ac:chgData name="Sunil Kumar" userId="6b7a9b657571e778" providerId="LiveId" clId="{44DAF85F-9E3D-470A-94DB-AEC73BAA1437}" dt="2025-05-23T17:19:56.105" v="8214" actId="478"/>
          <ac:picMkLst>
            <pc:docMk/>
            <pc:sldMk cId="2352801094" sldId="256"/>
            <ac:picMk id="6" creationId="{0E88272C-E39D-72DC-637A-0F665C8197F0}"/>
          </ac:picMkLst>
        </pc:picChg>
      </pc:sldChg>
      <pc:sldChg chg="modSp mod">
        <pc:chgData name="Sunil Kumar" userId="6b7a9b657571e778" providerId="LiveId" clId="{44DAF85F-9E3D-470A-94DB-AEC73BAA1437}" dt="2025-05-24T08:39:21.962" v="8505" actId="207"/>
        <pc:sldMkLst>
          <pc:docMk/>
          <pc:sldMk cId="1812174422" sldId="257"/>
        </pc:sldMkLst>
        <pc:spChg chg="mod">
          <ac:chgData name="Sunil Kumar" userId="6b7a9b657571e778" providerId="LiveId" clId="{44DAF85F-9E3D-470A-94DB-AEC73BAA1437}" dt="2025-05-24T08:39:21.962" v="8505" actId="207"/>
          <ac:spMkLst>
            <pc:docMk/>
            <pc:sldMk cId="1812174422" sldId="257"/>
            <ac:spMk id="10" creationId="{FC87EF65-BA2B-1105-3512-70A766E881AF}"/>
          </ac:spMkLst>
        </pc:spChg>
      </pc:sldChg>
      <pc:sldChg chg="addSp delSp modSp mod">
        <pc:chgData name="Sunil Kumar" userId="6b7a9b657571e778" providerId="LiveId" clId="{44DAF85F-9E3D-470A-94DB-AEC73BAA1437}" dt="2025-05-23T17:32:33.489" v="8269" actId="1076"/>
        <pc:sldMkLst>
          <pc:docMk/>
          <pc:sldMk cId="4124937994" sldId="258"/>
        </pc:sldMkLst>
        <pc:spChg chg="add mod">
          <ac:chgData name="Sunil Kumar" userId="6b7a9b657571e778" providerId="LiveId" clId="{44DAF85F-9E3D-470A-94DB-AEC73BAA1437}" dt="2025-05-23T17:32:33.489" v="8269" actId="1076"/>
          <ac:spMkLst>
            <pc:docMk/>
            <pc:sldMk cId="4124937994" sldId="258"/>
            <ac:spMk id="3" creationId="{5E2BF67D-A1A7-A8DF-E452-1C5A895919EB}"/>
          </ac:spMkLst>
        </pc:spChg>
        <pc:spChg chg="mod">
          <ac:chgData name="Sunil Kumar" userId="6b7a9b657571e778" providerId="LiveId" clId="{44DAF85F-9E3D-470A-94DB-AEC73BAA1437}" dt="2025-05-23T17:32:26.481" v="8268" actId="14100"/>
          <ac:spMkLst>
            <pc:docMk/>
            <pc:sldMk cId="4124937994" sldId="258"/>
            <ac:spMk id="4" creationId="{AE02A62F-BA54-D111-1CAE-0B2C62952F8B}"/>
          </ac:spMkLst>
        </pc:spChg>
      </pc:sldChg>
      <pc:sldChg chg="addSp modSp mod">
        <pc:chgData name="Sunil Kumar" userId="6b7a9b657571e778" providerId="LiveId" clId="{44DAF85F-9E3D-470A-94DB-AEC73BAA1437}" dt="2025-05-23T17:30:19.221" v="8252" actId="27636"/>
        <pc:sldMkLst>
          <pc:docMk/>
          <pc:sldMk cId="2835990437" sldId="259"/>
        </pc:sldMkLst>
        <pc:spChg chg="mod">
          <ac:chgData name="Sunil Kumar" userId="6b7a9b657571e778" providerId="LiveId" clId="{44DAF85F-9E3D-470A-94DB-AEC73BAA1437}" dt="2025-05-22T17:15:10.224" v="2407" actId="255"/>
          <ac:spMkLst>
            <pc:docMk/>
            <pc:sldMk cId="2835990437" sldId="259"/>
            <ac:spMk id="2" creationId="{F7EF4F6C-CF2B-D9DF-71C7-FA8F99126C58}"/>
          </ac:spMkLst>
        </pc:spChg>
        <pc:spChg chg="mod">
          <ac:chgData name="Sunil Kumar" userId="6b7a9b657571e778" providerId="LiveId" clId="{44DAF85F-9E3D-470A-94DB-AEC73BAA1437}" dt="2025-05-23T17:30:19.221" v="8252" actId="27636"/>
          <ac:spMkLst>
            <pc:docMk/>
            <pc:sldMk cId="2835990437" sldId="259"/>
            <ac:spMk id="3" creationId="{3711C501-EEAC-BE94-4699-F14E5B6B35F2}"/>
          </ac:spMkLst>
        </pc:spChg>
        <pc:spChg chg="add mod">
          <ac:chgData name="Sunil Kumar" userId="6b7a9b657571e778" providerId="LiveId" clId="{44DAF85F-9E3D-470A-94DB-AEC73BAA1437}" dt="2025-05-22T17:14:35.031" v="2404" actId="1076"/>
          <ac:spMkLst>
            <pc:docMk/>
            <pc:sldMk cId="2835990437" sldId="259"/>
            <ac:spMk id="4" creationId="{2BC8B849-0979-A830-922A-CE16604411AB}"/>
          </ac:spMkLst>
        </pc:spChg>
      </pc:sldChg>
      <pc:sldChg chg="addSp delSp modSp mod">
        <pc:chgData name="Sunil Kumar" userId="6b7a9b657571e778" providerId="LiveId" clId="{44DAF85F-9E3D-470A-94DB-AEC73BAA1437}" dt="2025-05-23T17:30:19.221" v="8253" actId="27636"/>
        <pc:sldMkLst>
          <pc:docMk/>
          <pc:sldMk cId="3534218663" sldId="260"/>
        </pc:sldMkLst>
        <pc:spChg chg="add mod">
          <ac:chgData name="Sunil Kumar" userId="6b7a9b657571e778" providerId="LiveId" clId="{44DAF85F-9E3D-470A-94DB-AEC73BAA1437}" dt="2025-05-23T17:30:19.221" v="8253" actId="27636"/>
          <ac:spMkLst>
            <pc:docMk/>
            <pc:sldMk cId="3534218663" sldId="260"/>
            <ac:spMk id="5" creationId="{20C25EC9-26D0-2292-F782-E8B773D43768}"/>
          </ac:spMkLst>
        </pc:spChg>
        <pc:spChg chg="add mod">
          <ac:chgData name="Sunil Kumar" userId="6b7a9b657571e778" providerId="LiveId" clId="{44DAF85F-9E3D-470A-94DB-AEC73BAA1437}" dt="2025-05-22T17:15:28.544" v="2410" actId="255"/>
          <ac:spMkLst>
            <pc:docMk/>
            <pc:sldMk cId="3534218663" sldId="260"/>
            <ac:spMk id="7" creationId="{A1841BF3-3588-49D8-D17C-DD874203E90D}"/>
          </ac:spMkLst>
        </pc:spChg>
      </pc:sldChg>
      <pc:sldChg chg="addSp delSp modSp mod">
        <pc:chgData name="Sunil Kumar" userId="6b7a9b657571e778" providerId="LiveId" clId="{44DAF85F-9E3D-470A-94DB-AEC73BAA1437}" dt="2025-05-23T17:38:13.758" v="8308" actId="255"/>
        <pc:sldMkLst>
          <pc:docMk/>
          <pc:sldMk cId="3481000075" sldId="261"/>
        </pc:sldMkLst>
        <pc:spChg chg="add mod">
          <ac:chgData name="Sunil Kumar" userId="6b7a9b657571e778" providerId="LiveId" clId="{44DAF85F-9E3D-470A-94DB-AEC73BAA1437}" dt="2025-05-23T17:38:13.758" v="8308" actId="255"/>
          <ac:spMkLst>
            <pc:docMk/>
            <pc:sldMk cId="3481000075" sldId="261"/>
            <ac:spMk id="4" creationId="{C7C387D5-DA68-1E9B-B982-61C06A9F01A2}"/>
          </ac:spMkLst>
        </pc:spChg>
        <pc:picChg chg="add mod">
          <ac:chgData name="Sunil Kumar" userId="6b7a9b657571e778" providerId="LiveId" clId="{44DAF85F-9E3D-470A-94DB-AEC73BAA1437}" dt="2025-05-23T16:37:24.014" v="7781" actId="14100"/>
          <ac:picMkLst>
            <pc:docMk/>
            <pc:sldMk cId="3481000075" sldId="261"/>
            <ac:picMk id="3" creationId="{0C20DE45-1945-2B15-B4DF-BEAC05CE1C25}"/>
          </ac:picMkLst>
        </pc:picChg>
      </pc:sldChg>
      <pc:sldChg chg="addSp delSp modSp mod">
        <pc:chgData name="Sunil Kumar" userId="6b7a9b657571e778" providerId="LiveId" clId="{44DAF85F-9E3D-470A-94DB-AEC73BAA1437}" dt="2025-05-23T17:39:08.135" v="8314" actId="122"/>
        <pc:sldMkLst>
          <pc:docMk/>
          <pc:sldMk cId="2158828071" sldId="262"/>
        </pc:sldMkLst>
        <pc:spChg chg="add mod">
          <ac:chgData name="Sunil Kumar" userId="6b7a9b657571e778" providerId="LiveId" clId="{44DAF85F-9E3D-470A-94DB-AEC73BAA1437}" dt="2025-05-23T17:39:08.135" v="8314" actId="122"/>
          <ac:spMkLst>
            <pc:docMk/>
            <pc:sldMk cId="2158828071" sldId="262"/>
            <ac:spMk id="2" creationId="{4ADD2EA4-263A-8139-2C90-3209B5BFA1F1}"/>
          </ac:spMkLst>
        </pc:spChg>
        <pc:picChg chg="add mod">
          <ac:chgData name="Sunil Kumar" userId="6b7a9b657571e778" providerId="LiveId" clId="{44DAF85F-9E3D-470A-94DB-AEC73BAA1437}" dt="2025-05-23T16:44:26.375" v="7934" actId="1076"/>
          <ac:picMkLst>
            <pc:docMk/>
            <pc:sldMk cId="2158828071" sldId="262"/>
            <ac:picMk id="4" creationId="{92548FC8-79B2-90E2-6981-2E1C84D0884F}"/>
          </ac:picMkLst>
        </pc:picChg>
      </pc:sldChg>
      <pc:sldChg chg="addSp delSp modSp mod ord">
        <pc:chgData name="Sunil Kumar" userId="6b7a9b657571e778" providerId="LiveId" clId="{44DAF85F-9E3D-470A-94DB-AEC73BAA1437}" dt="2025-05-24T08:17:30.401" v="8385" actId="14100"/>
        <pc:sldMkLst>
          <pc:docMk/>
          <pc:sldMk cId="3320167877" sldId="263"/>
        </pc:sldMkLst>
        <pc:spChg chg="add mod">
          <ac:chgData name="Sunil Kumar" userId="6b7a9b657571e778" providerId="LiveId" clId="{44DAF85F-9E3D-470A-94DB-AEC73BAA1437}" dt="2025-05-24T08:17:10.013" v="8380" actId="122"/>
          <ac:spMkLst>
            <pc:docMk/>
            <pc:sldMk cId="3320167877" sldId="263"/>
            <ac:spMk id="6" creationId="{1211D488-1314-4FDC-31FB-462E01B32D66}"/>
          </ac:spMkLst>
        </pc:spChg>
        <pc:picChg chg="add del mod">
          <ac:chgData name="Sunil Kumar" userId="6b7a9b657571e778" providerId="LiveId" clId="{44DAF85F-9E3D-470A-94DB-AEC73BAA1437}" dt="2025-05-24T08:14:50.917" v="8321" actId="478"/>
          <ac:picMkLst>
            <pc:docMk/>
            <pc:sldMk cId="3320167877" sldId="263"/>
            <ac:picMk id="3" creationId="{91F22DB9-13C9-20D4-4AA3-197DD8782545}"/>
          </ac:picMkLst>
        </pc:picChg>
        <pc:picChg chg="add mod">
          <ac:chgData name="Sunil Kumar" userId="6b7a9b657571e778" providerId="LiveId" clId="{44DAF85F-9E3D-470A-94DB-AEC73BAA1437}" dt="2025-05-24T08:17:30.401" v="8385" actId="14100"/>
          <ac:picMkLst>
            <pc:docMk/>
            <pc:sldMk cId="3320167877" sldId="263"/>
            <ac:picMk id="5" creationId="{0E221BC8-D782-52F9-D45A-6849C9519522}"/>
          </ac:picMkLst>
        </pc:picChg>
      </pc:sldChg>
      <pc:sldChg chg="addSp delSp modSp mod">
        <pc:chgData name="Sunil Kumar" userId="6b7a9b657571e778" providerId="LiveId" clId="{44DAF85F-9E3D-470A-94DB-AEC73BAA1437}" dt="2025-05-24T10:05:53.346" v="8696" actId="5793"/>
        <pc:sldMkLst>
          <pc:docMk/>
          <pc:sldMk cId="2246613969" sldId="264"/>
        </pc:sldMkLst>
        <pc:spChg chg="add mod">
          <ac:chgData name="Sunil Kumar" userId="6b7a9b657571e778" providerId="LiveId" clId="{44DAF85F-9E3D-470A-94DB-AEC73BAA1437}" dt="2025-05-23T15:58:20.767" v="6019" actId="20577"/>
          <ac:spMkLst>
            <pc:docMk/>
            <pc:sldMk cId="2246613969" sldId="264"/>
            <ac:spMk id="2" creationId="{9E525EE1-2B13-7606-145C-99BE290245AE}"/>
          </ac:spMkLst>
        </pc:spChg>
        <pc:spChg chg="add mod">
          <ac:chgData name="Sunil Kumar" userId="6b7a9b657571e778" providerId="LiveId" clId="{44DAF85F-9E3D-470A-94DB-AEC73BAA1437}" dt="2025-05-24T10:05:53.346" v="8696" actId="5793"/>
          <ac:spMkLst>
            <pc:docMk/>
            <pc:sldMk cId="2246613969" sldId="264"/>
            <ac:spMk id="3" creationId="{D0E7566A-E5B3-0335-34FF-E51E4ADE028E}"/>
          </ac:spMkLst>
        </pc:spChg>
      </pc:sldChg>
      <pc:sldChg chg="addSp delSp modSp mod">
        <pc:chgData name="Sunil Kumar" userId="6b7a9b657571e778" providerId="LiveId" clId="{44DAF85F-9E3D-470A-94DB-AEC73BAA1437}" dt="2025-05-23T17:40:13.856" v="8317" actId="255"/>
        <pc:sldMkLst>
          <pc:docMk/>
          <pc:sldMk cId="1191942536" sldId="265"/>
        </pc:sldMkLst>
        <pc:spChg chg="add mod">
          <ac:chgData name="Sunil Kumar" userId="6b7a9b657571e778" providerId="LiveId" clId="{44DAF85F-9E3D-470A-94DB-AEC73BAA1437}" dt="2025-05-23T17:40:13.856" v="8317" actId="255"/>
          <ac:spMkLst>
            <pc:docMk/>
            <pc:sldMk cId="1191942536" sldId="265"/>
            <ac:spMk id="2" creationId="{3A5C3589-4664-CAD3-7E60-3081C411A802}"/>
          </ac:spMkLst>
        </pc:spChg>
        <pc:spChg chg="add mod">
          <ac:chgData name="Sunil Kumar" userId="6b7a9b657571e778" providerId="LiveId" clId="{44DAF85F-9E3D-470A-94DB-AEC73BAA1437}" dt="2025-05-23T17:26:21.771" v="8231" actId="1076"/>
          <ac:spMkLst>
            <pc:docMk/>
            <pc:sldMk cId="1191942536" sldId="265"/>
            <ac:spMk id="3" creationId="{DC73F2DA-9516-EFCE-84D7-6E9F7B7EC8B0}"/>
          </ac:spMkLst>
        </pc:spChg>
        <pc:spChg chg="add del mod">
          <ac:chgData name="Sunil Kumar" userId="6b7a9b657571e778" providerId="LiveId" clId="{44DAF85F-9E3D-470A-94DB-AEC73BAA1437}" dt="2025-05-23T15:58:10.491" v="6016" actId="478"/>
          <ac:spMkLst>
            <pc:docMk/>
            <pc:sldMk cId="1191942536" sldId="265"/>
            <ac:spMk id="7" creationId="{6D85F4D6-F3EB-5282-FAC6-D2AB1DFCFAA4}"/>
          </ac:spMkLst>
        </pc:spChg>
      </pc:sldChg>
      <pc:sldChg chg="addSp delSp modSp mod ord">
        <pc:chgData name="Sunil Kumar" userId="6b7a9b657571e778" providerId="LiveId" clId="{44DAF85F-9E3D-470A-94DB-AEC73BAA1437}" dt="2025-05-23T17:33:37.157" v="8276" actId="2711"/>
        <pc:sldMkLst>
          <pc:docMk/>
          <pc:sldMk cId="3196988984" sldId="267"/>
        </pc:sldMkLst>
        <pc:spChg chg="add mod">
          <ac:chgData name="Sunil Kumar" userId="6b7a9b657571e778" providerId="LiveId" clId="{44DAF85F-9E3D-470A-94DB-AEC73BAA1437}" dt="2025-05-23T17:33:28.341" v="8275" actId="255"/>
          <ac:spMkLst>
            <pc:docMk/>
            <pc:sldMk cId="3196988984" sldId="267"/>
            <ac:spMk id="2" creationId="{A92AD922-2537-2B71-9E57-49ABC270BB2C}"/>
          </ac:spMkLst>
        </pc:spChg>
        <pc:spChg chg="add mod">
          <ac:chgData name="Sunil Kumar" userId="6b7a9b657571e778" providerId="LiveId" clId="{44DAF85F-9E3D-470A-94DB-AEC73BAA1437}" dt="2025-05-23T17:33:37.157" v="8276" actId="2711"/>
          <ac:spMkLst>
            <pc:docMk/>
            <pc:sldMk cId="3196988984" sldId="267"/>
            <ac:spMk id="3" creationId="{F865D076-BCE9-0A85-5753-4B5133732939}"/>
          </ac:spMkLst>
        </pc:spChg>
      </pc:sldChg>
      <pc:sldChg chg="addSp delSp modSp mod">
        <pc:chgData name="Sunil Kumar" userId="6b7a9b657571e778" providerId="LiveId" clId="{44DAF85F-9E3D-470A-94DB-AEC73BAA1437}" dt="2025-05-24T10:09:46.133" v="8718" actId="14100"/>
        <pc:sldMkLst>
          <pc:docMk/>
          <pc:sldMk cId="3423689121" sldId="268"/>
        </pc:sldMkLst>
        <pc:spChg chg="add mod">
          <ac:chgData name="Sunil Kumar" userId="6b7a9b657571e778" providerId="LiveId" clId="{44DAF85F-9E3D-470A-94DB-AEC73BAA1437}" dt="2025-05-24T09:57:02.329" v="8656" actId="313"/>
          <ac:spMkLst>
            <pc:docMk/>
            <pc:sldMk cId="3423689121" sldId="268"/>
            <ac:spMk id="10" creationId="{BAB1B6D1-4AB4-D7B8-4F45-C959D2057BD6}"/>
          </ac:spMkLst>
        </pc:spChg>
        <pc:spChg chg="mod">
          <ac:chgData name="Sunil Kumar" userId="6b7a9b657571e778" providerId="LiveId" clId="{44DAF85F-9E3D-470A-94DB-AEC73BAA1437}" dt="2025-05-23T17:35:38.317" v="8293" actId="255"/>
          <ac:spMkLst>
            <pc:docMk/>
            <pc:sldMk cId="3423689121" sldId="268"/>
            <ac:spMk id="11" creationId="{08B6CC45-937B-1D50-4209-328863651264}"/>
          </ac:spMkLst>
        </pc:spChg>
        <pc:spChg chg="add mod">
          <ac:chgData name="Sunil Kumar" userId="6b7a9b657571e778" providerId="LiveId" clId="{44DAF85F-9E3D-470A-94DB-AEC73BAA1437}" dt="2025-05-23T17:35:07.332" v="8289" actId="255"/>
          <ac:spMkLst>
            <pc:docMk/>
            <pc:sldMk cId="3423689121" sldId="268"/>
            <ac:spMk id="12" creationId="{0532C20B-04AF-1DD5-0282-936214CFDC47}"/>
          </ac:spMkLst>
        </pc:spChg>
        <pc:spChg chg="add mod">
          <ac:chgData name="Sunil Kumar" userId="6b7a9b657571e778" providerId="LiveId" clId="{44DAF85F-9E3D-470A-94DB-AEC73BAA1437}" dt="2025-05-23T17:36:11.867" v="8296" actId="2711"/>
          <ac:spMkLst>
            <pc:docMk/>
            <pc:sldMk cId="3423689121" sldId="268"/>
            <ac:spMk id="14" creationId="{ED0438D2-530A-3E38-95F0-0A6F6396C5AB}"/>
          </ac:spMkLst>
        </pc:spChg>
        <pc:graphicFrameChg chg="add mod">
          <ac:chgData name="Sunil Kumar" userId="6b7a9b657571e778" providerId="LiveId" clId="{44DAF85F-9E3D-470A-94DB-AEC73BAA1437}" dt="2025-05-24T10:09:46.133" v="8718" actId="14100"/>
          <ac:graphicFrameMkLst>
            <pc:docMk/>
            <pc:sldMk cId="3423689121" sldId="268"/>
            <ac:graphicFrameMk id="2" creationId="{ED3D5C7A-F382-490F-9E62-97A86E194E58}"/>
          </ac:graphicFrameMkLst>
        </pc:graphicFrameChg>
        <pc:graphicFrameChg chg="add del mod">
          <ac:chgData name="Sunil Kumar" userId="6b7a9b657571e778" providerId="LiveId" clId="{44DAF85F-9E3D-470A-94DB-AEC73BAA1437}" dt="2025-05-24T10:09:32.079" v="8713" actId="478"/>
          <ac:graphicFrameMkLst>
            <pc:docMk/>
            <pc:sldMk cId="3423689121" sldId="268"/>
            <ac:graphicFrameMk id="9" creationId="{ED3D5C7A-F382-490F-9E62-97A86E194E58}"/>
          </ac:graphicFrameMkLst>
        </pc:graphicFrameChg>
        <pc:graphicFrameChg chg="add mod">
          <ac:chgData name="Sunil Kumar" userId="6b7a9b657571e778" providerId="LiveId" clId="{44DAF85F-9E3D-470A-94DB-AEC73BAA1437}" dt="2025-05-23T17:35:55.471" v="8294" actId="1076"/>
          <ac:graphicFrameMkLst>
            <pc:docMk/>
            <pc:sldMk cId="3423689121" sldId="268"/>
            <ac:graphicFrameMk id="13" creationId="{42DB1EC4-734C-B12A-2A39-D95E49C3D3FC}"/>
          </ac:graphicFrameMkLst>
        </pc:graphicFrameChg>
      </pc:sldChg>
      <pc:sldChg chg="addSp delSp modSp mod">
        <pc:chgData name="Sunil Kumar" userId="6b7a9b657571e778" providerId="LiveId" clId="{44DAF85F-9E3D-470A-94DB-AEC73BAA1437}" dt="2025-05-23T17:33:16.377" v="8274" actId="1076"/>
        <pc:sldMkLst>
          <pc:docMk/>
          <pc:sldMk cId="2903313052" sldId="269"/>
        </pc:sldMkLst>
        <pc:spChg chg="mod">
          <ac:chgData name="Sunil Kumar" userId="6b7a9b657571e778" providerId="LiveId" clId="{44DAF85F-9E3D-470A-94DB-AEC73BAA1437}" dt="2025-05-23T17:33:16.377" v="8274" actId="1076"/>
          <ac:spMkLst>
            <pc:docMk/>
            <pc:sldMk cId="2903313052" sldId="269"/>
            <ac:spMk id="3" creationId="{23737C78-9E32-5F4D-2593-BC76C8D83185}"/>
          </ac:spMkLst>
        </pc:spChg>
        <pc:spChg chg="mod">
          <ac:chgData name="Sunil Kumar" userId="6b7a9b657571e778" providerId="LiveId" clId="{44DAF85F-9E3D-470A-94DB-AEC73BAA1437}" dt="2025-05-22T14:25:39.969" v="2169" actId="20577"/>
          <ac:spMkLst>
            <pc:docMk/>
            <pc:sldMk cId="2903313052" sldId="269"/>
            <ac:spMk id="5" creationId="{BA467FC6-9628-BF97-1647-328E1267EAB9}"/>
          </ac:spMkLst>
        </pc:spChg>
        <pc:spChg chg="mod">
          <ac:chgData name="Sunil Kumar" userId="6b7a9b657571e778" providerId="LiveId" clId="{44DAF85F-9E3D-470A-94DB-AEC73BAA1437}" dt="2025-05-22T12:15:53.001" v="2043"/>
          <ac:spMkLst>
            <pc:docMk/>
            <pc:sldMk cId="2903313052" sldId="269"/>
            <ac:spMk id="6" creationId="{B1E27753-0D43-00FF-7D74-2D2C15FBE3F2}"/>
          </ac:spMkLst>
        </pc:spChg>
        <pc:spChg chg="add mod">
          <ac:chgData name="Sunil Kumar" userId="6b7a9b657571e778" providerId="LiveId" clId="{44DAF85F-9E3D-470A-94DB-AEC73BAA1437}" dt="2025-05-22T14:29:01.036" v="2201" actId="6549"/>
          <ac:spMkLst>
            <pc:docMk/>
            <pc:sldMk cId="2903313052" sldId="269"/>
            <ac:spMk id="13" creationId="{0D810040-2842-3EAD-88C5-6D08037B2A0B}"/>
          </ac:spMkLst>
        </pc:spChg>
        <pc:spChg chg="mod topLvl">
          <ac:chgData name="Sunil Kumar" userId="6b7a9b657571e778" providerId="LiveId" clId="{44DAF85F-9E3D-470A-94DB-AEC73BAA1437}" dt="2025-05-22T14:29:30.651" v="2206" actId="478"/>
          <ac:spMkLst>
            <pc:docMk/>
            <pc:sldMk cId="2903313052" sldId="269"/>
            <ac:spMk id="16" creationId="{26A364A6-474F-9B35-0E77-FF5FC8B5B1C8}"/>
          </ac:spMkLst>
        </pc:spChg>
        <pc:spChg chg="add mod">
          <ac:chgData name="Sunil Kumar" userId="6b7a9b657571e778" providerId="LiveId" clId="{44DAF85F-9E3D-470A-94DB-AEC73BAA1437}" dt="2025-05-22T14:34:05.945" v="2229" actId="14100"/>
          <ac:spMkLst>
            <pc:docMk/>
            <pc:sldMk cId="2903313052" sldId="269"/>
            <ac:spMk id="17" creationId="{D4C06BEF-4BF1-7B54-A5F4-D438C9B7F13E}"/>
          </ac:spMkLst>
        </pc:spChg>
        <pc:spChg chg="add mod">
          <ac:chgData name="Sunil Kumar" userId="6b7a9b657571e778" providerId="LiveId" clId="{44DAF85F-9E3D-470A-94DB-AEC73BAA1437}" dt="2025-05-22T14:33:58.855" v="2228" actId="14100"/>
          <ac:spMkLst>
            <pc:docMk/>
            <pc:sldMk cId="2903313052" sldId="269"/>
            <ac:spMk id="18" creationId="{C375D63E-C10D-A10E-DF59-19A118D45C9D}"/>
          </ac:spMkLst>
        </pc:spChg>
        <pc:spChg chg="add mod">
          <ac:chgData name="Sunil Kumar" userId="6b7a9b657571e778" providerId="LiveId" clId="{44DAF85F-9E3D-470A-94DB-AEC73BAA1437}" dt="2025-05-22T14:34:55.270" v="2234" actId="14100"/>
          <ac:spMkLst>
            <pc:docMk/>
            <pc:sldMk cId="2903313052" sldId="269"/>
            <ac:spMk id="19" creationId="{49B1D5E5-4A74-A75F-C935-C0D8901F8D7A}"/>
          </ac:spMkLst>
        </pc:spChg>
        <pc:spChg chg="add mod">
          <ac:chgData name="Sunil Kumar" userId="6b7a9b657571e778" providerId="LiveId" clId="{44DAF85F-9E3D-470A-94DB-AEC73BAA1437}" dt="2025-05-22T14:35:45.214" v="2238" actId="207"/>
          <ac:spMkLst>
            <pc:docMk/>
            <pc:sldMk cId="2903313052" sldId="269"/>
            <ac:spMk id="20" creationId="{596CF73D-7A4C-38C6-0367-551C0F62A25B}"/>
          </ac:spMkLst>
        </pc:spChg>
        <pc:spChg chg="add">
          <ac:chgData name="Sunil Kumar" userId="6b7a9b657571e778" providerId="LiveId" clId="{44DAF85F-9E3D-470A-94DB-AEC73BAA1437}" dt="2025-05-22T12:18:56.672" v="2064" actId="11529"/>
          <ac:spMkLst>
            <pc:docMk/>
            <pc:sldMk cId="2903313052" sldId="269"/>
            <ac:spMk id="23" creationId="{DF2D60D2-DFE3-02A2-C6F7-8F104F9CF021}"/>
          </ac:spMkLst>
        </pc:spChg>
        <pc:spChg chg="add mod">
          <ac:chgData name="Sunil Kumar" userId="6b7a9b657571e778" providerId="LiveId" clId="{44DAF85F-9E3D-470A-94DB-AEC73BAA1437}" dt="2025-05-22T14:32:27.355" v="2219" actId="1076"/>
          <ac:spMkLst>
            <pc:docMk/>
            <pc:sldMk cId="2903313052" sldId="269"/>
            <ac:spMk id="25" creationId="{053D0E66-B96D-FF9D-5941-58678735DEDE}"/>
          </ac:spMkLst>
        </pc:spChg>
        <pc:spChg chg="add mod">
          <ac:chgData name="Sunil Kumar" userId="6b7a9b657571e778" providerId="LiveId" clId="{44DAF85F-9E3D-470A-94DB-AEC73BAA1437}" dt="2025-05-22T14:32:18.333" v="2217" actId="1076"/>
          <ac:spMkLst>
            <pc:docMk/>
            <pc:sldMk cId="2903313052" sldId="269"/>
            <ac:spMk id="26" creationId="{63C0DD07-BBC3-ADD0-B3A3-1A346BF9632D}"/>
          </ac:spMkLst>
        </pc:spChg>
        <pc:spChg chg="add mod">
          <ac:chgData name="Sunil Kumar" userId="6b7a9b657571e778" providerId="LiveId" clId="{44DAF85F-9E3D-470A-94DB-AEC73BAA1437}" dt="2025-05-22T14:24:10.698" v="2141"/>
          <ac:spMkLst>
            <pc:docMk/>
            <pc:sldMk cId="2903313052" sldId="269"/>
            <ac:spMk id="27" creationId="{23F1347C-4FED-A3F2-E7DF-E7C19670189C}"/>
          </ac:spMkLst>
        </pc:spChg>
        <pc:spChg chg="mod">
          <ac:chgData name="Sunil Kumar" userId="6b7a9b657571e778" providerId="LiveId" clId="{44DAF85F-9E3D-470A-94DB-AEC73BAA1437}" dt="2025-05-22T14:25:23.053" v="2154" actId="113"/>
          <ac:spMkLst>
            <pc:docMk/>
            <pc:sldMk cId="2903313052" sldId="269"/>
            <ac:spMk id="29" creationId="{D7C51C3B-EC42-6618-12FC-4DD6696F7D73}"/>
          </ac:spMkLst>
        </pc:spChg>
        <pc:spChg chg="mod">
          <ac:chgData name="Sunil Kumar" userId="6b7a9b657571e778" providerId="LiveId" clId="{44DAF85F-9E3D-470A-94DB-AEC73BAA1437}" dt="2025-05-22T14:24:38.663" v="2143"/>
          <ac:spMkLst>
            <pc:docMk/>
            <pc:sldMk cId="2903313052" sldId="269"/>
            <ac:spMk id="30" creationId="{7FD60556-C7CB-4809-84F7-29BCCE5641B1}"/>
          </ac:spMkLst>
        </pc:spChg>
        <pc:grpChg chg="add mod">
          <ac:chgData name="Sunil Kumar" userId="6b7a9b657571e778" providerId="LiveId" clId="{44DAF85F-9E3D-470A-94DB-AEC73BAA1437}" dt="2025-05-22T14:30:03.385" v="2209" actId="14100"/>
          <ac:grpSpMkLst>
            <pc:docMk/>
            <pc:sldMk cId="2903313052" sldId="269"/>
            <ac:grpSpMk id="4" creationId="{179D672B-DB5D-9E6B-1996-0F8782E4E01F}"/>
          </ac:grpSpMkLst>
        </pc:grpChg>
        <pc:grpChg chg="add mod">
          <ac:chgData name="Sunil Kumar" userId="6b7a9b657571e778" providerId="LiveId" clId="{44DAF85F-9E3D-470A-94DB-AEC73BAA1437}" dt="2025-05-22T14:24:43.909" v="2144" actId="1076"/>
          <ac:grpSpMkLst>
            <pc:docMk/>
            <pc:sldMk cId="2903313052" sldId="269"/>
            <ac:grpSpMk id="28" creationId="{F86FC923-5976-3B7D-808A-7B08373392E8}"/>
          </ac:grpSpMkLst>
        </pc:grpChg>
      </pc:sldChg>
      <pc:sldChg chg="addSp delSp modSp mod">
        <pc:chgData name="Sunil Kumar" userId="6b7a9b657571e778" providerId="LiveId" clId="{44DAF85F-9E3D-470A-94DB-AEC73BAA1437}" dt="2025-05-23T17:37:33.772" v="8306" actId="14100"/>
        <pc:sldMkLst>
          <pc:docMk/>
          <pc:sldMk cId="2527829568" sldId="270"/>
        </pc:sldMkLst>
        <pc:spChg chg="add mod">
          <ac:chgData name="Sunil Kumar" userId="6b7a9b657571e778" providerId="LiveId" clId="{44DAF85F-9E3D-470A-94DB-AEC73BAA1437}" dt="2025-05-23T17:36:49.493" v="8299" actId="255"/>
          <ac:spMkLst>
            <pc:docMk/>
            <pc:sldMk cId="2527829568" sldId="270"/>
            <ac:spMk id="2" creationId="{6D1985D7-76DA-BE07-7B1D-193C1CE9A33C}"/>
          </ac:spMkLst>
        </pc:spChg>
        <pc:spChg chg="add mod">
          <ac:chgData name="Sunil Kumar" userId="6b7a9b657571e778" providerId="LiveId" clId="{44DAF85F-9E3D-470A-94DB-AEC73BAA1437}" dt="2025-05-22T18:10:54.304" v="4086" actId="2711"/>
          <ac:spMkLst>
            <pc:docMk/>
            <pc:sldMk cId="2527829568" sldId="270"/>
            <ac:spMk id="5" creationId="{914E55F2-ACFE-5469-F3E3-89AB46D5B25E}"/>
          </ac:spMkLst>
        </pc:spChg>
        <pc:spChg chg="add mod">
          <ac:chgData name="Sunil Kumar" userId="6b7a9b657571e778" providerId="LiveId" clId="{44DAF85F-9E3D-470A-94DB-AEC73BAA1437}" dt="2025-05-23T17:37:28.964" v="8305" actId="14100"/>
          <ac:spMkLst>
            <pc:docMk/>
            <pc:sldMk cId="2527829568" sldId="270"/>
            <ac:spMk id="6" creationId="{BD0F405B-A77D-E4E6-93D0-9AF0E3C51026}"/>
          </ac:spMkLst>
        </pc:spChg>
        <pc:spChg chg="add mod">
          <ac:chgData name="Sunil Kumar" userId="6b7a9b657571e778" providerId="LiveId" clId="{44DAF85F-9E3D-470A-94DB-AEC73BAA1437}" dt="2025-05-23T17:37:10.116" v="8301" actId="2711"/>
          <ac:spMkLst>
            <pc:docMk/>
            <pc:sldMk cId="2527829568" sldId="270"/>
            <ac:spMk id="11" creationId="{4850AA3D-5A87-1B71-5DE2-EB8B7B116A54}"/>
          </ac:spMkLst>
        </pc:spChg>
        <pc:graphicFrameChg chg="add mod">
          <ac:chgData name="Sunil Kumar" userId="6b7a9b657571e778" providerId="LiveId" clId="{44DAF85F-9E3D-470A-94DB-AEC73BAA1437}" dt="2025-05-22T18:11:05.621" v="4087" actId="14100"/>
          <ac:graphicFrameMkLst>
            <pc:docMk/>
            <pc:sldMk cId="2527829568" sldId="270"/>
            <ac:graphicFrameMk id="3" creationId="{5B7ABD24-9590-C01A-A688-0DC88B158805}"/>
          </ac:graphicFrameMkLst>
        </pc:graphicFrameChg>
        <pc:graphicFrameChg chg="add mod">
          <ac:chgData name="Sunil Kumar" userId="6b7a9b657571e778" providerId="LiveId" clId="{44DAF85F-9E3D-470A-94DB-AEC73BAA1437}" dt="2025-05-23T17:37:33.772" v="8306" actId="14100"/>
          <ac:graphicFrameMkLst>
            <pc:docMk/>
            <pc:sldMk cId="2527829568" sldId="270"/>
            <ac:graphicFrameMk id="7" creationId="{80015412-994F-B2B9-0874-EA54A428688C}"/>
          </ac:graphicFrameMkLst>
        </pc:graphicFrameChg>
      </pc:sldChg>
      <pc:sldChg chg="addSp delSp modSp mod">
        <pc:chgData name="Sunil Kumar" userId="6b7a9b657571e778" providerId="LiveId" clId="{44DAF85F-9E3D-470A-94DB-AEC73BAA1437}" dt="2025-05-24T10:30:18.595" v="8766" actId="20577"/>
        <pc:sldMkLst>
          <pc:docMk/>
          <pc:sldMk cId="641058030" sldId="271"/>
        </pc:sldMkLst>
        <pc:spChg chg="add mod">
          <ac:chgData name="Sunil Kumar" userId="6b7a9b657571e778" providerId="LiveId" clId="{44DAF85F-9E3D-470A-94DB-AEC73BAA1437}" dt="2025-05-23T17:37:51.686" v="8307" actId="255"/>
          <ac:spMkLst>
            <pc:docMk/>
            <pc:sldMk cId="641058030" sldId="271"/>
            <ac:spMk id="2" creationId="{BB33C880-E63B-CE44-20E4-2E16103BCC3C}"/>
          </ac:spMkLst>
        </pc:spChg>
        <pc:spChg chg="add mod">
          <ac:chgData name="Sunil Kumar" userId="6b7a9b657571e778" providerId="LiveId" clId="{44DAF85F-9E3D-470A-94DB-AEC73BAA1437}" dt="2025-05-23T16:53:19.384" v="8041"/>
          <ac:spMkLst>
            <pc:docMk/>
            <pc:sldMk cId="641058030" sldId="271"/>
            <ac:spMk id="8" creationId="{BAB4F9DF-E989-FE4F-ABEE-0A89E559EA89}"/>
          </ac:spMkLst>
        </pc:spChg>
        <pc:spChg chg="add mod">
          <ac:chgData name="Sunil Kumar" userId="6b7a9b657571e778" providerId="LiveId" clId="{44DAF85F-9E3D-470A-94DB-AEC73BAA1437}" dt="2025-05-23T16:53:19.384" v="8041"/>
          <ac:spMkLst>
            <pc:docMk/>
            <pc:sldMk cId="641058030" sldId="271"/>
            <ac:spMk id="12" creationId="{D9B694BD-7064-49D9-9CCC-D701FEEC3AD7}"/>
          </ac:spMkLst>
        </pc:spChg>
        <pc:spChg chg="add mod">
          <ac:chgData name="Sunil Kumar" userId="6b7a9b657571e778" providerId="LiveId" clId="{44DAF85F-9E3D-470A-94DB-AEC73BAA1437}" dt="2025-05-23T16:53:19.384" v="8041"/>
          <ac:spMkLst>
            <pc:docMk/>
            <pc:sldMk cId="641058030" sldId="271"/>
            <ac:spMk id="13" creationId="{91F1A062-2065-4A40-954C-974FD46A6B93}"/>
          </ac:spMkLst>
        </pc:spChg>
        <pc:spChg chg="add mod">
          <ac:chgData name="Sunil Kumar" userId="6b7a9b657571e778" providerId="LiveId" clId="{44DAF85F-9E3D-470A-94DB-AEC73BAA1437}" dt="2025-05-23T16:53:19.384" v="8041"/>
          <ac:spMkLst>
            <pc:docMk/>
            <pc:sldMk cId="641058030" sldId="271"/>
            <ac:spMk id="14" creationId="{5D8CCCED-2119-43B5-A6D4-7B38B80880DA}"/>
          </ac:spMkLst>
        </pc:spChg>
        <pc:spChg chg="add mod">
          <ac:chgData name="Sunil Kumar" userId="6b7a9b657571e778" providerId="LiveId" clId="{44DAF85F-9E3D-470A-94DB-AEC73BAA1437}" dt="2025-05-23T16:53:19.384" v="8041"/>
          <ac:spMkLst>
            <pc:docMk/>
            <pc:sldMk cId="641058030" sldId="271"/>
            <ac:spMk id="15" creationId="{FCD29166-FA6D-439A-AED7-C45D709BC7DD}"/>
          </ac:spMkLst>
        </pc:spChg>
        <pc:spChg chg="add mod">
          <ac:chgData name="Sunil Kumar" userId="6b7a9b657571e778" providerId="LiveId" clId="{44DAF85F-9E3D-470A-94DB-AEC73BAA1437}" dt="2025-05-23T17:04:10.915" v="8054" actId="1076"/>
          <ac:spMkLst>
            <pc:docMk/>
            <pc:sldMk cId="641058030" sldId="271"/>
            <ac:spMk id="31" creationId="{BAB4F9DF-E989-FE4F-ABEE-0A89E559EA89}"/>
          </ac:spMkLst>
        </pc:spChg>
        <pc:spChg chg="add del mod">
          <ac:chgData name="Sunil Kumar" userId="6b7a9b657571e778" providerId="LiveId" clId="{44DAF85F-9E3D-470A-94DB-AEC73BAA1437}" dt="2025-05-23T16:50:50.295" v="7985" actId="478"/>
          <ac:spMkLst>
            <pc:docMk/>
            <pc:sldMk cId="641058030" sldId="271"/>
            <ac:spMk id="33" creationId="{BAB4F9DF-E989-FE4F-ABEE-0A89E559EA89}"/>
          </ac:spMkLst>
        </pc:spChg>
        <pc:spChg chg="add del mod">
          <ac:chgData name="Sunil Kumar" userId="6b7a9b657571e778" providerId="LiveId" clId="{44DAF85F-9E3D-470A-94DB-AEC73BAA1437}" dt="2025-05-23T16:50:54.160" v="7986" actId="478"/>
          <ac:spMkLst>
            <pc:docMk/>
            <pc:sldMk cId="641058030" sldId="271"/>
            <ac:spMk id="37" creationId="{D9B694BD-7064-49D9-9CCC-D701FEEC3AD7}"/>
          </ac:spMkLst>
        </pc:spChg>
        <pc:spChg chg="add del mod">
          <ac:chgData name="Sunil Kumar" userId="6b7a9b657571e778" providerId="LiveId" clId="{44DAF85F-9E3D-470A-94DB-AEC73BAA1437}" dt="2025-05-23T16:50:54.160" v="7986" actId="478"/>
          <ac:spMkLst>
            <pc:docMk/>
            <pc:sldMk cId="641058030" sldId="271"/>
            <ac:spMk id="38" creationId="{91F1A062-2065-4A40-954C-974FD46A6B93}"/>
          </ac:spMkLst>
        </pc:spChg>
        <pc:spChg chg="add del mod">
          <ac:chgData name="Sunil Kumar" userId="6b7a9b657571e778" providerId="LiveId" clId="{44DAF85F-9E3D-470A-94DB-AEC73BAA1437}" dt="2025-05-23T16:50:54.160" v="7986" actId="478"/>
          <ac:spMkLst>
            <pc:docMk/>
            <pc:sldMk cId="641058030" sldId="271"/>
            <ac:spMk id="39" creationId="{5D8CCCED-2119-43B5-A6D4-7B38B80880DA}"/>
          </ac:spMkLst>
        </pc:spChg>
        <pc:spChg chg="add del mod">
          <ac:chgData name="Sunil Kumar" userId="6b7a9b657571e778" providerId="LiveId" clId="{44DAF85F-9E3D-470A-94DB-AEC73BAA1437}" dt="2025-05-23T16:50:54.160" v="7986" actId="478"/>
          <ac:spMkLst>
            <pc:docMk/>
            <pc:sldMk cId="641058030" sldId="271"/>
            <ac:spMk id="40" creationId="{FCD29166-FA6D-439A-AED7-C45D709BC7DD}"/>
          </ac:spMkLst>
        </pc:spChg>
        <pc:spChg chg="add mod">
          <ac:chgData name="Sunil Kumar" userId="6b7a9b657571e778" providerId="LiveId" clId="{44DAF85F-9E3D-470A-94DB-AEC73BAA1437}" dt="2025-05-23T17:04:36.235" v="8056" actId="1076"/>
          <ac:spMkLst>
            <pc:docMk/>
            <pc:sldMk cId="641058030" sldId="271"/>
            <ac:spMk id="58" creationId="{D9B694BD-7064-49D9-9CCC-D701FEEC3AD7}"/>
          </ac:spMkLst>
        </pc:spChg>
        <pc:spChg chg="add mod">
          <ac:chgData name="Sunil Kumar" userId="6b7a9b657571e778" providerId="LiveId" clId="{44DAF85F-9E3D-470A-94DB-AEC73BAA1437}" dt="2025-05-23T17:04:30.184" v="8055" actId="1076"/>
          <ac:spMkLst>
            <pc:docMk/>
            <pc:sldMk cId="641058030" sldId="271"/>
            <ac:spMk id="59" creationId="{91F1A062-2065-4A40-954C-974FD46A6B93}"/>
          </ac:spMkLst>
        </pc:spChg>
        <pc:spChg chg="add mod">
          <ac:chgData name="Sunil Kumar" userId="6b7a9b657571e778" providerId="LiveId" clId="{44DAF85F-9E3D-470A-94DB-AEC73BAA1437}" dt="2025-05-23T17:04:41.970" v="8057" actId="1076"/>
          <ac:spMkLst>
            <pc:docMk/>
            <pc:sldMk cId="641058030" sldId="271"/>
            <ac:spMk id="60" creationId="{5D8CCCED-2119-43B5-A6D4-7B38B80880DA}"/>
          </ac:spMkLst>
        </pc:spChg>
        <pc:spChg chg="add mod">
          <ac:chgData name="Sunil Kumar" userId="6b7a9b657571e778" providerId="LiveId" clId="{44DAF85F-9E3D-470A-94DB-AEC73BAA1437}" dt="2025-05-24T10:30:18.595" v="8766" actId="20577"/>
          <ac:spMkLst>
            <pc:docMk/>
            <pc:sldMk cId="641058030" sldId="271"/>
            <ac:spMk id="61" creationId="{FCD29166-FA6D-439A-AED7-C45D709BC7DD}"/>
          </ac:spMkLst>
        </pc:spChg>
        <pc:graphicFrameChg chg="add mod">
          <ac:chgData name="Sunil Kumar" userId="6b7a9b657571e778" providerId="LiveId" clId="{44DAF85F-9E3D-470A-94DB-AEC73BAA1437}" dt="2025-05-24T10:11:51.999" v="8733" actId="14100"/>
          <ac:graphicFrameMkLst>
            <pc:docMk/>
            <pc:sldMk cId="641058030" sldId="271"/>
            <ac:graphicFrameMk id="3" creationId="{7A0694CE-4C4A-4EB5-9971-96163DA023F5}"/>
          </ac:graphicFrameMkLst>
        </pc:graphicFrameChg>
        <pc:graphicFrameChg chg="add mod">
          <ac:chgData name="Sunil Kumar" userId="6b7a9b657571e778" providerId="LiveId" clId="{44DAF85F-9E3D-470A-94DB-AEC73BAA1437}" dt="2025-05-24T10:12:31.804" v="8741" actId="14100"/>
          <ac:graphicFrameMkLst>
            <pc:docMk/>
            <pc:sldMk cId="641058030" sldId="271"/>
            <ac:graphicFrameMk id="4" creationId="{ED3D5C7A-F382-490F-9E62-97A86E194E58}"/>
          </ac:graphicFrameMkLst>
        </pc:graphicFrameChg>
        <pc:graphicFrameChg chg="add mod">
          <ac:chgData name="Sunil Kumar" userId="6b7a9b657571e778" providerId="LiveId" clId="{44DAF85F-9E3D-470A-94DB-AEC73BAA1437}" dt="2025-05-24T10:13:17.238" v="8750" actId="14100"/>
          <ac:graphicFrameMkLst>
            <pc:docMk/>
            <pc:sldMk cId="641058030" sldId="271"/>
            <ac:graphicFrameMk id="5" creationId="{65DA16A9-FB25-89C1-6D57-AE72367C05DD}"/>
          </ac:graphicFrameMkLst>
        </pc:graphicFrameChg>
        <pc:graphicFrameChg chg="del">
          <ac:chgData name="Sunil Kumar" userId="6b7a9b657571e778" providerId="LiveId" clId="{44DAF85F-9E3D-470A-94DB-AEC73BAA1437}" dt="2025-05-23T17:04:06.723" v="8053" actId="478"/>
          <ac:graphicFrameMkLst>
            <pc:docMk/>
            <pc:sldMk cId="641058030" sldId="271"/>
            <ac:graphicFrameMk id="30" creationId="{BEEEE57B-11FB-AFC3-AC1E-BF44777C44E5}"/>
          </ac:graphicFrameMkLst>
        </pc:graphicFrameChg>
        <pc:graphicFrameChg chg="del">
          <ac:chgData name="Sunil Kumar" userId="6b7a9b657571e778" providerId="LiveId" clId="{44DAF85F-9E3D-470A-94DB-AEC73BAA1437}" dt="2025-05-23T16:50:36.301" v="7984" actId="478"/>
          <ac:graphicFrameMkLst>
            <pc:docMk/>
            <pc:sldMk cId="641058030" sldId="271"/>
            <ac:graphicFrameMk id="32" creationId="{B5C7B619-CBED-8203-A569-80D09AC575CF}"/>
          </ac:graphicFrameMkLst>
        </pc:graphicFrameChg>
        <pc:graphicFrameChg chg="mod">
          <ac:chgData name="Sunil Kumar" userId="6b7a9b657571e778" providerId="LiveId" clId="{44DAF85F-9E3D-470A-94DB-AEC73BAA1437}" dt="2025-05-23T17:05:26.749" v="8066" actId="1076"/>
          <ac:graphicFrameMkLst>
            <pc:docMk/>
            <pc:sldMk cId="641058030" sldId="271"/>
            <ac:graphicFrameMk id="55" creationId="{0669F2FD-F90E-48D0-A3DA-5E00A7FCA3DD}"/>
          </ac:graphicFrameMkLst>
        </pc:graphicFrameChg>
        <pc:graphicFrameChg chg="mod">
          <ac:chgData name="Sunil Kumar" userId="6b7a9b657571e778" providerId="LiveId" clId="{44DAF85F-9E3D-470A-94DB-AEC73BAA1437}" dt="2025-05-23T17:05:33.500" v="8067" actId="1076"/>
          <ac:graphicFrameMkLst>
            <pc:docMk/>
            <pc:sldMk cId="641058030" sldId="271"/>
            <ac:graphicFrameMk id="56" creationId="{03701F82-0500-45E4-8855-8AE5B38AE357}"/>
          </ac:graphicFrameMkLst>
        </pc:graphicFrameChg>
        <pc:graphicFrameChg chg="mod">
          <ac:chgData name="Sunil Kumar" userId="6b7a9b657571e778" providerId="LiveId" clId="{44DAF85F-9E3D-470A-94DB-AEC73BAA1437}" dt="2025-05-23T17:05:41.418" v="8068" actId="1076"/>
          <ac:graphicFrameMkLst>
            <pc:docMk/>
            <pc:sldMk cId="641058030" sldId="271"/>
            <ac:graphicFrameMk id="57" creationId="{30235AAF-8C01-4A60-8FB5-93E2197C535E}"/>
          </ac:graphicFrameMkLst>
        </pc:graphicFrameChg>
        <pc:graphicFrameChg chg="del mod">
          <ac:chgData name="Sunil Kumar" userId="6b7a9b657571e778" providerId="LiveId" clId="{44DAF85F-9E3D-470A-94DB-AEC73BAA1437}" dt="2025-05-24T10:11:22.666" v="8727" actId="478"/>
          <ac:graphicFrameMkLst>
            <pc:docMk/>
            <pc:sldMk cId="641058030" sldId="271"/>
            <ac:graphicFrameMk id="62" creationId="{1A5F26F0-CD5F-4041-92BC-F01D7BAB7E6A}"/>
          </ac:graphicFrameMkLst>
        </pc:graphicFrameChg>
        <pc:graphicFrameChg chg="del mod">
          <ac:chgData name="Sunil Kumar" userId="6b7a9b657571e778" providerId="LiveId" clId="{44DAF85F-9E3D-470A-94DB-AEC73BAA1437}" dt="2025-05-24T10:11:55.046" v="8734" actId="478"/>
          <ac:graphicFrameMkLst>
            <pc:docMk/>
            <pc:sldMk cId="641058030" sldId="271"/>
            <ac:graphicFrameMk id="63" creationId="{7A62BDB4-89DF-4979-A888-40957B0FD05B}"/>
          </ac:graphicFrameMkLst>
        </pc:graphicFrameChg>
        <pc:graphicFrameChg chg="mod">
          <ac:chgData name="Sunil Kumar" userId="6b7a9b657571e778" providerId="LiveId" clId="{44DAF85F-9E3D-470A-94DB-AEC73BAA1437}" dt="2025-05-23T17:05:45.892" v="8069" actId="1076"/>
          <ac:graphicFrameMkLst>
            <pc:docMk/>
            <pc:sldMk cId="641058030" sldId="271"/>
            <ac:graphicFrameMk id="64" creationId="{4D34EC77-D982-425C-8EE0-6BBD4E762C2E}"/>
          </ac:graphicFrameMkLst>
        </pc:graphicFrameChg>
        <pc:graphicFrameChg chg="mod">
          <ac:chgData name="Sunil Kumar" userId="6b7a9b657571e778" providerId="LiveId" clId="{44DAF85F-9E3D-470A-94DB-AEC73BAA1437}" dt="2025-05-23T17:06:50.201" v="8080" actId="14100"/>
          <ac:graphicFrameMkLst>
            <pc:docMk/>
            <pc:sldMk cId="641058030" sldId="271"/>
            <ac:graphicFrameMk id="70" creationId="{92CF1210-81B2-4244-85CE-AE0FBC9DD9AC}"/>
          </ac:graphicFrameMkLst>
        </pc:graphicFrameChg>
        <pc:graphicFrameChg chg="mod">
          <ac:chgData name="Sunil Kumar" userId="6b7a9b657571e778" providerId="LiveId" clId="{44DAF85F-9E3D-470A-94DB-AEC73BAA1437}" dt="2025-05-23T17:06:46.038" v="8079" actId="14100"/>
          <ac:graphicFrameMkLst>
            <pc:docMk/>
            <pc:sldMk cId="641058030" sldId="271"/>
            <ac:graphicFrameMk id="73" creationId="{48BDAB11-FAF8-461F-B7BE-1B30CBDDC34D}"/>
          </ac:graphicFrameMkLst>
        </pc:graphicFrameChg>
        <pc:graphicFrameChg chg="del mod">
          <ac:chgData name="Sunil Kumar" userId="6b7a9b657571e778" providerId="LiveId" clId="{44DAF85F-9E3D-470A-94DB-AEC73BAA1437}" dt="2025-05-24T10:12:44.830" v="8742" actId="478"/>
          <ac:graphicFrameMkLst>
            <pc:docMk/>
            <pc:sldMk cId="641058030" sldId="271"/>
            <ac:graphicFrameMk id="75" creationId="{B3D76C4B-9743-46FD-90A0-3A7119ED4B3B}"/>
          </ac:graphicFrameMkLst>
        </pc:graphicFrameChg>
        <pc:picChg chg="add del">
          <ac:chgData name="Sunil Kumar" userId="6b7a9b657571e778" providerId="LiveId" clId="{44DAF85F-9E3D-470A-94DB-AEC73BAA1437}" dt="2025-05-23T16:52:03.172" v="8026" actId="22"/>
          <ac:picMkLst>
            <pc:docMk/>
            <pc:sldMk cId="641058030" sldId="271"/>
            <ac:picMk id="4" creationId="{F4C25898-7522-B793-ADB9-2ED60179CA4C}"/>
          </ac:picMkLst>
        </pc:picChg>
        <pc:picChg chg="add del">
          <ac:chgData name="Sunil Kumar" userId="6b7a9b657571e778" providerId="LiveId" clId="{44DAF85F-9E3D-470A-94DB-AEC73BAA1437}" dt="2025-05-23T16:52:11.279" v="8028" actId="22"/>
          <ac:picMkLst>
            <pc:docMk/>
            <pc:sldMk cId="641058030" sldId="271"/>
            <ac:picMk id="6" creationId="{3A33FD53-9AD7-AC56-75C9-793A1865B774}"/>
          </ac:picMkLst>
        </pc:picChg>
        <pc:picChg chg="add mod">
          <ac:chgData name="Sunil Kumar" userId="6b7a9b657571e778" providerId="LiveId" clId="{44DAF85F-9E3D-470A-94DB-AEC73BAA1437}" dt="2025-05-23T16:53:19.384" v="8041"/>
          <ac:picMkLst>
            <pc:docMk/>
            <pc:sldMk cId="641058030" sldId="271"/>
            <ac:picMk id="19" creationId="{A9F62EE4-10A9-F1FA-3113-D68C74F6E324}"/>
          </ac:picMkLst>
        </pc:picChg>
        <pc:picChg chg="add mod">
          <ac:chgData name="Sunil Kumar" userId="6b7a9b657571e778" providerId="LiveId" clId="{44DAF85F-9E3D-470A-94DB-AEC73BAA1437}" dt="2025-05-23T16:53:19.384" v="8041"/>
          <ac:picMkLst>
            <pc:docMk/>
            <pc:sldMk cId="641058030" sldId="271"/>
            <ac:picMk id="20" creationId="{DA18FEAB-F4BA-5C38-38C9-1187B373DDD4}"/>
          </ac:picMkLst>
        </pc:picChg>
        <pc:picChg chg="add mod">
          <ac:chgData name="Sunil Kumar" userId="6b7a9b657571e778" providerId="LiveId" clId="{44DAF85F-9E3D-470A-94DB-AEC73BAA1437}" dt="2025-05-23T16:53:19.384" v="8041"/>
          <ac:picMkLst>
            <pc:docMk/>
            <pc:sldMk cId="641058030" sldId="271"/>
            <ac:picMk id="21" creationId="{E1627057-47C7-A36C-E106-D581CFF14C92}"/>
          </ac:picMkLst>
        </pc:picChg>
        <pc:picChg chg="add mod">
          <ac:chgData name="Sunil Kumar" userId="6b7a9b657571e778" providerId="LiveId" clId="{44DAF85F-9E3D-470A-94DB-AEC73BAA1437}" dt="2025-05-23T16:53:19.384" v="8041"/>
          <ac:picMkLst>
            <pc:docMk/>
            <pc:sldMk cId="641058030" sldId="271"/>
            <ac:picMk id="26" creationId="{8306D468-57EA-0CDD-22DD-31505C6F70F8}"/>
          </ac:picMkLst>
        </pc:picChg>
        <pc:picChg chg="add mod">
          <ac:chgData name="Sunil Kumar" userId="6b7a9b657571e778" providerId="LiveId" clId="{44DAF85F-9E3D-470A-94DB-AEC73BAA1437}" dt="2025-05-23T16:53:19.384" v="8041"/>
          <ac:picMkLst>
            <pc:docMk/>
            <pc:sldMk cId="641058030" sldId="271"/>
            <ac:picMk id="28" creationId="{C1E30696-3A89-D5F1-8E0F-0BEBF070A959}"/>
          </ac:picMkLst>
        </pc:picChg>
        <pc:picChg chg="add del mod">
          <ac:chgData name="Sunil Kumar" userId="6b7a9b657571e778" providerId="LiveId" clId="{44DAF85F-9E3D-470A-94DB-AEC73BAA1437}" dt="2025-05-23T16:50:54.160" v="7986" actId="478"/>
          <ac:picMkLst>
            <pc:docMk/>
            <pc:sldMk cId="641058030" sldId="271"/>
            <ac:picMk id="44" creationId="{C2C005F2-93BF-F4C3-9A0C-774873FC8EC8}"/>
          </ac:picMkLst>
        </pc:picChg>
        <pc:picChg chg="del mod">
          <ac:chgData name="Sunil Kumar" userId="6b7a9b657571e778" providerId="LiveId" clId="{44DAF85F-9E3D-470A-94DB-AEC73BAA1437}" dt="2025-05-23T16:50:54.160" v="7986" actId="478"/>
          <ac:picMkLst>
            <pc:docMk/>
            <pc:sldMk cId="641058030" sldId="271"/>
            <ac:picMk id="45" creationId="{51D91BAA-2576-9139-0262-9CF745F7B8B6}"/>
          </ac:picMkLst>
        </pc:picChg>
        <pc:picChg chg="add del mod">
          <ac:chgData name="Sunil Kumar" userId="6b7a9b657571e778" providerId="LiveId" clId="{44DAF85F-9E3D-470A-94DB-AEC73BAA1437}" dt="2025-05-23T16:50:54.160" v="7986" actId="478"/>
          <ac:picMkLst>
            <pc:docMk/>
            <pc:sldMk cId="641058030" sldId="271"/>
            <ac:picMk id="46" creationId="{985DA70E-714B-D1B3-E618-217B71B33AB6}"/>
          </ac:picMkLst>
        </pc:picChg>
        <pc:picChg chg="del">
          <ac:chgData name="Sunil Kumar" userId="6b7a9b657571e778" providerId="LiveId" clId="{44DAF85F-9E3D-470A-94DB-AEC73BAA1437}" dt="2025-05-23T16:50:54.160" v="7986" actId="478"/>
          <ac:picMkLst>
            <pc:docMk/>
            <pc:sldMk cId="641058030" sldId="271"/>
            <ac:picMk id="47" creationId="{1A16D2CE-104B-5D0D-6D19-4BDEBD30DADE}"/>
          </ac:picMkLst>
        </pc:picChg>
        <pc:picChg chg="add del mod">
          <ac:chgData name="Sunil Kumar" userId="6b7a9b657571e778" providerId="LiveId" clId="{44DAF85F-9E3D-470A-94DB-AEC73BAA1437}" dt="2025-05-23T16:50:54.160" v="7986" actId="478"/>
          <ac:picMkLst>
            <pc:docMk/>
            <pc:sldMk cId="641058030" sldId="271"/>
            <ac:picMk id="50" creationId="{9C163424-8F74-96AC-4A60-7BCD2832C316}"/>
          </ac:picMkLst>
        </pc:picChg>
        <pc:picChg chg="add del mod">
          <ac:chgData name="Sunil Kumar" userId="6b7a9b657571e778" providerId="LiveId" clId="{44DAF85F-9E3D-470A-94DB-AEC73BAA1437}" dt="2025-05-23T16:50:54.160" v="7986" actId="478"/>
          <ac:picMkLst>
            <pc:docMk/>
            <pc:sldMk cId="641058030" sldId="271"/>
            <ac:picMk id="53" creationId="{17442CAD-1916-11CB-68AE-4BC9A77C275F}"/>
          </ac:picMkLst>
        </pc:picChg>
        <pc:picChg chg="add mod">
          <ac:chgData name="Sunil Kumar" userId="6b7a9b657571e778" providerId="LiveId" clId="{44DAF85F-9E3D-470A-94DB-AEC73BAA1437}" dt="2025-05-23T17:04:59.807" v="8059" actId="1076"/>
          <ac:picMkLst>
            <pc:docMk/>
            <pc:sldMk cId="641058030" sldId="271"/>
            <ac:picMk id="65" creationId="{E3BB85AD-C0E2-018A-6427-D1D29F491217}"/>
          </ac:picMkLst>
        </pc:picChg>
        <pc:picChg chg="add mod">
          <ac:chgData name="Sunil Kumar" userId="6b7a9b657571e778" providerId="LiveId" clId="{44DAF85F-9E3D-470A-94DB-AEC73BAA1437}" dt="2025-05-23T17:05:16.591" v="8063" actId="14100"/>
          <ac:picMkLst>
            <pc:docMk/>
            <pc:sldMk cId="641058030" sldId="271"/>
            <ac:picMk id="66" creationId="{CFEF187B-3667-A72B-0BAE-2976DCDCE4B1}"/>
          </ac:picMkLst>
        </pc:picChg>
        <pc:picChg chg="mod">
          <ac:chgData name="Sunil Kumar" userId="6b7a9b657571e778" providerId="LiveId" clId="{44DAF85F-9E3D-470A-94DB-AEC73BAA1437}" dt="2025-05-23T17:05:20.068" v="8064" actId="14100"/>
          <ac:picMkLst>
            <pc:docMk/>
            <pc:sldMk cId="641058030" sldId="271"/>
            <ac:picMk id="67" creationId="{D4600998-85A9-F8D6-6458-CD50282E95AB}"/>
          </ac:picMkLst>
        </pc:picChg>
        <pc:picChg chg="add mod">
          <ac:chgData name="Sunil Kumar" userId="6b7a9b657571e778" providerId="LiveId" clId="{44DAF85F-9E3D-470A-94DB-AEC73BAA1437}" dt="2025-05-23T17:07:04.464" v="8083" actId="1076"/>
          <ac:picMkLst>
            <pc:docMk/>
            <pc:sldMk cId="641058030" sldId="271"/>
            <ac:picMk id="68" creationId="{6EE2F4BC-6B60-0A33-0187-1B71E97C2172}"/>
          </ac:picMkLst>
        </pc:picChg>
        <pc:picChg chg="add mod">
          <ac:chgData name="Sunil Kumar" userId="6b7a9b657571e778" providerId="LiveId" clId="{44DAF85F-9E3D-470A-94DB-AEC73BAA1437}" dt="2025-05-23T17:07:08.909" v="8084" actId="1076"/>
          <ac:picMkLst>
            <pc:docMk/>
            <pc:sldMk cId="641058030" sldId="271"/>
            <ac:picMk id="69" creationId="{84EC9945-E4A2-0773-C82A-9EEDA77311AA}"/>
          </ac:picMkLst>
        </pc:picChg>
        <pc:picChg chg="mod">
          <ac:chgData name="Sunil Kumar" userId="6b7a9b657571e778" providerId="LiveId" clId="{44DAF85F-9E3D-470A-94DB-AEC73BAA1437}" dt="2025-05-23T17:07:14.208" v="8085" actId="1076"/>
          <ac:picMkLst>
            <pc:docMk/>
            <pc:sldMk cId="641058030" sldId="271"/>
            <ac:picMk id="71" creationId="{A29069C1-7EE0-FA8C-70EE-05CAE1B5F610}"/>
          </ac:picMkLst>
        </pc:picChg>
        <pc:picChg chg="add mod">
          <ac:chgData name="Sunil Kumar" userId="6b7a9b657571e778" providerId="LiveId" clId="{44DAF85F-9E3D-470A-94DB-AEC73BAA1437}" dt="2025-05-23T17:05:22.317" v="8065" actId="1076"/>
          <ac:picMkLst>
            <pc:docMk/>
            <pc:sldMk cId="641058030" sldId="271"/>
            <ac:picMk id="72" creationId="{8306D468-57EA-0CDD-22DD-31505C6F70F8}"/>
          </ac:picMkLst>
        </pc:picChg>
        <pc:picChg chg="mod">
          <ac:chgData name="Sunil Kumar" userId="6b7a9b657571e778" providerId="LiveId" clId="{44DAF85F-9E3D-470A-94DB-AEC73BAA1437}" dt="2025-05-23T17:06:00.916" v="8072" actId="14100"/>
          <ac:picMkLst>
            <pc:docMk/>
            <pc:sldMk cId="641058030" sldId="271"/>
            <ac:picMk id="74" creationId="{F451B6B2-C107-C85D-FC60-1C97245358F3}"/>
          </ac:picMkLst>
        </pc:picChg>
      </pc:sldChg>
      <pc:sldChg chg="addSp delSp modSp mod">
        <pc:chgData name="Sunil Kumar" userId="6b7a9b657571e778" providerId="LiveId" clId="{44DAF85F-9E3D-470A-94DB-AEC73BAA1437}" dt="2025-05-24T10:30:01.808" v="8765" actId="14100"/>
        <pc:sldMkLst>
          <pc:docMk/>
          <pc:sldMk cId="2449675341" sldId="272"/>
        </pc:sldMkLst>
        <pc:spChg chg="add mod">
          <ac:chgData name="Sunil Kumar" userId="6b7a9b657571e778" providerId="LiveId" clId="{44DAF85F-9E3D-470A-94DB-AEC73BAA1437}" dt="2025-05-23T17:15:00.432" v="8200" actId="1076"/>
          <ac:spMkLst>
            <pc:docMk/>
            <pc:sldMk cId="2449675341" sldId="272"/>
            <ac:spMk id="2" creationId="{B38E569E-4104-8744-14BE-8F5ABC28B84F}"/>
          </ac:spMkLst>
        </pc:spChg>
        <pc:spChg chg="add mod">
          <ac:chgData name="Sunil Kumar" userId="6b7a9b657571e778" providerId="LiveId" clId="{44DAF85F-9E3D-470A-94DB-AEC73BAA1437}" dt="2025-05-23T17:15:41.392" v="8207" actId="14100"/>
          <ac:spMkLst>
            <pc:docMk/>
            <pc:sldMk cId="2449675341" sldId="272"/>
            <ac:spMk id="17" creationId="{26EAD98E-951A-FDBC-E3AD-34679C730DEB}"/>
          </ac:spMkLst>
        </pc:spChg>
        <pc:spChg chg="add mod">
          <ac:chgData name="Sunil Kumar" userId="6b7a9b657571e778" providerId="LiveId" clId="{44DAF85F-9E3D-470A-94DB-AEC73BAA1437}" dt="2025-05-23T17:15:31.241" v="8205" actId="14100"/>
          <ac:spMkLst>
            <pc:docMk/>
            <pc:sldMk cId="2449675341" sldId="272"/>
            <ac:spMk id="19" creationId="{747BF071-39F0-4684-A25A-2E75D786D9A8}"/>
          </ac:spMkLst>
        </pc:spChg>
        <pc:spChg chg="add mod">
          <ac:chgData name="Sunil Kumar" userId="6b7a9b657571e778" providerId="LiveId" clId="{44DAF85F-9E3D-470A-94DB-AEC73BAA1437}" dt="2025-05-23T17:15:36.036" v="8206" actId="14100"/>
          <ac:spMkLst>
            <pc:docMk/>
            <pc:sldMk cId="2449675341" sldId="272"/>
            <ac:spMk id="20" creationId="{217628F9-9AAC-47DF-98AB-370FA71B62CE}"/>
          </ac:spMkLst>
        </pc:spChg>
        <pc:spChg chg="add mod">
          <ac:chgData name="Sunil Kumar" userId="6b7a9b657571e778" providerId="LiveId" clId="{44DAF85F-9E3D-470A-94DB-AEC73BAA1437}" dt="2025-05-23T17:11:36.932" v="8178" actId="1076"/>
          <ac:spMkLst>
            <pc:docMk/>
            <pc:sldMk cId="2449675341" sldId="272"/>
            <ac:spMk id="21" creationId="{12464E8E-42AE-4690-A5A5-55CF149CDA94}"/>
          </ac:spMkLst>
        </pc:spChg>
        <pc:graphicFrameChg chg="add mod">
          <ac:chgData name="Sunil Kumar" userId="6b7a9b657571e778" providerId="LiveId" clId="{44DAF85F-9E3D-470A-94DB-AEC73BAA1437}" dt="2025-05-23T17:14:14.671" v="8192" actId="14100"/>
          <ac:graphicFrameMkLst>
            <pc:docMk/>
            <pc:sldMk cId="2449675341" sldId="272"/>
            <ac:graphicFrameMk id="3" creationId="{8AFBBACA-3BC8-431F-A51E-9433AF71E3F0}"/>
          </ac:graphicFrameMkLst>
        </pc:graphicFrameChg>
        <pc:graphicFrameChg chg="add del mod">
          <ac:chgData name="Sunil Kumar" userId="6b7a9b657571e778" providerId="LiveId" clId="{44DAF85F-9E3D-470A-94DB-AEC73BAA1437}" dt="2025-05-24T10:26:46.812" v="8756" actId="478"/>
          <ac:graphicFrameMkLst>
            <pc:docMk/>
            <pc:sldMk cId="2449675341" sldId="272"/>
            <ac:graphicFrameMk id="4" creationId="{DD450023-DC0F-4708-89AA-2620277B3165}"/>
          </ac:graphicFrameMkLst>
        </pc:graphicFrameChg>
        <pc:graphicFrameChg chg="add mod">
          <ac:chgData name="Sunil Kumar" userId="6b7a9b657571e778" providerId="LiveId" clId="{44DAF85F-9E3D-470A-94DB-AEC73BAA1437}" dt="2025-05-24T10:29:44.636" v="8760" actId="14100"/>
          <ac:graphicFrameMkLst>
            <pc:docMk/>
            <pc:sldMk cId="2449675341" sldId="272"/>
            <ac:graphicFrameMk id="5" creationId="{D6061AF5-E8B5-4EAD-AA31-1B5E41D47A90}"/>
          </ac:graphicFrameMkLst>
        </pc:graphicFrameChg>
        <pc:graphicFrameChg chg="add mod">
          <ac:chgData name="Sunil Kumar" userId="6b7a9b657571e778" providerId="LiveId" clId="{44DAF85F-9E3D-470A-94DB-AEC73BAA1437}" dt="2025-05-24T10:30:01.808" v="8765" actId="14100"/>
          <ac:graphicFrameMkLst>
            <pc:docMk/>
            <pc:sldMk cId="2449675341" sldId="272"/>
            <ac:graphicFrameMk id="6" creationId="{5F726B9E-7F0E-4430-A635-ACB3CC09B3DF}"/>
          </ac:graphicFrameMkLst>
        </pc:graphicFrameChg>
        <pc:graphicFrameChg chg="add del mod">
          <ac:chgData name="Sunil Kumar" userId="6b7a9b657571e778" providerId="LiveId" clId="{44DAF85F-9E3D-470A-94DB-AEC73BAA1437}" dt="2025-05-23T17:07:59.679" v="8097" actId="478"/>
          <ac:graphicFrameMkLst>
            <pc:docMk/>
            <pc:sldMk cId="2449675341" sldId="272"/>
            <ac:graphicFrameMk id="16" creationId="{7FB0F261-8505-5833-A288-FBC8B7018040}"/>
          </ac:graphicFrameMkLst>
        </pc:graphicFrameChg>
        <pc:graphicFrameChg chg="mod">
          <ac:chgData name="Sunil Kumar" userId="6b7a9b657571e778" providerId="LiveId" clId="{44DAF85F-9E3D-470A-94DB-AEC73BAA1437}" dt="2025-05-23T17:11:31.396" v="8176" actId="14100"/>
          <ac:graphicFrameMkLst>
            <pc:docMk/>
            <pc:sldMk cId="2449675341" sldId="272"/>
            <ac:graphicFrameMk id="18" creationId="{76651102-1057-4547-9237-9FFA5E58FA90}"/>
          </ac:graphicFrameMkLst>
        </pc:graphicFrameChg>
        <pc:graphicFrameChg chg="del mod">
          <ac:chgData name="Sunil Kumar" userId="6b7a9b657571e778" providerId="LiveId" clId="{44DAF85F-9E3D-470A-94DB-AEC73BAA1437}" dt="2025-05-24T10:26:33.610" v="8752" actId="478"/>
          <ac:graphicFrameMkLst>
            <pc:docMk/>
            <pc:sldMk cId="2449675341" sldId="272"/>
            <ac:graphicFrameMk id="23" creationId="{E8EE53C5-4B4F-49D6-94CE-325FAD662E20}"/>
          </ac:graphicFrameMkLst>
        </pc:graphicFrameChg>
        <pc:graphicFrameChg chg="del mod">
          <ac:chgData name="Sunil Kumar" userId="6b7a9b657571e778" providerId="LiveId" clId="{44DAF85F-9E3D-470A-94DB-AEC73BAA1437}" dt="2025-05-24T10:26:28.248" v="8751" actId="478"/>
          <ac:graphicFrameMkLst>
            <pc:docMk/>
            <pc:sldMk cId="2449675341" sldId="272"/>
            <ac:graphicFrameMk id="26" creationId="{5F726B9E-7F0E-4430-A635-ACB3CC09B3DF}"/>
          </ac:graphicFrameMkLst>
        </pc:graphicFrameChg>
        <pc:graphicFrameChg chg="del mod">
          <ac:chgData name="Sunil Kumar" userId="6b7a9b657571e778" providerId="LiveId" clId="{44DAF85F-9E3D-470A-94DB-AEC73BAA1437}" dt="2025-05-23T17:12:03.151" v="8186" actId="478"/>
          <ac:graphicFrameMkLst>
            <pc:docMk/>
            <pc:sldMk cId="2449675341" sldId="272"/>
            <ac:graphicFrameMk id="27" creationId="{8AFBBACA-3BC8-431F-A51E-9433AF71E3F0}"/>
          </ac:graphicFrameMkLst>
        </pc:graphicFrameChg>
        <pc:picChg chg="add mod">
          <ac:chgData name="Sunil Kumar" userId="6b7a9b657571e778" providerId="LiveId" clId="{44DAF85F-9E3D-470A-94DB-AEC73BAA1437}" dt="2025-05-23T17:11:39.788" v="8179" actId="1076"/>
          <ac:picMkLst>
            <pc:docMk/>
            <pc:sldMk cId="2449675341" sldId="272"/>
            <ac:picMk id="22" creationId="{2A78F2F8-0AE0-31F5-01F2-870EF636D5C7}"/>
          </ac:picMkLst>
        </pc:picChg>
        <pc:picChg chg="add mod">
          <ac:chgData name="Sunil Kumar" userId="6b7a9b657571e778" providerId="LiveId" clId="{44DAF85F-9E3D-470A-94DB-AEC73BAA1437}" dt="2025-05-23T17:11:44.219" v="8181" actId="14100"/>
          <ac:picMkLst>
            <pc:docMk/>
            <pc:sldMk cId="2449675341" sldId="272"/>
            <ac:picMk id="24" creationId="{2575A07D-BB3C-C86A-1C19-2530171BEF4D}"/>
          </ac:picMkLst>
        </pc:picChg>
        <pc:picChg chg="add mod">
          <ac:chgData name="Sunil Kumar" userId="6b7a9b657571e778" providerId="LiveId" clId="{44DAF85F-9E3D-470A-94DB-AEC73BAA1437}" dt="2025-05-23T17:15:46.822" v="8208" actId="14100"/>
          <ac:picMkLst>
            <pc:docMk/>
            <pc:sldMk cId="2449675341" sldId="272"/>
            <ac:picMk id="25" creationId="{F82C22FC-2FF5-BF90-084B-DEDE66E5ED4A}"/>
          </ac:picMkLst>
        </pc:picChg>
        <pc:picChg chg="add mod">
          <ac:chgData name="Sunil Kumar" userId="6b7a9b657571e778" providerId="LiveId" clId="{44DAF85F-9E3D-470A-94DB-AEC73BAA1437}" dt="2025-05-23T17:12:00.042" v="8185" actId="14100"/>
          <ac:picMkLst>
            <pc:docMk/>
            <pc:sldMk cId="2449675341" sldId="272"/>
            <ac:picMk id="28" creationId="{F1FCD87A-BB63-2768-3EB0-79114D7E33EC}"/>
          </ac:picMkLst>
        </pc:picChg>
        <pc:picChg chg="add mod">
          <ac:chgData name="Sunil Kumar" userId="6b7a9b657571e778" providerId="LiveId" clId="{44DAF85F-9E3D-470A-94DB-AEC73BAA1437}" dt="2025-05-23T17:11:55.054" v="8184" actId="14100"/>
          <ac:picMkLst>
            <pc:docMk/>
            <pc:sldMk cId="2449675341" sldId="272"/>
            <ac:picMk id="29" creationId="{83E7C46F-CDBB-811E-CC2B-73554A5DD0E0}"/>
          </ac:picMkLst>
        </pc:picChg>
      </pc:sldChg>
      <pc:sldChg chg="addSp delSp modSp mod">
        <pc:chgData name="Sunil Kumar" userId="6b7a9b657571e778" providerId="LiveId" clId="{44DAF85F-9E3D-470A-94DB-AEC73BAA1437}" dt="2025-05-24T10:10:32.245" v="8726" actId="14100"/>
        <pc:sldMkLst>
          <pc:docMk/>
          <pc:sldMk cId="2539820309" sldId="273"/>
        </pc:sldMkLst>
        <pc:spChg chg="mod">
          <ac:chgData name="Sunil Kumar" userId="6b7a9b657571e778" providerId="LiveId" clId="{44DAF85F-9E3D-470A-94DB-AEC73BAA1437}" dt="2025-05-23T17:34:35.714" v="8284" actId="14100"/>
          <ac:spMkLst>
            <pc:docMk/>
            <pc:sldMk cId="2539820309" sldId="273"/>
            <ac:spMk id="3" creationId="{4FA3AA69-3BA1-C1BC-5CCB-4F49EE0999B3}"/>
          </ac:spMkLst>
        </pc:spChg>
        <pc:spChg chg="add mod">
          <ac:chgData name="Sunil Kumar" userId="6b7a9b657571e778" providerId="LiveId" clId="{44DAF85F-9E3D-470A-94DB-AEC73BAA1437}" dt="2025-05-23T17:34:17.629" v="8281" actId="1076"/>
          <ac:spMkLst>
            <pc:docMk/>
            <pc:sldMk cId="2539820309" sldId="273"/>
            <ac:spMk id="6" creationId="{A7086549-C68D-4308-1A0B-42891DC2B804}"/>
          </ac:spMkLst>
        </pc:spChg>
        <pc:spChg chg="add mod">
          <ac:chgData name="Sunil Kumar" userId="6b7a9b657571e778" providerId="LiveId" clId="{44DAF85F-9E3D-470A-94DB-AEC73BAA1437}" dt="2025-05-23T17:33:57.781" v="8278" actId="255"/>
          <ac:spMkLst>
            <pc:docMk/>
            <pc:sldMk cId="2539820309" sldId="273"/>
            <ac:spMk id="7" creationId="{6CBE6AC6-1838-9C18-3C3C-6DE9C05BB1A7}"/>
          </ac:spMkLst>
        </pc:spChg>
        <pc:spChg chg="add mod">
          <ac:chgData name="Sunil Kumar" userId="6b7a9b657571e778" providerId="LiveId" clId="{44DAF85F-9E3D-470A-94DB-AEC73BAA1437}" dt="2025-05-23T17:34:47.309" v="8286" actId="2711"/>
          <ac:spMkLst>
            <pc:docMk/>
            <pc:sldMk cId="2539820309" sldId="273"/>
            <ac:spMk id="12" creationId="{44EB6D87-B2E6-66EF-2821-A41D7E4F86D8}"/>
          </ac:spMkLst>
        </pc:spChg>
        <pc:graphicFrameChg chg="add del mod">
          <ac:chgData name="Sunil Kumar" userId="6b7a9b657571e778" providerId="LiveId" clId="{44DAF85F-9E3D-470A-94DB-AEC73BAA1437}" dt="2025-05-24T10:07:43.980" v="8705" actId="478"/>
          <ac:graphicFrameMkLst>
            <pc:docMk/>
            <pc:sldMk cId="2539820309" sldId="273"/>
            <ac:graphicFrameMk id="2" creationId="{7A0694CE-4C4A-4EB5-9971-96163DA023F5}"/>
          </ac:graphicFrameMkLst>
        </pc:graphicFrameChg>
        <pc:graphicFrameChg chg="add del mod">
          <ac:chgData name="Sunil Kumar" userId="6b7a9b657571e778" providerId="LiveId" clId="{44DAF85F-9E3D-470A-94DB-AEC73BAA1437}" dt="2025-05-24T10:07:34.862" v="8698" actId="478"/>
          <ac:graphicFrameMkLst>
            <pc:docMk/>
            <pc:sldMk cId="2539820309" sldId="273"/>
            <ac:graphicFrameMk id="4" creationId="{7A0694CE-4C4A-4EB5-9971-96163DA023F5}"/>
          </ac:graphicFrameMkLst>
        </pc:graphicFrameChg>
        <pc:graphicFrameChg chg="add mod">
          <ac:chgData name="Sunil Kumar" userId="6b7a9b657571e778" providerId="LiveId" clId="{44DAF85F-9E3D-470A-94DB-AEC73BAA1437}" dt="2025-05-24T10:08:51.418" v="8711" actId="14100"/>
          <ac:graphicFrameMkLst>
            <pc:docMk/>
            <pc:sldMk cId="2539820309" sldId="273"/>
            <ac:graphicFrameMk id="5" creationId="{7A0694CE-4C4A-4EB5-9971-96163DA023F5}"/>
          </ac:graphicFrameMkLst>
        </pc:graphicFrameChg>
        <pc:graphicFrameChg chg="add mod">
          <ac:chgData name="Sunil Kumar" userId="6b7a9b657571e778" providerId="LiveId" clId="{44DAF85F-9E3D-470A-94DB-AEC73BAA1437}" dt="2025-05-24T10:10:32.245" v="8726" actId="14100"/>
          <ac:graphicFrameMkLst>
            <pc:docMk/>
            <pc:sldMk cId="2539820309" sldId="273"/>
            <ac:graphicFrameMk id="8" creationId="{65DA16A9-FB25-89C1-6D57-AE72367C05DD}"/>
          </ac:graphicFrameMkLst>
        </pc:graphicFrameChg>
        <pc:graphicFrameChg chg="add del mod">
          <ac:chgData name="Sunil Kumar" userId="6b7a9b657571e778" providerId="LiveId" clId="{44DAF85F-9E3D-470A-94DB-AEC73BAA1437}" dt="2025-05-24T10:08:57.175" v="8712" actId="478"/>
          <ac:graphicFrameMkLst>
            <pc:docMk/>
            <pc:sldMk cId="2539820309" sldId="273"/>
            <ac:graphicFrameMk id="10" creationId="{65DA16A9-FB25-89C1-6D57-AE72367C05DD}"/>
          </ac:graphicFrameMkLst>
        </pc:graphicFrameChg>
      </pc:sldChg>
      <pc:sldChg chg="add del">
        <pc:chgData name="Sunil Kumar" userId="6b7a9b657571e778" providerId="LiveId" clId="{44DAF85F-9E3D-470A-94DB-AEC73BAA1437}" dt="2025-05-23T16:38:40.315" v="7827" actId="47"/>
        <pc:sldMkLst>
          <pc:docMk/>
          <pc:sldMk cId="1483118926" sldId="274"/>
        </pc:sldMkLst>
      </pc:sldChg>
      <pc:sldChg chg="add del">
        <pc:chgData name="Sunil Kumar" userId="6b7a9b657571e778" providerId="LiveId" clId="{44DAF85F-9E3D-470A-94DB-AEC73BAA1437}" dt="2025-05-23T16:40:43.262" v="7854" actId="47"/>
        <pc:sldMkLst>
          <pc:docMk/>
          <pc:sldMk cId="2484302465" sldId="275"/>
        </pc:sldMkLst>
      </pc:sldChg>
      <pc:sldChg chg="modSp add del mod">
        <pc:chgData name="Sunil Kumar" userId="6b7a9b657571e778" providerId="LiveId" clId="{44DAF85F-9E3D-470A-94DB-AEC73BAA1437}" dt="2025-05-24T10:05:57.316" v="8697" actId="47"/>
        <pc:sldMkLst>
          <pc:docMk/>
          <pc:sldMk cId="2684844455" sldId="276"/>
        </pc:sldMkLst>
        <pc:spChg chg="mod">
          <ac:chgData name="Sunil Kumar" userId="6b7a9b657571e778" providerId="LiveId" clId="{44DAF85F-9E3D-470A-94DB-AEC73BAA1437}" dt="2025-05-23T15:58:30.785" v="6021" actId="20577"/>
          <ac:spMkLst>
            <pc:docMk/>
            <pc:sldMk cId="2684844455" sldId="276"/>
            <ac:spMk id="2" creationId="{18BE8880-F1DF-7670-8D83-CF668689A9B1}"/>
          </ac:spMkLst>
        </pc:spChg>
        <pc:spChg chg="mod">
          <ac:chgData name="Sunil Kumar" userId="6b7a9b657571e778" providerId="LiveId" clId="{44DAF85F-9E3D-470A-94DB-AEC73BAA1437}" dt="2025-05-23T17:25:51.812" v="8228" actId="1076"/>
          <ac:spMkLst>
            <pc:docMk/>
            <pc:sldMk cId="2684844455" sldId="276"/>
            <ac:spMk id="3" creationId="{4A3C383D-9F5C-1312-662B-CAACA5D2516B}"/>
          </ac:spMkLst>
        </pc:spChg>
      </pc:sldChg>
      <pc:sldChg chg="addSp delSp modSp add mod">
        <pc:chgData name="Sunil Kumar" userId="6b7a9b657571e778" providerId="LiveId" clId="{44DAF85F-9E3D-470A-94DB-AEC73BAA1437}" dt="2025-05-23T17:38:34.657" v="8310" actId="1076"/>
        <pc:sldMkLst>
          <pc:docMk/>
          <pc:sldMk cId="4007825783" sldId="277"/>
        </pc:sldMkLst>
        <pc:spChg chg="mod">
          <ac:chgData name="Sunil Kumar" userId="6b7a9b657571e778" providerId="LiveId" clId="{44DAF85F-9E3D-470A-94DB-AEC73BAA1437}" dt="2025-05-23T17:38:34.657" v="8310" actId="1076"/>
          <ac:spMkLst>
            <pc:docMk/>
            <pc:sldMk cId="4007825783" sldId="277"/>
            <ac:spMk id="4" creationId="{187914E7-7255-4244-4468-D27CC777C771}"/>
          </ac:spMkLst>
        </pc:spChg>
        <pc:picChg chg="del">
          <ac:chgData name="Sunil Kumar" userId="6b7a9b657571e778" providerId="LiveId" clId="{44DAF85F-9E3D-470A-94DB-AEC73BAA1437}" dt="2025-05-23T16:38:59.086" v="7847" actId="478"/>
          <ac:picMkLst>
            <pc:docMk/>
            <pc:sldMk cId="4007825783" sldId="277"/>
            <ac:picMk id="3" creationId="{C0091077-8378-3B49-D71B-10737F81CCE4}"/>
          </ac:picMkLst>
        </pc:picChg>
        <pc:picChg chg="add mod">
          <ac:chgData name="Sunil Kumar" userId="6b7a9b657571e778" providerId="LiveId" clId="{44DAF85F-9E3D-470A-94DB-AEC73BAA1437}" dt="2025-05-23T16:39:52.518" v="7851" actId="14100"/>
          <ac:picMkLst>
            <pc:docMk/>
            <pc:sldMk cId="4007825783" sldId="277"/>
            <ac:picMk id="5" creationId="{74170A27-4B2B-87C8-A79D-6260331ABA15}"/>
          </ac:picMkLst>
        </pc:picChg>
      </pc:sldChg>
      <pc:sldChg chg="addSp delSp modSp add mod ord">
        <pc:chgData name="Sunil Kumar" userId="6b7a9b657571e778" providerId="LiveId" clId="{44DAF85F-9E3D-470A-94DB-AEC73BAA1437}" dt="2025-05-23T17:38:51.779" v="8312" actId="14100"/>
        <pc:sldMkLst>
          <pc:docMk/>
          <pc:sldMk cId="2843125583" sldId="278"/>
        </pc:sldMkLst>
        <pc:spChg chg="mod">
          <ac:chgData name="Sunil Kumar" userId="6b7a9b657571e778" providerId="LiveId" clId="{44DAF85F-9E3D-470A-94DB-AEC73BAA1437}" dt="2025-05-23T17:38:51.779" v="8312" actId="14100"/>
          <ac:spMkLst>
            <pc:docMk/>
            <pc:sldMk cId="2843125583" sldId="278"/>
            <ac:spMk id="4" creationId="{02DBDEDD-C6F5-D562-9341-5E346A7B105F}"/>
          </ac:spMkLst>
        </pc:spChg>
        <pc:picChg chg="del">
          <ac:chgData name="Sunil Kumar" userId="6b7a9b657571e778" providerId="LiveId" clId="{44DAF85F-9E3D-470A-94DB-AEC73BAA1437}" dt="2025-05-23T16:41:10.638" v="7877" actId="478"/>
          <ac:picMkLst>
            <pc:docMk/>
            <pc:sldMk cId="2843125583" sldId="278"/>
            <ac:picMk id="3" creationId="{BF7E1417-9287-0D08-BBA8-1673BED6CA16}"/>
          </ac:picMkLst>
        </pc:picChg>
        <pc:picChg chg="add mod">
          <ac:chgData name="Sunil Kumar" userId="6b7a9b657571e778" providerId="LiveId" clId="{44DAF85F-9E3D-470A-94DB-AEC73BAA1437}" dt="2025-05-23T16:42:18.546" v="7881" actId="14100"/>
          <ac:picMkLst>
            <pc:docMk/>
            <pc:sldMk cId="2843125583" sldId="278"/>
            <ac:picMk id="5" creationId="{FA58ECC1-D21A-8A5C-74E4-4E4AB6D00DA6}"/>
          </ac:picMkLst>
        </pc:picChg>
      </pc:sldChg>
      <pc:sldChg chg="addSp delSp modSp add mod ord">
        <pc:chgData name="Sunil Kumar" userId="6b7a9b657571e778" providerId="LiveId" clId="{44DAF85F-9E3D-470A-94DB-AEC73BAA1437}" dt="2025-05-23T17:39:20.421" v="8315" actId="255"/>
        <pc:sldMkLst>
          <pc:docMk/>
          <pc:sldMk cId="2313786178" sldId="279"/>
        </pc:sldMkLst>
        <pc:spChg chg="mod">
          <ac:chgData name="Sunil Kumar" userId="6b7a9b657571e778" providerId="LiveId" clId="{44DAF85F-9E3D-470A-94DB-AEC73BAA1437}" dt="2025-05-23T17:39:20.421" v="8315" actId="255"/>
          <ac:spMkLst>
            <pc:docMk/>
            <pc:sldMk cId="2313786178" sldId="279"/>
            <ac:spMk id="4" creationId="{E963897A-44BE-9D49-62E0-8C2EF1BA2919}"/>
          </ac:spMkLst>
        </pc:spChg>
        <pc:picChg chg="add mod">
          <ac:chgData name="Sunil Kumar" userId="6b7a9b657571e778" providerId="LiveId" clId="{44DAF85F-9E3D-470A-94DB-AEC73BAA1437}" dt="2025-05-23T16:47:15.186" v="7962" actId="14100"/>
          <ac:picMkLst>
            <pc:docMk/>
            <pc:sldMk cId="2313786178" sldId="279"/>
            <ac:picMk id="3" creationId="{87B6061D-8FDB-8C2A-BC06-A67A849EF35A}"/>
          </ac:picMkLst>
        </pc:picChg>
        <pc:picChg chg="del">
          <ac:chgData name="Sunil Kumar" userId="6b7a9b657571e778" providerId="LiveId" clId="{44DAF85F-9E3D-470A-94DB-AEC73BAA1437}" dt="2025-05-23T16:44:57.471" v="7956" actId="478"/>
          <ac:picMkLst>
            <pc:docMk/>
            <pc:sldMk cId="2313786178" sldId="279"/>
            <ac:picMk id="5" creationId="{F6EB824B-4D9F-D93F-388A-48B7F3B0E1F1}"/>
          </ac:picMkLst>
        </pc:picChg>
      </pc:sldChg>
      <pc:sldChg chg="addSp delSp modSp add mod">
        <pc:chgData name="Sunil Kumar" userId="6b7a9b657571e778" providerId="LiveId" clId="{44DAF85F-9E3D-470A-94DB-AEC73BAA1437}" dt="2025-05-23T17:39:33.520" v="8316" actId="255"/>
        <pc:sldMkLst>
          <pc:docMk/>
          <pc:sldMk cId="2991863307" sldId="280"/>
        </pc:sldMkLst>
        <pc:spChg chg="mod">
          <ac:chgData name="Sunil Kumar" userId="6b7a9b657571e778" providerId="LiveId" clId="{44DAF85F-9E3D-470A-94DB-AEC73BAA1437}" dt="2025-05-23T17:39:33.520" v="8316" actId="255"/>
          <ac:spMkLst>
            <pc:docMk/>
            <pc:sldMk cId="2991863307" sldId="280"/>
            <ac:spMk id="4" creationId="{43A9B3CB-F2A1-BFEC-2D30-A0EF2D7B9421}"/>
          </ac:spMkLst>
        </pc:spChg>
        <pc:picChg chg="del">
          <ac:chgData name="Sunil Kumar" userId="6b7a9b657571e778" providerId="LiveId" clId="{44DAF85F-9E3D-470A-94DB-AEC73BAA1437}" dt="2025-05-23T16:47:34.582" v="7964" actId="478"/>
          <ac:picMkLst>
            <pc:docMk/>
            <pc:sldMk cId="2991863307" sldId="280"/>
            <ac:picMk id="3" creationId="{9D5254E2-8B30-4458-ED27-FEC7F1B03402}"/>
          </ac:picMkLst>
        </pc:picChg>
        <pc:picChg chg="add mod">
          <ac:chgData name="Sunil Kumar" userId="6b7a9b657571e778" providerId="LiveId" clId="{44DAF85F-9E3D-470A-94DB-AEC73BAA1437}" dt="2025-05-23T16:48:47.528" v="7982" actId="14100"/>
          <ac:picMkLst>
            <pc:docMk/>
            <pc:sldMk cId="2991863307" sldId="280"/>
            <ac:picMk id="5" creationId="{B4CC4136-50C1-C27A-0014-26D17957C8D5}"/>
          </ac:picMkLst>
        </pc:picChg>
      </pc:sldChg>
      <pc:sldChg chg="addSp delSp modSp add mod">
        <pc:chgData name="Sunil Kumar" userId="6b7a9b657571e778" providerId="LiveId" clId="{44DAF85F-9E3D-470A-94DB-AEC73BAA1437}" dt="2025-05-24T08:22:33.301" v="8421" actId="478"/>
        <pc:sldMkLst>
          <pc:docMk/>
          <pc:sldMk cId="3040469626" sldId="281"/>
        </pc:sldMkLst>
        <pc:spChg chg="del mod">
          <ac:chgData name="Sunil Kumar" userId="6b7a9b657571e778" providerId="LiveId" clId="{44DAF85F-9E3D-470A-94DB-AEC73BAA1437}" dt="2025-05-24T08:21:21.099" v="8403" actId="478"/>
          <ac:spMkLst>
            <pc:docMk/>
            <pc:sldMk cId="3040469626" sldId="281"/>
            <ac:spMk id="6" creationId="{822EF2E8-B187-B608-C57C-E344DE181AE6}"/>
          </ac:spMkLst>
        </pc:spChg>
        <pc:picChg chg="add mod">
          <ac:chgData name="Sunil Kumar" userId="6b7a9b657571e778" providerId="LiveId" clId="{44DAF85F-9E3D-470A-94DB-AEC73BAA1437}" dt="2025-05-24T08:21:32.597" v="8406" actId="14100"/>
          <ac:picMkLst>
            <pc:docMk/>
            <pc:sldMk cId="3040469626" sldId="281"/>
            <ac:picMk id="3" creationId="{871AD519-54E1-300E-8A93-A0D754DFB80E}"/>
          </ac:picMkLst>
        </pc:picChg>
        <pc:picChg chg="del">
          <ac:chgData name="Sunil Kumar" userId="6b7a9b657571e778" providerId="LiveId" clId="{44DAF85F-9E3D-470A-94DB-AEC73BAA1437}" dt="2025-05-24T08:17:50.100" v="8387" actId="478"/>
          <ac:picMkLst>
            <pc:docMk/>
            <pc:sldMk cId="3040469626" sldId="281"/>
            <ac:picMk id="5" creationId="{8BF167C2-C70E-5799-82A4-0A42A712995B}"/>
          </ac:picMkLst>
        </pc:picChg>
        <pc:picChg chg="add mod">
          <ac:chgData name="Sunil Kumar" userId="6b7a9b657571e778" providerId="LiveId" clId="{44DAF85F-9E3D-470A-94DB-AEC73BAA1437}" dt="2025-05-24T08:22:05.192" v="8413" actId="14100"/>
          <ac:picMkLst>
            <pc:docMk/>
            <pc:sldMk cId="3040469626" sldId="281"/>
            <ac:picMk id="7" creationId="{EBFF82A2-A576-BEFE-B7BC-814F32262981}"/>
          </ac:picMkLst>
        </pc:picChg>
        <pc:picChg chg="add del mod">
          <ac:chgData name="Sunil Kumar" userId="6b7a9b657571e778" providerId="LiveId" clId="{44DAF85F-9E3D-470A-94DB-AEC73BAA1437}" dt="2025-05-24T08:20:27.274" v="8397" actId="478"/>
          <ac:picMkLst>
            <pc:docMk/>
            <pc:sldMk cId="3040469626" sldId="281"/>
            <ac:picMk id="9" creationId="{13783E25-6E80-7617-43BB-59CA0235042F}"/>
          </ac:picMkLst>
        </pc:picChg>
        <pc:picChg chg="add mod">
          <ac:chgData name="Sunil Kumar" userId="6b7a9b657571e778" providerId="LiveId" clId="{44DAF85F-9E3D-470A-94DB-AEC73BAA1437}" dt="2025-05-24T08:22:08.954" v="8414" actId="14100"/>
          <ac:picMkLst>
            <pc:docMk/>
            <pc:sldMk cId="3040469626" sldId="281"/>
            <ac:picMk id="11" creationId="{40A7CA93-CF13-2BCD-B77C-606F8F537DC3}"/>
          </ac:picMkLst>
        </pc:picChg>
        <pc:picChg chg="add del">
          <ac:chgData name="Sunil Kumar" userId="6b7a9b657571e778" providerId="LiveId" clId="{44DAF85F-9E3D-470A-94DB-AEC73BAA1437}" dt="2025-05-24T08:22:33.301" v="8421" actId="478"/>
          <ac:picMkLst>
            <pc:docMk/>
            <pc:sldMk cId="3040469626" sldId="281"/>
            <ac:picMk id="13" creationId="{CBAFA11D-6A11-2FE9-5125-6CB7811F72CE}"/>
          </ac:picMkLst>
        </pc:picChg>
      </pc:sldChg>
      <pc:sldChg chg="addSp delSp modSp add mod">
        <pc:chgData name="Sunil Kumar" userId="6b7a9b657571e778" providerId="LiveId" clId="{44DAF85F-9E3D-470A-94DB-AEC73BAA1437}" dt="2025-05-24T08:23:53.208" v="8430" actId="478"/>
        <pc:sldMkLst>
          <pc:docMk/>
          <pc:sldMk cId="4141357630" sldId="282"/>
        </pc:sldMkLst>
        <pc:picChg chg="del">
          <ac:chgData name="Sunil Kumar" userId="6b7a9b657571e778" providerId="LiveId" clId="{44DAF85F-9E3D-470A-94DB-AEC73BAA1437}" dt="2025-05-24T08:22:25.978" v="8418" actId="478"/>
          <ac:picMkLst>
            <pc:docMk/>
            <pc:sldMk cId="4141357630" sldId="282"/>
            <ac:picMk id="3" creationId="{5F7171CA-7946-6487-34C0-B76DEEDC8FF0}"/>
          </ac:picMkLst>
        </pc:picChg>
        <pc:picChg chg="add mod">
          <ac:chgData name="Sunil Kumar" userId="6b7a9b657571e778" providerId="LiveId" clId="{44DAF85F-9E3D-470A-94DB-AEC73BAA1437}" dt="2025-05-24T08:23:14.139" v="8424" actId="14100"/>
          <ac:picMkLst>
            <pc:docMk/>
            <pc:sldMk cId="4141357630" sldId="282"/>
            <ac:picMk id="4" creationId="{5C04502F-22FC-F1F2-6F48-BF3E5C48A9C5}"/>
          </ac:picMkLst>
        </pc:picChg>
        <pc:picChg chg="add mod">
          <ac:chgData name="Sunil Kumar" userId="6b7a9b657571e778" providerId="LiveId" clId="{44DAF85F-9E3D-470A-94DB-AEC73BAA1437}" dt="2025-05-24T08:23:47.470" v="8428" actId="14100"/>
          <ac:picMkLst>
            <pc:docMk/>
            <pc:sldMk cId="4141357630" sldId="282"/>
            <ac:picMk id="6" creationId="{112357DF-1D64-3C3F-2140-B03A6D2126AB}"/>
          </ac:picMkLst>
        </pc:picChg>
        <pc:picChg chg="del">
          <ac:chgData name="Sunil Kumar" userId="6b7a9b657571e778" providerId="LiveId" clId="{44DAF85F-9E3D-470A-94DB-AEC73BAA1437}" dt="2025-05-24T08:22:24.326" v="8417" actId="478"/>
          <ac:picMkLst>
            <pc:docMk/>
            <pc:sldMk cId="4141357630" sldId="282"/>
            <ac:picMk id="7" creationId="{C4DF6078-EC4C-5C58-83F6-7C3B50D548EA}"/>
          </ac:picMkLst>
        </pc:picChg>
        <pc:picChg chg="add del mod">
          <ac:chgData name="Sunil Kumar" userId="6b7a9b657571e778" providerId="LiveId" clId="{44DAF85F-9E3D-470A-94DB-AEC73BAA1437}" dt="2025-05-24T08:23:53.208" v="8430" actId="478"/>
          <ac:picMkLst>
            <pc:docMk/>
            <pc:sldMk cId="4141357630" sldId="282"/>
            <ac:picMk id="8" creationId="{72A2A738-9C8F-7114-7BD0-37B48267037D}"/>
          </ac:picMkLst>
        </pc:picChg>
        <pc:picChg chg="del">
          <ac:chgData name="Sunil Kumar" userId="6b7a9b657571e778" providerId="LiveId" clId="{44DAF85F-9E3D-470A-94DB-AEC73BAA1437}" dt="2025-05-24T08:22:29.148" v="8420" actId="478"/>
          <ac:picMkLst>
            <pc:docMk/>
            <pc:sldMk cId="4141357630" sldId="282"/>
            <ac:picMk id="11" creationId="{CC215ABA-F36D-58F2-7802-924FC30BE75C}"/>
          </ac:picMkLst>
        </pc:picChg>
        <pc:picChg chg="del">
          <ac:chgData name="Sunil Kumar" userId="6b7a9b657571e778" providerId="LiveId" clId="{44DAF85F-9E3D-470A-94DB-AEC73BAA1437}" dt="2025-05-24T08:22:27.571" v="8419" actId="478"/>
          <ac:picMkLst>
            <pc:docMk/>
            <pc:sldMk cId="4141357630" sldId="282"/>
            <ac:picMk id="13" creationId="{917E2F15-0B6B-5736-4600-9991A11CE36E}"/>
          </ac:picMkLst>
        </pc:picChg>
      </pc:sldChg>
      <pc:sldChg chg="addSp delSp modSp add mod">
        <pc:chgData name="Sunil Kumar" userId="6b7a9b657571e778" providerId="LiveId" clId="{44DAF85F-9E3D-470A-94DB-AEC73BAA1437}" dt="2025-05-24T08:25:24.216" v="8439" actId="14100"/>
        <pc:sldMkLst>
          <pc:docMk/>
          <pc:sldMk cId="541848830" sldId="283"/>
        </pc:sldMkLst>
        <pc:picChg chg="add mod">
          <ac:chgData name="Sunil Kumar" userId="6b7a9b657571e778" providerId="LiveId" clId="{44DAF85F-9E3D-470A-94DB-AEC73BAA1437}" dt="2025-05-24T08:24:46.318" v="8436" actId="14100"/>
          <ac:picMkLst>
            <pc:docMk/>
            <pc:sldMk cId="541848830" sldId="283"/>
            <ac:picMk id="3" creationId="{4DE63849-D291-C9FD-9DB0-CAF9CA4D728C}"/>
          </ac:picMkLst>
        </pc:picChg>
        <pc:picChg chg="del">
          <ac:chgData name="Sunil Kumar" userId="6b7a9b657571e778" providerId="LiveId" clId="{44DAF85F-9E3D-470A-94DB-AEC73BAA1437}" dt="2025-05-24T08:23:59.288" v="8432" actId="478"/>
          <ac:picMkLst>
            <pc:docMk/>
            <pc:sldMk cId="541848830" sldId="283"/>
            <ac:picMk id="4" creationId="{433A0C26-CA58-781A-6A7C-C1A584EA66ED}"/>
          </ac:picMkLst>
        </pc:picChg>
        <pc:picChg chg="del">
          <ac:chgData name="Sunil Kumar" userId="6b7a9b657571e778" providerId="LiveId" clId="{44DAF85F-9E3D-470A-94DB-AEC73BAA1437}" dt="2025-05-24T08:24:01.622" v="8433" actId="478"/>
          <ac:picMkLst>
            <pc:docMk/>
            <pc:sldMk cId="541848830" sldId="283"/>
            <ac:picMk id="6" creationId="{5626CA5B-D98D-9E73-1B75-8E13DEBE6E5E}"/>
          </ac:picMkLst>
        </pc:picChg>
        <pc:picChg chg="add mod">
          <ac:chgData name="Sunil Kumar" userId="6b7a9b657571e778" providerId="LiveId" clId="{44DAF85F-9E3D-470A-94DB-AEC73BAA1437}" dt="2025-05-24T08:25:24.216" v="8439" actId="14100"/>
          <ac:picMkLst>
            <pc:docMk/>
            <pc:sldMk cId="541848830" sldId="283"/>
            <ac:picMk id="7" creationId="{D0E79945-C63B-EC7E-55AD-23B84277BD02}"/>
          </ac:picMkLst>
        </pc:picChg>
      </pc:sldChg>
      <pc:sldChg chg="addSp delSp modSp add mod">
        <pc:chgData name="Sunil Kumar" userId="6b7a9b657571e778" providerId="LiveId" clId="{44DAF85F-9E3D-470A-94DB-AEC73BAA1437}" dt="2025-05-24T08:27:32.228" v="8451" actId="14100"/>
        <pc:sldMkLst>
          <pc:docMk/>
          <pc:sldMk cId="3765660407" sldId="284"/>
        </pc:sldMkLst>
        <pc:picChg chg="del">
          <ac:chgData name="Sunil Kumar" userId="6b7a9b657571e778" providerId="LiveId" clId="{44DAF85F-9E3D-470A-94DB-AEC73BAA1437}" dt="2025-05-24T08:25:39.213" v="8441" actId="478"/>
          <ac:picMkLst>
            <pc:docMk/>
            <pc:sldMk cId="3765660407" sldId="284"/>
            <ac:picMk id="3" creationId="{DAC01994-25FA-DB04-8499-6759C2691847}"/>
          </ac:picMkLst>
        </pc:picChg>
        <pc:picChg chg="add mod">
          <ac:chgData name="Sunil Kumar" userId="6b7a9b657571e778" providerId="LiveId" clId="{44DAF85F-9E3D-470A-94DB-AEC73BAA1437}" dt="2025-05-24T08:26:18.452" v="8446" actId="14100"/>
          <ac:picMkLst>
            <pc:docMk/>
            <pc:sldMk cId="3765660407" sldId="284"/>
            <ac:picMk id="4" creationId="{9DD64065-AFC2-94A5-01EC-2892ACBEE47E}"/>
          </ac:picMkLst>
        </pc:picChg>
        <pc:picChg chg="add mod">
          <ac:chgData name="Sunil Kumar" userId="6b7a9b657571e778" providerId="LiveId" clId="{44DAF85F-9E3D-470A-94DB-AEC73BAA1437}" dt="2025-05-24T08:27:32.228" v="8451" actId="14100"/>
          <ac:picMkLst>
            <pc:docMk/>
            <pc:sldMk cId="3765660407" sldId="284"/>
            <ac:picMk id="6" creationId="{BACD5105-6D5B-9337-802A-AE3B1B347347}"/>
          </ac:picMkLst>
        </pc:picChg>
        <pc:picChg chg="del">
          <ac:chgData name="Sunil Kumar" userId="6b7a9b657571e778" providerId="LiveId" clId="{44DAF85F-9E3D-470A-94DB-AEC73BAA1437}" dt="2025-05-24T08:25:41.017" v="8442" actId="478"/>
          <ac:picMkLst>
            <pc:docMk/>
            <pc:sldMk cId="3765660407" sldId="284"/>
            <ac:picMk id="7" creationId="{B3278075-5070-B738-CD45-702EF3451914}"/>
          </ac:picMkLst>
        </pc:picChg>
      </pc:sldChg>
      <pc:sldChg chg="addSp delSp modSp add mod">
        <pc:chgData name="Sunil Kumar" userId="6b7a9b657571e778" providerId="LiveId" clId="{44DAF85F-9E3D-470A-94DB-AEC73BAA1437}" dt="2025-05-24T08:31:36.518" v="8460" actId="14100"/>
        <pc:sldMkLst>
          <pc:docMk/>
          <pc:sldMk cId="3302275324" sldId="285"/>
        </pc:sldMkLst>
        <pc:picChg chg="add mod">
          <ac:chgData name="Sunil Kumar" userId="6b7a9b657571e778" providerId="LiveId" clId="{44DAF85F-9E3D-470A-94DB-AEC73BAA1437}" dt="2025-05-24T08:28:26.689" v="8457" actId="14100"/>
          <ac:picMkLst>
            <pc:docMk/>
            <pc:sldMk cId="3302275324" sldId="285"/>
            <ac:picMk id="3" creationId="{536C19EA-CACA-E050-64E6-3C4E2CA237A8}"/>
          </ac:picMkLst>
        </pc:picChg>
        <pc:picChg chg="del">
          <ac:chgData name="Sunil Kumar" userId="6b7a9b657571e778" providerId="LiveId" clId="{44DAF85F-9E3D-470A-94DB-AEC73BAA1437}" dt="2025-05-24T08:27:39.807" v="8453" actId="478"/>
          <ac:picMkLst>
            <pc:docMk/>
            <pc:sldMk cId="3302275324" sldId="285"/>
            <ac:picMk id="4" creationId="{FF326F8F-7F7E-F1E1-5613-272E4405D422}"/>
          </ac:picMkLst>
        </pc:picChg>
        <pc:picChg chg="del">
          <ac:chgData name="Sunil Kumar" userId="6b7a9b657571e778" providerId="LiveId" clId="{44DAF85F-9E3D-470A-94DB-AEC73BAA1437}" dt="2025-05-24T08:27:41.459" v="8454" actId="478"/>
          <ac:picMkLst>
            <pc:docMk/>
            <pc:sldMk cId="3302275324" sldId="285"/>
            <ac:picMk id="6" creationId="{1217047A-FE2B-4117-E869-FF3189EB82C3}"/>
          </ac:picMkLst>
        </pc:picChg>
        <pc:picChg chg="add mod">
          <ac:chgData name="Sunil Kumar" userId="6b7a9b657571e778" providerId="LiveId" clId="{44DAF85F-9E3D-470A-94DB-AEC73BAA1437}" dt="2025-05-24T08:31:36.518" v="8460" actId="14100"/>
          <ac:picMkLst>
            <pc:docMk/>
            <pc:sldMk cId="3302275324" sldId="285"/>
            <ac:picMk id="7" creationId="{0F2EF781-4343-EE3D-4B06-AD69F2AEB358}"/>
          </ac:picMkLst>
        </pc:picChg>
      </pc:sldChg>
      <pc:sldChg chg="addSp delSp modSp add mod">
        <pc:chgData name="Sunil Kumar" userId="6b7a9b657571e778" providerId="LiveId" clId="{44DAF85F-9E3D-470A-94DB-AEC73BAA1437}" dt="2025-05-24T08:33:18.201" v="8469" actId="14100"/>
        <pc:sldMkLst>
          <pc:docMk/>
          <pc:sldMk cId="2385048882" sldId="286"/>
        </pc:sldMkLst>
        <pc:picChg chg="del">
          <ac:chgData name="Sunil Kumar" userId="6b7a9b657571e778" providerId="LiveId" clId="{44DAF85F-9E3D-470A-94DB-AEC73BAA1437}" dt="2025-05-24T08:31:43.640" v="8462" actId="478"/>
          <ac:picMkLst>
            <pc:docMk/>
            <pc:sldMk cId="2385048882" sldId="286"/>
            <ac:picMk id="3" creationId="{07A63869-DB08-24A9-38B1-0280050A42DA}"/>
          </ac:picMkLst>
        </pc:picChg>
        <pc:picChg chg="add mod">
          <ac:chgData name="Sunil Kumar" userId="6b7a9b657571e778" providerId="LiveId" clId="{44DAF85F-9E3D-470A-94DB-AEC73BAA1437}" dt="2025-05-24T08:32:45.190" v="8466" actId="14100"/>
          <ac:picMkLst>
            <pc:docMk/>
            <pc:sldMk cId="2385048882" sldId="286"/>
            <ac:picMk id="4" creationId="{AFB1D927-9161-0D2A-626C-E4F002ACDAFC}"/>
          </ac:picMkLst>
        </pc:picChg>
        <pc:picChg chg="add mod">
          <ac:chgData name="Sunil Kumar" userId="6b7a9b657571e778" providerId="LiveId" clId="{44DAF85F-9E3D-470A-94DB-AEC73BAA1437}" dt="2025-05-24T08:33:18.201" v="8469" actId="14100"/>
          <ac:picMkLst>
            <pc:docMk/>
            <pc:sldMk cId="2385048882" sldId="286"/>
            <ac:picMk id="6" creationId="{FCE3BB4F-0138-1E73-AE56-035923AC7440}"/>
          </ac:picMkLst>
        </pc:picChg>
        <pc:picChg chg="del">
          <ac:chgData name="Sunil Kumar" userId="6b7a9b657571e778" providerId="LiveId" clId="{44DAF85F-9E3D-470A-94DB-AEC73BAA1437}" dt="2025-05-24T08:31:45.363" v="8463" actId="478"/>
          <ac:picMkLst>
            <pc:docMk/>
            <pc:sldMk cId="2385048882" sldId="286"/>
            <ac:picMk id="7" creationId="{0BE42496-1898-2522-48E5-C917C0937EAD}"/>
          </ac:picMkLst>
        </pc:picChg>
      </pc:sldChg>
      <pc:sldChg chg="addSp delSp modSp add mod">
        <pc:chgData name="Sunil Kumar" userId="6b7a9b657571e778" providerId="LiveId" clId="{44DAF85F-9E3D-470A-94DB-AEC73BAA1437}" dt="2025-05-24T08:34:40.241" v="8478" actId="14100"/>
        <pc:sldMkLst>
          <pc:docMk/>
          <pc:sldMk cId="1889306930" sldId="287"/>
        </pc:sldMkLst>
        <pc:picChg chg="add mod">
          <ac:chgData name="Sunil Kumar" userId="6b7a9b657571e778" providerId="LiveId" clId="{44DAF85F-9E3D-470A-94DB-AEC73BAA1437}" dt="2025-05-24T08:33:53.814" v="8475" actId="14100"/>
          <ac:picMkLst>
            <pc:docMk/>
            <pc:sldMk cId="1889306930" sldId="287"/>
            <ac:picMk id="3" creationId="{733AB81C-1436-15C5-A771-52A2D0B0927E}"/>
          </ac:picMkLst>
        </pc:picChg>
        <pc:picChg chg="del">
          <ac:chgData name="Sunil Kumar" userId="6b7a9b657571e778" providerId="LiveId" clId="{44DAF85F-9E3D-470A-94DB-AEC73BAA1437}" dt="2025-05-24T08:33:23.851" v="8471" actId="478"/>
          <ac:picMkLst>
            <pc:docMk/>
            <pc:sldMk cId="1889306930" sldId="287"/>
            <ac:picMk id="4" creationId="{AFA5BB08-5D58-B1CE-1232-87E3973049D1}"/>
          </ac:picMkLst>
        </pc:picChg>
        <pc:picChg chg="del">
          <ac:chgData name="Sunil Kumar" userId="6b7a9b657571e778" providerId="LiveId" clId="{44DAF85F-9E3D-470A-94DB-AEC73BAA1437}" dt="2025-05-24T08:33:25.453" v="8472" actId="478"/>
          <ac:picMkLst>
            <pc:docMk/>
            <pc:sldMk cId="1889306930" sldId="287"/>
            <ac:picMk id="6" creationId="{64742D52-3BDA-8A8D-26F8-BCC15857DDD4}"/>
          </ac:picMkLst>
        </pc:picChg>
        <pc:picChg chg="add mod">
          <ac:chgData name="Sunil Kumar" userId="6b7a9b657571e778" providerId="LiveId" clId="{44DAF85F-9E3D-470A-94DB-AEC73BAA1437}" dt="2025-05-24T08:34:40.241" v="8478" actId="14100"/>
          <ac:picMkLst>
            <pc:docMk/>
            <pc:sldMk cId="1889306930" sldId="287"/>
            <ac:picMk id="7" creationId="{AA740F2D-A69A-0E80-839D-E5E9998CAD30}"/>
          </ac:picMkLst>
        </pc:picChg>
      </pc:sldChg>
      <pc:sldChg chg="addSp delSp modSp add mod">
        <pc:chgData name="Sunil Kumar" userId="6b7a9b657571e778" providerId="LiveId" clId="{44DAF85F-9E3D-470A-94DB-AEC73BAA1437}" dt="2025-05-24T08:36:42.566" v="8493" actId="14100"/>
        <pc:sldMkLst>
          <pc:docMk/>
          <pc:sldMk cId="303818509" sldId="288"/>
        </pc:sldMkLst>
        <pc:picChg chg="del">
          <ac:chgData name="Sunil Kumar" userId="6b7a9b657571e778" providerId="LiveId" clId="{44DAF85F-9E3D-470A-94DB-AEC73BAA1437}" dt="2025-05-24T08:34:46.978" v="8480" actId="478"/>
          <ac:picMkLst>
            <pc:docMk/>
            <pc:sldMk cId="303818509" sldId="288"/>
            <ac:picMk id="3" creationId="{85E0F740-F3A6-F2D4-271C-F9BC8B84F73D}"/>
          </ac:picMkLst>
        </pc:picChg>
        <pc:picChg chg="add mod">
          <ac:chgData name="Sunil Kumar" userId="6b7a9b657571e778" providerId="LiveId" clId="{44DAF85F-9E3D-470A-94DB-AEC73BAA1437}" dt="2025-05-24T08:36:42.566" v="8493" actId="14100"/>
          <ac:picMkLst>
            <pc:docMk/>
            <pc:sldMk cId="303818509" sldId="288"/>
            <ac:picMk id="4" creationId="{F7C29C06-117B-7B32-1048-427E6DAB4F09}"/>
          </ac:picMkLst>
        </pc:picChg>
        <pc:picChg chg="add mod">
          <ac:chgData name="Sunil Kumar" userId="6b7a9b657571e778" providerId="LiveId" clId="{44DAF85F-9E3D-470A-94DB-AEC73BAA1437}" dt="2025-05-24T08:36:29.165" v="8489" actId="1076"/>
          <ac:picMkLst>
            <pc:docMk/>
            <pc:sldMk cId="303818509" sldId="288"/>
            <ac:picMk id="6" creationId="{A0F5FC15-27A3-1394-DF81-CC4B468E4DBC}"/>
          </ac:picMkLst>
        </pc:picChg>
        <pc:picChg chg="del">
          <ac:chgData name="Sunil Kumar" userId="6b7a9b657571e778" providerId="LiveId" clId="{44DAF85F-9E3D-470A-94DB-AEC73BAA1437}" dt="2025-05-24T08:34:48.700" v="8481" actId="478"/>
          <ac:picMkLst>
            <pc:docMk/>
            <pc:sldMk cId="303818509" sldId="288"/>
            <ac:picMk id="7" creationId="{36FA6A34-1AC8-9B07-4FE2-96EB46F94B42}"/>
          </ac:picMkLst>
        </pc:picChg>
      </pc:sldChg>
      <pc:sldChg chg="addSp delSp modSp add mod">
        <pc:chgData name="Sunil Kumar" userId="6b7a9b657571e778" providerId="LiveId" clId="{44DAF85F-9E3D-470A-94DB-AEC73BAA1437}" dt="2025-05-24T08:38:34.610" v="8501" actId="14100"/>
        <pc:sldMkLst>
          <pc:docMk/>
          <pc:sldMk cId="2422329202" sldId="289"/>
        </pc:sldMkLst>
        <pc:picChg chg="add mod">
          <ac:chgData name="Sunil Kumar" userId="6b7a9b657571e778" providerId="LiveId" clId="{44DAF85F-9E3D-470A-94DB-AEC73BAA1437}" dt="2025-05-24T08:37:46.827" v="8498" actId="1076"/>
          <ac:picMkLst>
            <pc:docMk/>
            <pc:sldMk cId="2422329202" sldId="289"/>
            <ac:picMk id="3" creationId="{05424EC2-5262-9D68-1F8F-F107AAA9AFAE}"/>
          </ac:picMkLst>
        </pc:picChg>
        <pc:picChg chg="del">
          <ac:chgData name="Sunil Kumar" userId="6b7a9b657571e778" providerId="LiveId" clId="{44DAF85F-9E3D-470A-94DB-AEC73BAA1437}" dt="2025-05-24T08:36:49.916" v="8495" actId="478"/>
          <ac:picMkLst>
            <pc:docMk/>
            <pc:sldMk cId="2422329202" sldId="289"/>
            <ac:picMk id="4" creationId="{578F1F55-7954-293A-DE40-429022409898}"/>
          </ac:picMkLst>
        </pc:picChg>
        <pc:picChg chg="del">
          <ac:chgData name="Sunil Kumar" userId="6b7a9b657571e778" providerId="LiveId" clId="{44DAF85F-9E3D-470A-94DB-AEC73BAA1437}" dt="2025-05-24T08:36:51.539" v="8496" actId="478"/>
          <ac:picMkLst>
            <pc:docMk/>
            <pc:sldMk cId="2422329202" sldId="289"/>
            <ac:picMk id="6" creationId="{35DB1B5F-F8C8-2328-F548-44D9796AA580}"/>
          </ac:picMkLst>
        </pc:picChg>
        <pc:picChg chg="add mod">
          <ac:chgData name="Sunil Kumar" userId="6b7a9b657571e778" providerId="LiveId" clId="{44DAF85F-9E3D-470A-94DB-AEC73BAA1437}" dt="2025-05-24T08:38:34.610" v="8501" actId="14100"/>
          <ac:picMkLst>
            <pc:docMk/>
            <pc:sldMk cId="2422329202" sldId="289"/>
            <ac:picMk id="7" creationId="{6D6113A3-C39A-65B2-5902-B788AD4F5744}"/>
          </ac:picMkLst>
        </pc:picChg>
      </pc:sldChg>
    </pc:docChg>
  </pc:docChgLst>
  <pc:docChgLst>
    <pc:chgData name="Sunil Kumar" userId="6b7a9b657571e778" providerId="LiveId" clId="{992E3453-ED87-4852-ADF5-6D818DFE1241}"/>
    <pc:docChg chg="undo custSel addSld modSld">
      <pc:chgData name="Sunil Kumar" userId="6b7a9b657571e778" providerId="LiveId" clId="{992E3453-ED87-4852-ADF5-6D818DFE1241}" dt="2025-04-18T13:34:06.076" v="2450" actId="20577"/>
      <pc:docMkLst>
        <pc:docMk/>
      </pc:docMkLst>
      <pc:sldChg chg="addSp delSp modSp new mod modAnim">
        <pc:chgData name="Sunil Kumar" userId="6b7a9b657571e778" providerId="LiveId" clId="{992E3453-ED87-4852-ADF5-6D818DFE1241}" dt="2025-04-17T17:29:42.629" v="335" actId="207"/>
        <pc:sldMkLst>
          <pc:docMk/>
          <pc:sldMk cId="2352801094" sldId="256"/>
        </pc:sldMkLst>
        <pc:spChg chg="add mod">
          <ac:chgData name="Sunil Kumar" userId="6b7a9b657571e778" providerId="LiveId" clId="{992E3453-ED87-4852-ADF5-6D818DFE1241}" dt="2025-04-17T17:26:46.656" v="297" actId="255"/>
          <ac:spMkLst>
            <pc:docMk/>
            <pc:sldMk cId="2352801094" sldId="256"/>
            <ac:spMk id="9" creationId="{7892EF30-977C-88D9-5551-1CA11FCB8975}"/>
          </ac:spMkLst>
        </pc:spChg>
        <pc:spChg chg="add mod">
          <ac:chgData name="Sunil Kumar" userId="6b7a9b657571e778" providerId="LiveId" clId="{992E3453-ED87-4852-ADF5-6D818DFE1241}" dt="2025-04-17T17:29:42.629" v="335" actId="207"/>
          <ac:spMkLst>
            <pc:docMk/>
            <pc:sldMk cId="2352801094" sldId="256"/>
            <ac:spMk id="11" creationId="{9A34F308-EB8D-766C-2D65-6E1A5D8CFD4D}"/>
          </ac:spMkLst>
        </pc:spChg>
      </pc:sldChg>
      <pc:sldChg chg="addSp delSp modSp new mod">
        <pc:chgData name="Sunil Kumar" userId="6b7a9b657571e778" providerId="LiveId" clId="{992E3453-ED87-4852-ADF5-6D818DFE1241}" dt="2025-04-17T17:30:36.119" v="341" actId="113"/>
        <pc:sldMkLst>
          <pc:docMk/>
          <pc:sldMk cId="1812174422" sldId="257"/>
        </pc:sldMkLst>
        <pc:spChg chg="add mod">
          <ac:chgData name="Sunil Kumar" userId="6b7a9b657571e778" providerId="LiveId" clId="{992E3453-ED87-4852-ADF5-6D818DFE1241}" dt="2025-04-17T17:30:36.119" v="341" actId="113"/>
          <ac:spMkLst>
            <pc:docMk/>
            <pc:sldMk cId="1812174422" sldId="257"/>
            <ac:spMk id="10" creationId="{FC87EF65-BA2B-1105-3512-70A766E881AF}"/>
          </ac:spMkLst>
        </pc:spChg>
      </pc:sldChg>
      <pc:sldChg chg="addSp delSp modSp new mod">
        <pc:chgData name="Sunil Kumar" userId="6b7a9b657571e778" providerId="LiveId" clId="{992E3453-ED87-4852-ADF5-6D818DFE1241}" dt="2025-04-18T00:40:28.150" v="428" actId="113"/>
        <pc:sldMkLst>
          <pc:docMk/>
          <pc:sldMk cId="4124937994" sldId="258"/>
        </pc:sldMkLst>
        <pc:spChg chg="add mod">
          <ac:chgData name="Sunil Kumar" userId="6b7a9b657571e778" providerId="LiveId" clId="{992E3453-ED87-4852-ADF5-6D818DFE1241}" dt="2025-04-17T17:31:40.685" v="361" actId="255"/>
          <ac:spMkLst>
            <pc:docMk/>
            <pc:sldMk cId="4124937994" sldId="258"/>
            <ac:spMk id="4" creationId="{AE02A62F-BA54-D111-1CAE-0B2C62952F8B}"/>
          </ac:spMkLst>
        </pc:spChg>
        <pc:spChg chg="add mod">
          <ac:chgData name="Sunil Kumar" userId="6b7a9b657571e778" providerId="LiveId" clId="{992E3453-ED87-4852-ADF5-6D818DFE1241}" dt="2025-04-17T17:31:55.862" v="363" actId="12"/>
          <ac:spMkLst>
            <pc:docMk/>
            <pc:sldMk cId="4124937994" sldId="258"/>
            <ac:spMk id="5" creationId="{04830872-567E-C746-009B-69FA0276BA61}"/>
          </ac:spMkLst>
        </pc:spChg>
      </pc:sldChg>
      <pc:sldChg chg="modSp new mod">
        <pc:chgData name="Sunil Kumar" userId="6b7a9b657571e778" providerId="LiveId" clId="{992E3453-ED87-4852-ADF5-6D818DFE1241}" dt="2025-04-18T13:26:51.847" v="2114"/>
        <pc:sldMkLst>
          <pc:docMk/>
          <pc:sldMk cId="2835990437" sldId="259"/>
        </pc:sldMkLst>
        <pc:spChg chg="mod">
          <ac:chgData name="Sunil Kumar" userId="6b7a9b657571e778" providerId="LiveId" clId="{992E3453-ED87-4852-ADF5-6D818DFE1241}" dt="2025-04-18T13:26:51.847" v="2114"/>
          <ac:spMkLst>
            <pc:docMk/>
            <pc:sldMk cId="2835990437" sldId="259"/>
            <ac:spMk id="2" creationId="{F7EF4F6C-CF2B-D9DF-71C7-FA8F99126C58}"/>
          </ac:spMkLst>
        </pc:spChg>
        <pc:spChg chg="mod">
          <ac:chgData name="Sunil Kumar" userId="6b7a9b657571e778" providerId="LiveId" clId="{992E3453-ED87-4852-ADF5-6D818DFE1241}" dt="2025-04-18T13:26:51.847" v="2114"/>
          <ac:spMkLst>
            <pc:docMk/>
            <pc:sldMk cId="2835990437" sldId="259"/>
            <ac:spMk id="3" creationId="{3711C501-EEAC-BE94-4699-F14E5B6B35F2}"/>
          </ac:spMkLst>
        </pc:spChg>
      </pc:sldChg>
      <pc:sldChg chg="modSp new mod">
        <pc:chgData name="Sunil Kumar" userId="6b7a9b657571e778" providerId="LiveId" clId="{992E3453-ED87-4852-ADF5-6D818DFE1241}" dt="2025-04-18T13:26:17.469" v="2110" actId="27636"/>
        <pc:sldMkLst>
          <pc:docMk/>
          <pc:sldMk cId="3534218663" sldId="260"/>
        </pc:sldMkLst>
      </pc:sldChg>
      <pc:sldChg chg="addSp delSp modSp new mod">
        <pc:chgData name="Sunil Kumar" userId="6b7a9b657571e778" providerId="LiveId" clId="{992E3453-ED87-4852-ADF5-6D818DFE1241}" dt="2025-04-18T00:56:48.883" v="594" actId="14100"/>
        <pc:sldMkLst>
          <pc:docMk/>
          <pc:sldMk cId="3481000075" sldId="261"/>
        </pc:sldMkLst>
      </pc:sldChg>
      <pc:sldChg chg="addSp delSp modSp new mod">
        <pc:chgData name="Sunil Kumar" userId="6b7a9b657571e778" providerId="LiveId" clId="{992E3453-ED87-4852-ADF5-6D818DFE1241}" dt="2025-04-18T13:26:17.479" v="2111" actId="27636"/>
        <pc:sldMkLst>
          <pc:docMk/>
          <pc:sldMk cId="2158828071" sldId="262"/>
        </pc:sldMkLst>
      </pc:sldChg>
      <pc:sldChg chg="addSp modSp new mod">
        <pc:chgData name="Sunil Kumar" userId="6b7a9b657571e778" providerId="LiveId" clId="{992E3453-ED87-4852-ADF5-6D818DFE1241}" dt="2025-04-18T13:26:17.482" v="2112" actId="27636"/>
        <pc:sldMkLst>
          <pc:docMk/>
          <pc:sldMk cId="3320167877" sldId="263"/>
        </pc:sldMkLst>
      </pc:sldChg>
      <pc:sldChg chg="modSp new mod">
        <pc:chgData name="Sunil Kumar" userId="6b7a9b657571e778" providerId="LiveId" clId="{992E3453-ED87-4852-ADF5-6D818DFE1241}" dt="2025-04-18T13:34:06.076" v="2450" actId="20577"/>
        <pc:sldMkLst>
          <pc:docMk/>
          <pc:sldMk cId="2246613969" sldId="264"/>
        </pc:sldMkLst>
      </pc:sldChg>
      <pc:sldChg chg="modSp new mod">
        <pc:chgData name="Sunil Kumar" userId="6b7a9b657571e778" providerId="LiveId" clId="{992E3453-ED87-4852-ADF5-6D818DFE1241}" dt="2025-04-18T13:32:29.970" v="2379" actId="1076"/>
        <pc:sldMkLst>
          <pc:docMk/>
          <pc:sldMk cId="1191942536" sldId="265"/>
        </pc:sldMkLst>
      </pc:sldChg>
      <pc:sldChg chg="delSp modSp new mod">
        <pc:chgData name="Sunil Kumar" userId="6b7a9b657571e778" providerId="LiveId" clId="{992E3453-ED87-4852-ADF5-6D818DFE1241}" dt="2025-04-18T02:11:15.516" v="2103" actId="1076"/>
        <pc:sldMkLst>
          <pc:docMk/>
          <pc:sldMk cId="3987023145" sldId="266"/>
        </pc:sldMkLst>
        <pc:spChg chg="mod">
          <ac:chgData name="Sunil Kumar" userId="6b7a9b657571e778" providerId="LiveId" clId="{992E3453-ED87-4852-ADF5-6D818DFE1241}" dt="2025-04-18T02:11:15.516" v="2103" actId="1076"/>
          <ac:spMkLst>
            <pc:docMk/>
            <pc:sldMk cId="3987023145" sldId="266"/>
            <ac:spMk id="3" creationId="{8E55A786-7AAF-1AD6-A5D3-E2B6A44525C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https://d.docs.live.net/6b7a9b657571e778/Desktop/Data%20Analysist/Second%20Project/Excel%20Bank%20Data%20Analystic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6b7a9b657571e778/Desktop/Data%20Analysist/Second%20Project/Excel%20Bank%20Data%20Analystic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Analystics.xlsx]Year Wise Loan Amount!PivotTable1</c:name>
    <c:fmtId val="15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Year</a:t>
            </a:r>
            <a:r>
              <a:rPr lang="en-US" baseline="0"/>
              <a:t> Wise Loan Amount</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'Year Wise Loan Amount'!$B$3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'Year Wise Loan Amount'!$A$4:$A$8</c:f>
              <c:strCache>
                <c:ptCount val="4"/>
                <c:pt idx="0">
                  <c:v>FY 2017</c:v>
                </c:pt>
                <c:pt idx="1">
                  <c:v>FY 2018</c:v>
                </c:pt>
                <c:pt idx="2">
                  <c:v>FY 2019</c:v>
                </c:pt>
                <c:pt idx="3">
                  <c:v>FY 2020</c:v>
                </c:pt>
              </c:strCache>
            </c:strRef>
          </c:cat>
          <c:val>
            <c:numRef>
              <c:f>'Year Wise Loan Amount'!$B$4:$B$8</c:f>
              <c:numCache>
                <c:formatCode>#,###,"M"</c:formatCode>
                <c:ptCount val="4"/>
                <c:pt idx="0">
                  <c:v>31349575</c:v>
                </c:pt>
                <c:pt idx="1">
                  <c:v>223670625</c:v>
                </c:pt>
                <c:pt idx="2">
                  <c:v>185103650</c:v>
                </c:pt>
                <c:pt idx="3">
                  <c:v>5478800</c:v>
                </c:pt>
              </c:numCache>
            </c:numRef>
          </c:val>
          <c:extLst>
            <c:ext xmlns:c16="http://schemas.microsoft.com/office/drawing/2014/chart" uri="{C3380CC4-5D6E-409C-BE32-E72D297353CC}">
              <c16:uniqueId val="{00000000-1739-44CC-8B2B-0ECE6B100BE1}"/>
            </c:ext>
          </c:extLst>
        </c:ser>
        <c:dLbls>
          <c:dLblPos val="outEnd"/>
          <c:showLegendKey val="0"/>
          <c:showVal val="1"/>
          <c:showCatName val="0"/>
          <c:showSerName val="0"/>
          <c:showPercent val="0"/>
          <c:showBubbleSize val="0"/>
        </c:dLbls>
        <c:gapWidth val="100"/>
        <c:overlap val="-24"/>
        <c:axId val="1472878848"/>
        <c:axId val="1472862528"/>
      </c:barChart>
      <c:catAx>
        <c:axId val="14728788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62528"/>
        <c:crosses val="autoZero"/>
        <c:auto val="1"/>
        <c:lblAlgn val="ctr"/>
        <c:lblOffset val="100"/>
        <c:noMultiLvlLbl val="0"/>
      </c:catAx>
      <c:valAx>
        <c:axId val="1472862528"/>
        <c:scaling>
          <c:orientation val="minMax"/>
        </c:scaling>
        <c:delete val="0"/>
        <c:axPos val="l"/>
        <c:majorGridlines>
          <c:spPr>
            <a:ln w="9525" cap="flat" cmpd="sng" algn="ctr">
              <a:solidFill>
                <a:schemeClr val="lt1">
                  <a:lumMod val="95000"/>
                  <a:alpha val="10000"/>
                </a:schemeClr>
              </a:solidFill>
              <a:round/>
            </a:ln>
            <a:effectLst/>
          </c:spPr>
        </c:majorGridlines>
        <c:numFmt formatCode="#,###,&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Analystics.xlsx]Owner ship Loan Amount!PivotTable1</c:name>
    <c:fmtId val="152"/>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Year Wise Owner Ship Loan Amount</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dLbl>
          <c:idx val="0"/>
          <c:layout>
            <c:manualLayout>
              <c:x val="2.0427112349117919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dLbl>
          <c:idx val="0"/>
          <c:layout>
            <c:manualLayout>
              <c:x val="2.0427112349117919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pivotFmt>
      <c:pivotFmt>
        <c:idx val="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pivotFmt>
      <c:pivotFmt>
        <c:idx val="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pivotFmt>
      <c:pivotFmt>
        <c:idx val="1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pivotFmt>
    </c:pivotFmts>
    <c:plotArea>
      <c:layout/>
      <c:barChart>
        <c:barDir val="col"/>
        <c:grouping val="clustered"/>
        <c:varyColors val="0"/>
        <c:ser>
          <c:idx val="0"/>
          <c:order val="0"/>
          <c:tx>
            <c:strRef>
              <c:f>'Owner ship Loan Amount'!$C$3:$C$4</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7"/>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1-96DF-4338-B5A2-45778316DFE2}"/>
              </c:ext>
            </c:extLst>
          </c:dPt>
          <c:cat>
            <c:multiLvlStrRef>
              <c:f>'Owner ship Loan Amount'!$A$5:$B$24</c:f>
              <c:multiLvlStrCache>
                <c:ptCount val="15"/>
                <c:lvl>
                  <c:pt idx="0">
                    <c:v>MORTGAGE</c:v>
                  </c:pt>
                  <c:pt idx="1">
                    <c:v>RENT</c:v>
                  </c:pt>
                  <c:pt idx="2">
                    <c:v>OWN</c:v>
                  </c:pt>
                  <c:pt idx="3">
                    <c:v>OTHER</c:v>
                  </c:pt>
                  <c:pt idx="4">
                    <c:v>MORTGAGE</c:v>
                  </c:pt>
                  <c:pt idx="5">
                    <c:v>RENT</c:v>
                  </c:pt>
                  <c:pt idx="6">
                    <c:v>OWN</c:v>
                  </c:pt>
                  <c:pt idx="7">
                    <c:v>MORTGAGE</c:v>
                  </c:pt>
                  <c:pt idx="8">
                    <c:v>RENT</c:v>
                  </c:pt>
                  <c:pt idx="9">
                    <c:v>OWN</c:v>
                  </c:pt>
                  <c:pt idx="10">
                    <c:v>OTHER</c:v>
                  </c:pt>
                  <c:pt idx="11">
                    <c:v>NONE</c:v>
                  </c:pt>
                  <c:pt idx="12">
                    <c:v>RENT</c:v>
                  </c:pt>
                  <c:pt idx="13">
                    <c:v>MORTGAGE</c:v>
                  </c:pt>
                  <c:pt idx="14">
                    <c:v>OWN</c:v>
                  </c:pt>
                </c:lvl>
                <c:lvl>
                  <c:pt idx="0">
                    <c:v>FY 2017</c:v>
                  </c:pt>
                  <c:pt idx="4">
                    <c:v>FY 2018</c:v>
                  </c:pt>
                  <c:pt idx="7">
                    <c:v>FY 2019</c:v>
                  </c:pt>
                  <c:pt idx="12">
                    <c:v>FY 2020</c:v>
                  </c:pt>
                </c:lvl>
              </c:multiLvlStrCache>
            </c:multiLvlStrRef>
          </c:cat>
          <c:val>
            <c:numRef>
              <c:f>'Owner ship Loan Amount'!$C$5:$C$24</c:f>
              <c:numCache>
                <c:formatCode>0</c:formatCode>
                <c:ptCount val="15"/>
                <c:pt idx="0">
                  <c:v>14648725</c:v>
                </c:pt>
                <c:pt idx="1">
                  <c:v>14427050</c:v>
                </c:pt>
                <c:pt idx="2">
                  <c:v>2257800</c:v>
                </c:pt>
                <c:pt idx="3">
                  <c:v>16000</c:v>
                </c:pt>
                <c:pt idx="4">
                  <c:v>121441225</c:v>
                </c:pt>
                <c:pt idx="5">
                  <c:v>86880600</c:v>
                </c:pt>
                <c:pt idx="6">
                  <c:v>15348800</c:v>
                </c:pt>
                <c:pt idx="7">
                  <c:v>85847525</c:v>
                </c:pt>
                <c:pt idx="8">
                  <c:v>84771425</c:v>
                </c:pt>
                <c:pt idx="9">
                  <c:v>13438925</c:v>
                </c:pt>
                <c:pt idx="10">
                  <c:v>1028975</c:v>
                </c:pt>
                <c:pt idx="11">
                  <c:v>16800</c:v>
                </c:pt>
                <c:pt idx="12">
                  <c:v>3002650</c:v>
                </c:pt>
                <c:pt idx="13">
                  <c:v>2156525</c:v>
                </c:pt>
                <c:pt idx="14">
                  <c:v>319625</c:v>
                </c:pt>
              </c:numCache>
            </c:numRef>
          </c:val>
          <c:extLst>
            <c:ext xmlns:c16="http://schemas.microsoft.com/office/drawing/2014/chart" uri="{C3380CC4-5D6E-409C-BE32-E72D297353CC}">
              <c16:uniqueId val="{00000002-96DF-4338-B5A2-45778316DFE2}"/>
            </c:ext>
          </c:extLst>
        </c:ser>
        <c:dLbls>
          <c:showLegendKey val="0"/>
          <c:showVal val="0"/>
          <c:showCatName val="0"/>
          <c:showSerName val="0"/>
          <c:showPercent val="0"/>
          <c:showBubbleSize val="0"/>
        </c:dLbls>
        <c:gapWidth val="315"/>
        <c:overlap val="-40"/>
        <c:axId val="1472905728"/>
        <c:axId val="1472906208"/>
      </c:barChart>
      <c:catAx>
        <c:axId val="14729057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72906208"/>
        <c:crosses val="autoZero"/>
        <c:auto val="1"/>
        <c:lblAlgn val="ctr"/>
        <c:lblOffset val="100"/>
        <c:noMultiLvlLbl val="0"/>
      </c:catAx>
      <c:valAx>
        <c:axId val="147290620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472905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Analystics.xlsx]Age wise Loan Amount!PivotTable1</c:name>
    <c:fmtId val="15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Age Wise Loan Amount</a:t>
            </a:r>
          </a:p>
        </c:rich>
      </c:tx>
      <c:layout>
        <c:manualLayout>
          <c:xMode val="edge"/>
          <c:yMode val="edge"/>
          <c:x val="0.25008333333333332"/>
          <c:y val="9.2592592592592587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5"/>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4"/>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3"/>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2"/>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14"/>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15"/>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17"/>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
        <c:idx val="18"/>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20"/>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1"/>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2"/>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23"/>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
        <c:idx val="2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26"/>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7"/>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8"/>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29"/>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
        <c:idx val="3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31"/>
        <c:spPr>
          <a:solidFill>
            <a:schemeClr val="accent1"/>
          </a:solidFill>
          <a:ln>
            <a:noFill/>
          </a:ln>
          <a:effectLst>
            <a:outerShdw blurRad="254000" sx="102000" sy="102000" algn="ctr" rotWithShape="0">
              <a:prstClr val="black">
                <a:alpha val="20000"/>
              </a:prstClr>
            </a:outerShdw>
          </a:effectLst>
        </c:spPr>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Lst>
        </c:dLbl>
      </c:pivotFmt>
      <c:pivotFmt>
        <c:idx val="32"/>
        <c:spPr>
          <a:solidFill>
            <a:schemeClr val="accent1"/>
          </a:solidFill>
          <a:ln>
            <a:noFill/>
          </a:ln>
          <a:effectLst>
            <a:outerShdw blurRad="254000" sx="102000" sy="102000" algn="ctr" rotWithShape="0">
              <a:prstClr val="black">
                <a:alpha val="20000"/>
              </a:prstClr>
            </a:outerShdw>
          </a:effectLst>
        </c:spPr>
        <c:dLbl>
          <c:idx val="0"/>
          <c:layout>
            <c:manualLayout>
              <c:x val="4.9919728783902009E-2"/>
              <c:y val="-0.13941236512102653"/>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39F3D905-5DF9-4EA5-8B82-7975718AE1D5}"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33"/>
        <c:spPr>
          <a:solidFill>
            <a:schemeClr val="accent1"/>
          </a:solidFill>
          <a:ln>
            <a:noFill/>
          </a:ln>
          <a:effectLst>
            <a:outerShdw blurRad="254000" sx="102000" sy="102000" algn="ctr" rotWithShape="0">
              <a:prstClr val="black">
                <a:alpha val="20000"/>
              </a:prstClr>
            </a:outerShdw>
          </a:effectLst>
        </c:spPr>
        <c:dLbl>
          <c:idx val="0"/>
          <c:layout>
            <c:manualLayout>
              <c:x val="0.13051552930883639"/>
              <c:y val="-3.287438028579760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r>
                  <a:rPr lang="en-US" baseline="0"/>
                  <a:t> </a:t>
                </a:r>
                <a:fld id="{82724499-2FE4-4601-AFD1-AD9E0D310F7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34"/>
        <c:spPr>
          <a:solidFill>
            <a:schemeClr val="accent1"/>
          </a:solidFill>
          <a:ln>
            <a:noFill/>
          </a:ln>
          <a:effectLst>
            <a:outerShdw blurRad="254000" sx="102000" sy="102000" algn="ctr" rotWithShape="0">
              <a:prstClr val="black">
                <a:alpha val="20000"/>
              </a:prstClr>
            </a:outerShdw>
          </a:effectLst>
        </c:spPr>
        <c:dLbl>
          <c:idx val="0"/>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Lst>
        </c:dLbl>
      </c:pivotFmt>
      <c:pivotFmt>
        <c:idx val="35"/>
        <c:spPr>
          <a:solidFill>
            <a:schemeClr val="accent1"/>
          </a:solidFill>
          <a:ln>
            <a:noFill/>
          </a:ln>
          <a:effectLst>
            <a:outerShdw blurRad="254000" sx="102000" sy="102000" algn="ctr" rotWithShape="0">
              <a:prstClr val="black">
                <a:alpha val="20000"/>
              </a:prstClr>
            </a:outerShdw>
          </a:effectLst>
        </c:spPr>
        <c:dLbl>
          <c:idx val="0"/>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sz="1000" b="1" i="0" u="none" strike="noStrike" kern="1200" baseline="0">
                      <a:solidFill>
                        <a:schemeClr val="lt1"/>
                      </a:solidFill>
                      <a:latin typeface="+mn-lt"/>
                      <a:ea typeface="+mn-ea"/>
                      <a:cs typeface="+mn-cs"/>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Lst>
        </c:dLbl>
      </c:pivotFmt>
    </c:pivotFmts>
    <c:plotArea>
      <c:layout>
        <c:manualLayout>
          <c:layoutTarget val="inner"/>
          <c:xMode val="edge"/>
          <c:yMode val="edge"/>
          <c:x val="0.21401881014873139"/>
          <c:y val="0.19895851560221639"/>
          <c:w val="0.45284711286089241"/>
          <c:h val="0.75474518810148727"/>
        </c:manualLayout>
      </c:layout>
      <c:pieChart>
        <c:varyColors val="1"/>
        <c:ser>
          <c:idx val="0"/>
          <c:order val="0"/>
          <c:tx>
            <c:strRef>
              <c:f>'Age wise Loan Amount'!$B$3:$B$4</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955-45CB-A080-9084C27EF4D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955-45CB-A080-9084C27EF4D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955-45CB-A080-9084C27EF4D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955-45CB-A080-9084C27EF4D3}"/>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D955-45CB-A080-9084C27EF4D3}"/>
              </c:ext>
            </c:extLst>
          </c:dPt>
          <c:dLbls>
            <c:dLbl>
              <c:idx val="0"/>
              <c:layout>
                <c:manualLayout>
                  <c:x val="-0.14334153543307088"/>
                  <c:y val="9.8354111986001663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4D28BEF1-E473-4638-8A81-F05A6E977E36}" type="PERCENTAGE">
                      <a:rPr lang="en-US" baseline="0"/>
                      <a:pPr>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6.8972222222222213E-2"/>
                      <c:h val="0.14446777486147566"/>
                    </c:manualLayout>
                  </c15:layout>
                  <c15:dlblFieldTable/>
                  <c15:showDataLabelsRange val="0"/>
                </c:ext>
                <c:ext xmlns:c16="http://schemas.microsoft.com/office/drawing/2014/chart" uri="{C3380CC4-5D6E-409C-BE32-E72D297353CC}">
                  <c16:uniqueId val="{00000001-D955-45CB-A080-9084C27EF4D3}"/>
                </c:ext>
              </c:extLst>
            </c:dLbl>
            <c:dLbl>
              <c:idx val="1"/>
              <c:layout>
                <c:manualLayout>
                  <c:x val="4.9919728783902009E-2"/>
                  <c:y val="-0.13941236512102653"/>
                </c:manualLayout>
              </c:layout>
              <c:tx>
                <c:rich>
                  <a:bodyPr/>
                  <a:lstStyle/>
                  <a:p>
                    <a:r>
                      <a:rPr lang="en-US" baseline="0"/>
                      <a:t> </a:t>
                    </a:r>
                    <a:fld id="{39F3D905-5DF9-4EA5-8B82-7975718AE1D5}" type="PERCENTAGE">
                      <a:rPr lang="en-US" baseline="0"/>
                      <a:pPr/>
                      <a:t>[PERCENTAGE]</a:t>
                    </a:fld>
                    <a:endParaRPr lang="en-US"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955-45CB-A080-9084C27EF4D3}"/>
                </c:ext>
              </c:extLst>
            </c:dLbl>
            <c:dLbl>
              <c:idx val="2"/>
              <c:layout>
                <c:manualLayout>
                  <c:x val="0.13051552930883639"/>
                  <c:y val="-3.2874380285797609E-2"/>
                </c:manualLayout>
              </c:layout>
              <c:tx>
                <c:rich>
                  <a:bodyPr/>
                  <a:lstStyle/>
                  <a:p>
                    <a:r>
                      <a:rPr lang="en-US" baseline="0"/>
                      <a:t> </a:t>
                    </a:r>
                    <a:fld id="{82724499-2FE4-4601-AFD1-AD9E0D310F78}" type="PERCENTAGE">
                      <a:rPr lang="en-US" baseline="0"/>
                      <a:pPr/>
                      <a:t>[PERCENTAGE]</a:t>
                    </a:fld>
                    <a:endParaRPr lang="en-US" baseline="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955-45CB-A080-9084C27EF4D3}"/>
                </c:ext>
              </c:extLst>
            </c:dLbl>
            <c:dLbl>
              <c:idx val="3"/>
              <c:layout>
                <c:manualLayout>
                  <c:x val="8.4703849518810145E-2"/>
                  <c:y val="0.17441582822980461"/>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C5B69194-3802-45AD-BB91-F1C69A4D1718}" type="PERCENTAGE">
                      <a:rPr lang="en-US" baseline="0"/>
                      <a:pPr>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8.5638888888888889E-2"/>
                      <c:h val="0.14909740449110526"/>
                    </c:manualLayout>
                  </c15:layout>
                  <c15:dlblFieldTable/>
                  <c15:showDataLabelsRange val="0"/>
                </c:ext>
                <c:ext xmlns:c16="http://schemas.microsoft.com/office/drawing/2014/chart" uri="{C3380CC4-5D6E-409C-BE32-E72D297353CC}">
                  <c16:uniqueId val="{00000007-D955-45CB-A080-9084C27EF4D3}"/>
                </c:ext>
              </c:extLst>
            </c:dLbl>
            <c:dLbl>
              <c:idx val="4"/>
              <c:layout>
                <c:manualLayout>
                  <c:x val="2.180774278215223E-2"/>
                  <c:y val="3.95129775444736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r>
                      <a:rPr lang="en-US" baseline="0"/>
                      <a:t> </a:t>
                    </a:r>
                    <a:fld id="{A63BBBA9-EE67-483B-81A8-9EBCCAE9881F}" type="PERCENTAGE">
                      <a:rPr lang="en-US" baseline="0"/>
                      <a:pPr>
                        <a:defRPr/>
                      </a:pPr>
                      <a:t>[PERCENTAGE]</a:t>
                    </a:fld>
                    <a:endParaRPr lang="en-US" baseline="0"/>
                  </a:p>
                </c:rich>
              </c:tx>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7.1361111111111111E-2"/>
                      <c:h val="0.11668999708369787"/>
                    </c:manualLayout>
                  </c15:layout>
                  <c15:dlblFieldTable/>
                  <c15:showDataLabelsRange val="0"/>
                </c:ext>
                <c:ext xmlns:c16="http://schemas.microsoft.com/office/drawing/2014/chart" uri="{C3380CC4-5D6E-409C-BE32-E72D297353CC}">
                  <c16:uniqueId val="{00000009-D955-45CB-A080-9084C27EF4D3}"/>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'Age wise Loan Amount'!$A$5:$A$10</c:f>
              <c:strCache>
                <c:ptCount val="5"/>
                <c:pt idx="0">
                  <c:v>26-35</c:v>
                </c:pt>
                <c:pt idx="1">
                  <c:v>36-45</c:v>
                </c:pt>
                <c:pt idx="2">
                  <c:v>18-25</c:v>
                </c:pt>
                <c:pt idx="3">
                  <c:v>46-55</c:v>
                </c:pt>
                <c:pt idx="4">
                  <c:v>56-63</c:v>
                </c:pt>
              </c:strCache>
            </c:strRef>
          </c:cat>
          <c:val>
            <c:numRef>
              <c:f>'Age wise Loan Amount'!$B$5:$B$10</c:f>
              <c:numCache>
                <c:formatCode>0</c:formatCode>
                <c:ptCount val="5"/>
                <c:pt idx="0">
                  <c:v>198522400</c:v>
                </c:pt>
                <c:pt idx="1">
                  <c:v>107312575</c:v>
                </c:pt>
                <c:pt idx="2">
                  <c:v>70828325</c:v>
                </c:pt>
                <c:pt idx="3">
                  <c:v>60150825</c:v>
                </c:pt>
                <c:pt idx="4">
                  <c:v>8788525</c:v>
                </c:pt>
              </c:numCache>
            </c:numRef>
          </c:val>
          <c:extLst>
            <c:ext xmlns:c16="http://schemas.microsoft.com/office/drawing/2014/chart" uri="{C3380CC4-5D6E-409C-BE32-E72D297353CC}">
              <c16:uniqueId val="{0000000A-D955-45CB-A080-9084C27EF4D3}"/>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Analystics.xlsx]Status wise Loan Amount!PivotTable1</c:name>
    <c:fmtId val="161"/>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400"/>
              <a:t>Status</a:t>
            </a:r>
            <a:r>
              <a:rPr lang="en-US" sz="1400" baseline="0"/>
              <a:t> Wise</a:t>
            </a:r>
            <a:r>
              <a:rPr lang="en-US" sz="1400"/>
              <a:t> Loan Amount</a:t>
            </a:r>
          </a:p>
        </c:rich>
      </c:tx>
      <c:layout>
        <c:manualLayout>
          <c:xMode val="edge"/>
          <c:yMode val="edge"/>
          <c:x val="0.18653455818022746"/>
          <c:y val="0"/>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'Status wise Loan Amount'!$B$3:$B$4</c:f>
              <c:strCache>
                <c:ptCount val="1"/>
                <c:pt idx="0">
                  <c:v>Total</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'Status wise Loan Amount'!$A$5:$A$14</c:f>
              <c:strCache>
                <c:ptCount val="9"/>
                <c:pt idx="0">
                  <c:v>Fully Paid</c:v>
                </c:pt>
                <c:pt idx="1">
                  <c:v>Active Loan</c:v>
                </c:pt>
                <c:pt idx="2">
                  <c:v>Net-Off</c:v>
                </c:pt>
                <c:pt idx="3">
                  <c:v>Transffered</c:v>
                </c:pt>
                <c:pt idx="4">
                  <c:v>Paid Off</c:v>
                </c:pt>
                <c:pt idx="5">
                  <c:v>Insurance Paid Off</c:v>
                </c:pt>
                <c:pt idx="6">
                  <c:v>Cancelled</c:v>
                </c:pt>
                <c:pt idx="7">
                  <c:v>NPA</c:v>
                </c:pt>
                <c:pt idx="8">
                  <c:v>Write Off</c:v>
                </c:pt>
              </c:strCache>
            </c:strRef>
          </c:cat>
          <c:val>
            <c:numRef>
              <c:f>'Status wise Loan Amount'!$B$5:$B$14</c:f>
              <c:numCache>
                <c:formatCode>0</c:formatCode>
                <c:ptCount val="9"/>
                <c:pt idx="0">
                  <c:v>190421375</c:v>
                </c:pt>
                <c:pt idx="1">
                  <c:v>118134275</c:v>
                </c:pt>
                <c:pt idx="2">
                  <c:v>67305425</c:v>
                </c:pt>
                <c:pt idx="3">
                  <c:v>29799175</c:v>
                </c:pt>
                <c:pt idx="4">
                  <c:v>25929525</c:v>
                </c:pt>
                <c:pt idx="5">
                  <c:v>7074950</c:v>
                </c:pt>
                <c:pt idx="6">
                  <c:v>4276375</c:v>
                </c:pt>
                <c:pt idx="7">
                  <c:v>1481575</c:v>
                </c:pt>
                <c:pt idx="8">
                  <c:v>1179975</c:v>
                </c:pt>
              </c:numCache>
            </c:numRef>
          </c:val>
          <c:extLst>
            <c:ext xmlns:c16="http://schemas.microsoft.com/office/drawing/2014/chart" uri="{C3380CC4-5D6E-409C-BE32-E72D297353CC}">
              <c16:uniqueId val="{00000000-B30C-465B-BE9B-0634B72BB6E2}"/>
            </c:ext>
          </c:extLst>
        </c:ser>
        <c:dLbls>
          <c:dLblPos val="outEnd"/>
          <c:showLegendKey val="0"/>
          <c:showVal val="1"/>
          <c:showCatName val="0"/>
          <c:showSerName val="0"/>
          <c:showPercent val="0"/>
          <c:showBubbleSize val="0"/>
        </c:dLbls>
        <c:gapWidth val="444"/>
        <c:overlap val="-90"/>
        <c:axId val="950583472"/>
        <c:axId val="950598352"/>
      </c:barChart>
      <c:catAx>
        <c:axId val="95058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950598352"/>
        <c:crosses val="autoZero"/>
        <c:auto val="1"/>
        <c:lblAlgn val="ctr"/>
        <c:lblOffset val="100"/>
        <c:noMultiLvlLbl val="0"/>
      </c:catAx>
      <c:valAx>
        <c:axId val="950598352"/>
        <c:scaling>
          <c:orientation val="minMax"/>
        </c:scaling>
        <c:delete val="1"/>
        <c:axPos val="l"/>
        <c:numFmt formatCode="0" sourceLinked="1"/>
        <c:majorTickMark val="none"/>
        <c:minorTickMark val="none"/>
        <c:tickLblPos val="nextTo"/>
        <c:crossAx val="9505834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00"/>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Analystics.xlsx]Year Wise Loan Amount!PivotTable1</c:name>
    <c:fmtId val="15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Year</a:t>
            </a:r>
            <a:r>
              <a:rPr lang="en-US" baseline="0"/>
              <a:t> Wise Loan Amount</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'Year Wise Loan Amount'!$B$3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'Year Wise Loan Amount'!$A$4:$A$8</c:f>
              <c:strCache>
                <c:ptCount val="4"/>
                <c:pt idx="0">
                  <c:v>FY 2017</c:v>
                </c:pt>
                <c:pt idx="1">
                  <c:v>FY 2018</c:v>
                </c:pt>
                <c:pt idx="2">
                  <c:v>FY 2019</c:v>
                </c:pt>
                <c:pt idx="3">
                  <c:v>FY 2020</c:v>
                </c:pt>
              </c:strCache>
            </c:strRef>
          </c:cat>
          <c:val>
            <c:numRef>
              <c:f>'Year Wise Loan Amount'!$B$4:$B$8</c:f>
              <c:numCache>
                <c:formatCode>#,###,"M"</c:formatCode>
                <c:ptCount val="4"/>
                <c:pt idx="0">
                  <c:v>31349575</c:v>
                </c:pt>
                <c:pt idx="1">
                  <c:v>223670625</c:v>
                </c:pt>
                <c:pt idx="2">
                  <c:v>185103650</c:v>
                </c:pt>
                <c:pt idx="3">
                  <c:v>5478800</c:v>
                </c:pt>
              </c:numCache>
            </c:numRef>
          </c:val>
          <c:extLst>
            <c:ext xmlns:c16="http://schemas.microsoft.com/office/drawing/2014/chart" uri="{C3380CC4-5D6E-409C-BE32-E72D297353CC}">
              <c16:uniqueId val="{00000000-26B4-4BC1-A76C-44A447EEB7F2}"/>
            </c:ext>
          </c:extLst>
        </c:ser>
        <c:dLbls>
          <c:dLblPos val="outEnd"/>
          <c:showLegendKey val="0"/>
          <c:showVal val="1"/>
          <c:showCatName val="0"/>
          <c:showSerName val="0"/>
          <c:showPercent val="0"/>
          <c:showBubbleSize val="0"/>
        </c:dLbls>
        <c:gapWidth val="100"/>
        <c:overlap val="-24"/>
        <c:axId val="1472878848"/>
        <c:axId val="1472862528"/>
      </c:barChart>
      <c:catAx>
        <c:axId val="14728788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62528"/>
        <c:crosses val="autoZero"/>
        <c:auto val="1"/>
        <c:lblAlgn val="ctr"/>
        <c:lblOffset val="100"/>
        <c:noMultiLvlLbl val="0"/>
      </c:catAx>
      <c:valAx>
        <c:axId val="1472862528"/>
        <c:scaling>
          <c:orientation val="minMax"/>
        </c:scaling>
        <c:delete val="0"/>
        <c:axPos val="l"/>
        <c:majorGridlines>
          <c:spPr>
            <a:ln w="9525" cap="flat" cmpd="sng" algn="ctr">
              <a:solidFill>
                <a:schemeClr val="lt1">
                  <a:lumMod val="95000"/>
                  <a:alpha val="10000"/>
                </a:schemeClr>
              </a:solidFill>
              <a:round/>
            </a:ln>
            <a:effectLst/>
          </c:spPr>
        </c:majorGridlines>
        <c:numFmt formatCode="#,###,&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28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Analystics.xlsx]Verified Status Loan Amount!PivotTable1</c:name>
    <c:fmtId val="15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Verified Status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7"/>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'Verified Status Loan Amount'!$B$3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8E0A-4319-B882-EA43AA2289A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8E0A-4319-B882-EA43AA2289A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8E0A-4319-B882-EA43AA2289A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8E0A-4319-B882-EA43AA2289A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8E0A-4319-B882-EA43AA2289A4}"/>
              </c:ext>
            </c:extLst>
          </c:dPt>
          <c:dLbls>
            <c:dLbl>
              <c:idx val="1"/>
              <c:layout>
                <c:manualLayout>
                  <c:x val="0.16093438320209974"/>
                  <c:y val="-0.1657367308253134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E0A-4319-B882-EA43AA2289A4}"/>
                </c:ext>
              </c:extLst>
            </c:dLbl>
            <c:dLbl>
              <c:idx val="2"/>
              <c:layout>
                <c:manualLayout>
                  <c:x val="0.14734864391951003"/>
                  <c:y val="0.180023330417031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E0A-4319-B882-EA43AA2289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'Verified Status Loan Amount'!$A$4:$A$7</c:f>
              <c:strCache>
                <c:ptCount val="3"/>
                <c:pt idx="0">
                  <c:v>Verified</c:v>
                </c:pt>
                <c:pt idx="1">
                  <c:v>Not Verified</c:v>
                </c:pt>
                <c:pt idx="2">
                  <c:v>Source Verified</c:v>
                </c:pt>
              </c:strCache>
            </c:strRef>
          </c:cat>
          <c:val>
            <c:numRef>
              <c:f>'Verified Status Loan Amount'!$B$4:$B$7</c:f>
              <c:numCache>
                <c:formatCode>#,###,"M"</c:formatCode>
                <c:ptCount val="3"/>
                <c:pt idx="0">
                  <c:v>202236600</c:v>
                </c:pt>
                <c:pt idx="1">
                  <c:v>142499050</c:v>
                </c:pt>
                <c:pt idx="2">
                  <c:v>100867000</c:v>
                </c:pt>
              </c:numCache>
            </c:numRef>
          </c:val>
          <c:extLst>
            <c:ext xmlns:c16="http://schemas.microsoft.com/office/drawing/2014/chart" uri="{C3380CC4-5D6E-409C-BE32-E72D297353CC}">
              <c16:uniqueId val="{0000000A-8E0A-4319-B882-EA43AA2289A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Analystics.xlsx]Grade Wise Loan Amount!PivotTable1</c:name>
    <c:fmtId val="175"/>
  </c:pivotSource>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a:t>Grade Wise Loan Amount</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'Grade Wise Loan Amount'!$B$3:$B$4</c:f>
              <c:strCache>
                <c:ptCount val="1"/>
                <c:pt idx="0">
                  <c:v>A</c:v>
                </c:pt>
              </c:strCache>
            </c:strRef>
          </c:tx>
          <c:spPr>
            <a:noFill/>
            <a:ln w="25400" cap="flat" cmpd="sng" algn="ctr">
              <a:solidFill>
                <a:schemeClr val="accent1"/>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Amount'!$B$5:$B$40</c:f>
              <c:numCache>
                <c:formatCode>0</c:formatCode>
                <c:ptCount val="35"/>
                <c:pt idx="0">
                  <c:v>8270325</c:v>
                </c:pt>
                <c:pt idx="1">
                  <c:v>11100850</c:v>
                </c:pt>
                <c:pt idx="2">
                  <c:v>14274925</c:v>
                </c:pt>
                <c:pt idx="3">
                  <c:v>26919675</c:v>
                </c:pt>
                <c:pt idx="4">
                  <c:v>26416625</c:v>
                </c:pt>
              </c:numCache>
            </c:numRef>
          </c:val>
          <c:extLst>
            <c:ext xmlns:c16="http://schemas.microsoft.com/office/drawing/2014/chart" uri="{C3380CC4-5D6E-409C-BE32-E72D297353CC}">
              <c16:uniqueId val="{00000000-AC87-4F6E-8A5F-4CCF9C5F0643}"/>
            </c:ext>
          </c:extLst>
        </c:ser>
        <c:ser>
          <c:idx val="1"/>
          <c:order val="1"/>
          <c:tx>
            <c:strRef>
              <c:f>'Grade Wise Loan Amount'!$C$3:$C$4</c:f>
              <c:strCache>
                <c:ptCount val="1"/>
                <c:pt idx="0">
                  <c:v>B</c:v>
                </c:pt>
              </c:strCache>
            </c:strRef>
          </c:tx>
          <c:spPr>
            <a:noFill/>
            <a:ln w="25400" cap="flat" cmpd="sng" algn="ctr">
              <a:solidFill>
                <a:schemeClr val="accent2"/>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Amount'!$C$5:$C$40</c:f>
              <c:numCache>
                <c:formatCode>0</c:formatCode>
                <c:ptCount val="35"/>
                <c:pt idx="5">
                  <c:v>17884150</c:v>
                </c:pt>
                <c:pt idx="6">
                  <c:v>21697250</c:v>
                </c:pt>
                <c:pt idx="7">
                  <c:v>33791450</c:v>
                </c:pt>
                <c:pt idx="8">
                  <c:v>28765625</c:v>
                </c:pt>
                <c:pt idx="9">
                  <c:v>31512875</c:v>
                </c:pt>
              </c:numCache>
            </c:numRef>
          </c:val>
          <c:extLst>
            <c:ext xmlns:c16="http://schemas.microsoft.com/office/drawing/2014/chart" uri="{C3380CC4-5D6E-409C-BE32-E72D297353CC}">
              <c16:uniqueId val="{00000001-AC87-4F6E-8A5F-4CCF9C5F0643}"/>
            </c:ext>
          </c:extLst>
        </c:ser>
        <c:ser>
          <c:idx val="2"/>
          <c:order val="2"/>
          <c:tx>
            <c:strRef>
              <c:f>'Grade Wise Loan Amount'!$D$3:$D$4</c:f>
              <c:strCache>
                <c:ptCount val="1"/>
                <c:pt idx="0">
                  <c:v>C</c:v>
                </c:pt>
              </c:strCache>
            </c:strRef>
          </c:tx>
          <c:spPr>
            <a:noFill/>
            <a:ln w="25400" cap="flat" cmpd="sng" algn="ctr">
              <a:solidFill>
                <a:schemeClr val="accent3"/>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Amount'!$D$5:$D$40</c:f>
              <c:numCache>
                <c:formatCode>0</c:formatCode>
                <c:ptCount val="35"/>
                <c:pt idx="10">
                  <c:v>23936925</c:v>
                </c:pt>
                <c:pt idx="11">
                  <c:v>22998150</c:v>
                </c:pt>
                <c:pt idx="12">
                  <c:v>16620200</c:v>
                </c:pt>
                <c:pt idx="13">
                  <c:v>13013225</c:v>
                </c:pt>
                <c:pt idx="14">
                  <c:v>12547325</c:v>
                </c:pt>
              </c:numCache>
            </c:numRef>
          </c:val>
          <c:extLst>
            <c:ext xmlns:c16="http://schemas.microsoft.com/office/drawing/2014/chart" uri="{C3380CC4-5D6E-409C-BE32-E72D297353CC}">
              <c16:uniqueId val="{00000002-AC87-4F6E-8A5F-4CCF9C5F0643}"/>
            </c:ext>
          </c:extLst>
        </c:ser>
        <c:ser>
          <c:idx val="3"/>
          <c:order val="3"/>
          <c:tx>
            <c:strRef>
              <c:f>'Grade Wise Loan Amount'!$E$3:$E$4</c:f>
              <c:strCache>
                <c:ptCount val="1"/>
                <c:pt idx="0">
                  <c:v>D</c:v>
                </c:pt>
              </c:strCache>
            </c:strRef>
          </c:tx>
          <c:spPr>
            <a:noFill/>
            <a:ln w="25400" cap="flat" cmpd="sng" algn="ctr">
              <a:solidFill>
                <a:schemeClr val="accent4"/>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Amount'!$E$5:$E$40</c:f>
              <c:numCache>
                <c:formatCode>0</c:formatCode>
                <c:ptCount val="35"/>
                <c:pt idx="15">
                  <c:v>9317825</c:v>
                </c:pt>
                <c:pt idx="16">
                  <c:v>15569600</c:v>
                </c:pt>
                <c:pt idx="17">
                  <c:v>14773675</c:v>
                </c:pt>
                <c:pt idx="18">
                  <c:v>13269175</c:v>
                </c:pt>
                <c:pt idx="19">
                  <c:v>12230125</c:v>
                </c:pt>
              </c:numCache>
            </c:numRef>
          </c:val>
          <c:extLst>
            <c:ext xmlns:c16="http://schemas.microsoft.com/office/drawing/2014/chart" uri="{C3380CC4-5D6E-409C-BE32-E72D297353CC}">
              <c16:uniqueId val="{00000003-AC87-4F6E-8A5F-4CCF9C5F0643}"/>
            </c:ext>
          </c:extLst>
        </c:ser>
        <c:ser>
          <c:idx val="4"/>
          <c:order val="4"/>
          <c:tx>
            <c:strRef>
              <c:f>'Grade Wise Loan Amount'!$F$3:$F$4</c:f>
              <c:strCache>
                <c:ptCount val="1"/>
                <c:pt idx="0">
                  <c:v>E</c:v>
                </c:pt>
              </c:strCache>
            </c:strRef>
          </c:tx>
          <c:spPr>
            <a:noFill/>
            <a:ln w="25400" cap="flat" cmpd="sng" algn="ctr">
              <a:solidFill>
                <a:schemeClr val="accent5"/>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Amount'!$F$5:$F$40</c:f>
              <c:numCache>
                <c:formatCode>0</c:formatCode>
                <c:ptCount val="35"/>
                <c:pt idx="20">
                  <c:v>11262675</c:v>
                </c:pt>
                <c:pt idx="21">
                  <c:v>9957750</c:v>
                </c:pt>
                <c:pt idx="22">
                  <c:v>8603150</c:v>
                </c:pt>
                <c:pt idx="23">
                  <c:v>7610975</c:v>
                </c:pt>
                <c:pt idx="24">
                  <c:v>7603350</c:v>
                </c:pt>
              </c:numCache>
            </c:numRef>
          </c:val>
          <c:extLst>
            <c:ext xmlns:c16="http://schemas.microsoft.com/office/drawing/2014/chart" uri="{C3380CC4-5D6E-409C-BE32-E72D297353CC}">
              <c16:uniqueId val="{00000004-AC87-4F6E-8A5F-4CCF9C5F0643}"/>
            </c:ext>
          </c:extLst>
        </c:ser>
        <c:ser>
          <c:idx val="5"/>
          <c:order val="5"/>
          <c:tx>
            <c:strRef>
              <c:f>'Grade Wise Loan Amount'!$G$3:$G$4</c:f>
              <c:strCache>
                <c:ptCount val="1"/>
                <c:pt idx="0">
                  <c:v>F</c:v>
                </c:pt>
              </c:strCache>
            </c:strRef>
          </c:tx>
          <c:spPr>
            <a:noFill/>
            <a:ln w="25400" cap="flat" cmpd="sng" algn="ctr">
              <a:solidFill>
                <a:schemeClr val="accent6"/>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Amount'!$G$5:$G$40</c:f>
              <c:numCache>
                <c:formatCode>0</c:formatCode>
                <c:ptCount val="35"/>
                <c:pt idx="25">
                  <c:v>5949325</c:v>
                </c:pt>
                <c:pt idx="26">
                  <c:v>4450300</c:v>
                </c:pt>
                <c:pt idx="27">
                  <c:v>3361000</c:v>
                </c:pt>
                <c:pt idx="28">
                  <c:v>3088050</c:v>
                </c:pt>
                <c:pt idx="29">
                  <c:v>2414425</c:v>
                </c:pt>
              </c:numCache>
            </c:numRef>
          </c:val>
          <c:extLst>
            <c:ext xmlns:c16="http://schemas.microsoft.com/office/drawing/2014/chart" uri="{C3380CC4-5D6E-409C-BE32-E72D297353CC}">
              <c16:uniqueId val="{00000005-AC87-4F6E-8A5F-4CCF9C5F0643}"/>
            </c:ext>
          </c:extLst>
        </c:ser>
        <c:ser>
          <c:idx val="6"/>
          <c:order val="6"/>
          <c:tx>
            <c:strRef>
              <c:f>'Grade Wise Loan Amount'!$H$3:$H$4</c:f>
              <c:strCache>
                <c:ptCount val="1"/>
                <c:pt idx="0">
                  <c:v>G</c:v>
                </c:pt>
              </c:strCache>
            </c:strRef>
          </c:tx>
          <c:spPr>
            <a:noFill/>
            <a:ln w="25400" cap="flat" cmpd="sng" algn="ctr">
              <a:solidFill>
                <a:schemeClr val="accent1">
                  <a:lumMod val="60000"/>
                </a:schemeClr>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Amount'!$H$5:$H$40</c:f>
              <c:numCache>
                <c:formatCode>0</c:formatCode>
                <c:ptCount val="35"/>
                <c:pt idx="30">
                  <c:v>2072175</c:v>
                </c:pt>
                <c:pt idx="31">
                  <c:v>1613300</c:v>
                </c:pt>
                <c:pt idx="32">
                  <c:v>965350</c:v>
                </c:pt>
                <c:pt idx="33">
                  <c:v>1144300</c:v>
                </c:pt>
                <c:pt idx="34">
                  <c:v>596550</c:v>
                </c:pt>
              </c:numCache>
            </c:numRef>
          </c:val>
          <c:extLst>
            <c:ext xmlns:c16="http://schemas.microsoft.com/office/drawing/2014/chart" uri="{C3380CC4-5D6E-409C-BE32-E72D297353CC}">
              <c16:uniqueId val="{00000006-AC87-4F6E-8A5F-4CCF9C5F0643}"/>
            </c:ext>
          </c:extLst>
        </c:ser>
        <c:dLbls>
          <c:showLegendKey val="0"/>
          <c:showVal val="0"/>
          <c:showCatName val="0"/>
          <c:showSerName val="0"/>
          <c:showPercent val="0"/>
          <c:showBubbleSize val="0"/>
        </c:dLbls>
        <c:gapWidth val="227"/>
        <c:axId val="1001198224"/>
        <c:axId val="1001198704"/>
      </c:barChart>
      <c:catAx>
        <c:axId val="100119822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704"/>
        <c:crosses val="autoZero"/>
        <c:auto val="1"/>
        <c:lblAlgn val="ctr"/>
        <c:lblOffset val="100"/>
        <c:noMultiLvlLbl val="0"/>
      </c:catAx>
      <c:valAx>
        <c:axId val="1001198704"/>
        <c:scaling>
          <c:orientation val="minMax"/>
        </c:scaling>
        <c:delete val="0"/>
        <c:axPos val="l"/>
        <c:numFmt formatCode="0" sourceLinked="1"/>
        <c:majorTickMark val="none"/>
        <c:minorTickMark val="none"/>
        <c:tickLblPos val="nextTo"/>
        <c:spPr>
          <a:noFill/>
          <a:ln w="9525">
            <a:solidFill>
              <a:schemeClr val="tx1">
                <a:lumMod val="15000"/>
                <a:lumOff val="85000"/>
              </a:schemeClr>
            </a:solid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Analystics.xlsx]Net Transation Amount!PivotTable2</c:name>
    <c:fmtId val="5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Net Transaction Amount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'Net Transation Amount'!$B$3:$B$4</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cat>
            <c:strRef>
              <c:f>'Net Transation Amount'!$A$5:$A$71092</c:f>
              <c:strCache>
                <c:ptCount val="5551"/>
                <c:pt idx="0">
                  <c:v>Sarah Williams</c:v>
                </c:pt>
                <c:pt idx="1">
                  <c:v>Jennifer Martin</c:v>
                </c:pt>
                <c:pt idx="2">
                  <c:v>Mary Smith</c:v>
                </c:pt>
                <c:pt idx="3">
                  <c:v>Julie Lopez</c:v>
                </c:pt>
                <c:pt idx="4">
                  <c:v>Lisa Sanchez</c:v>
                </c:pt>
                <c:pt idx="5">
                  <c:v>Michael Silva</c:v>
                </c:pt>
                <c:pt idx="6">
                  <c:v>Michael Ruiz</c:v>
                </c:pt>
                <c:pt idx="7">
                  <c:v>Jason White</c:v>
                </c:pt>
                <c:pt idx="8">
                  <c:v>Matthew Anderson</c:v>
                </c:pt>
                <c:pt idx="9">
                  <c:v>Nicholas Jones</c:v>
                </c:pt>
                <c:pt idx="10">
                  <c:v>Emily Gonzalez</c:v>
                </c:pt>
                <c:pt idx="11">
                  <c:v>Lisa Davis</c:v>
                </c:pt>
                <c:pt idx="12">
                  <c:v>James Allen</c:v>
                </c:pt>
                <c:pt idx="13">
                  <c:v>Danielle Munoz</c:v>
                </c:pt>
                <c:pt idx="14">
                  <c:v>Kimberly Wood</c:v>
                </c:pt>
                <c:pt idx="15">
                  <c:v>James Stewart</c:v>
                </c:pt>
                <c:pt idx="16">
                  <c:v>Daniel Sanchez</c:v>
                </c:pt>
                <c:pt idx="17">
                  <c:v>Jeffrey Smith</c:v>
                </c:pt>
                <c:pt idx="18">
                  <c:v>James King</c:v>
                </c:pt>
                <c:pt idx="19">
                  <c:v>John Gomez</c:v>
                </c:pt>
                <c:pt idx="20">
                  <c:v>Christine Hall</c:v>
                </c:pt>
                <c:pt idx="21">
                  <c:v>Amanda Smith</c:v>
                </c:pt>
                <c:pt idx="22">
                  <c:v>Michael Allen</c:v>
                </c:pt>
                <c:pt idx="23">
                  <c:v>Michael Anderson</c:v>
                </c:pt>
                <c:pt idx="24">
                  <c:v>Jason Anderson</c:v>
                </c:pt>
                <c:pt idx="25">
                  <c:v>Catherine Williams</c:v>
                </c:pt>
                <c:pt idx="26">
                  <c:v>Elizabeth Moore</c:v>
                </c:pt>
                <c:pt idx="27">
                  <c:v>Paula Smith</c:v>
                </c:pt>
                <c:pt idx="28">
                  <c:v>Robert May</c:v>
                </c:pt>
                <c:pt idx="29">
                  <c:v>Richard Johnson</c:v>
                </c:pt>
                <c:pt idx="30">
                  <c:v>Kelly Wilson</c:v>
                </c:pt>
                <c:pt idx="31">
                  <c:v>Keith Anderson</c:v>
                </c:pt>
                <c:pt idx="32">
                  <c:v>Rebecca Carter</c:v>
                </c:pt>
                <c:pt idx="33">
                  <c:v>Eric Moore</c:v>
                </c:pt>
                <c:pt idx="34">
                  <c:v>Michelle Taylor</c:v>
                </c:pt>
                <c:pt idx="35">
                  <c:v>Michael Cuevas</c:v>
                </c:pt>
                <c:pt idx="36">
                  <c:v>Brandon Adams</c:v>
                </c:pt>
                <c:pt idx="37">
                  <c:v>Charles Moore</c:v>
                </c:pt>
                <c:pt idx="38">
                  <c:v>Tina Lopez</c:v>
                </c:pt>
                <c:pt idx="39">
                  <c:v>Jessica Thomas</c:v>
                </c:pt>
                <c:pt idx="40">
                  <c:v>Jason King</c:v>
                </c:pt>
                <c:pt idx="41">
                  <c:v>Jessica Morales</c:v>
                </c:pt>
                <c:pt idx="42">
                  <c:v>David Reed</c:v>
                </c:pt>
                <c:pt idx="43">
                  <c:v>John Harris</c:v>
                </c:pt>
                <c:pt idx="44">
                  <c:v>Samantha Young</c:v>
                </c:pt>
                <c:pt idx="45">
                  <c:v>Stephanie King</c:v>
                </c:pt>
                <c:pt idx="46">
                  <c:v>Mary Martin</c:v>
                </c:pt>
                <c:pt idx="47">
                  <c:v>Jennifer Nguyen</c:v>
                </c:pt>
                <c:pt idx="48">
                  <c:v>Timothy Castillo</c:v>
                </c:pt>
                <c:pt idx="49">
                  <c:v>Gregory Tran</c:v>
                </c:pt>
                <c:pt idx="50">
                  <c:v>Steven Collins</c:v>
                </c:pt>
                <c:pt idx="51">
                  <c:v>Tara Miller</c:v>
                </c:pt>
                <c:pt idx="52">
                  <c:v>Shawn Smith</c:v>
                </c:pt>
                <c:pt idx="53">
                  <c:v>Jessica Martinez</c:v>
                </c:pt>
                <c:pt idx="54">
                  <c:v>Linda Clark</c:v>
                </c:pt>
                <c:pt idx="55">
                  <c:v>Christopher Webb</c:v>
                </c:pt>
                <c:pt idx="56">
                  <c:v>David Padilla</c:v>
                </c:pt>
                <c:pt idx="57">
                  <c:v>Aaron Campbell</c:v>
                </c:pt>
                <c:pt idx="58">
                  <c:v>Michael Perkins</c:v>
                </c:pt>
                <c:pt idx="59">
                  <c:v>Joseph Schroeder</c:v>
                </c:pt>
                <c:pt idx="60">
                  <c:v>Jennifer Davis</c:v>
                </c:pt>
                <c:pt idx="61">
                  <c:v>Jason Young</c:v>
                </c:pt>
                <c:pt idx="62">
                  <c:v>Aaron Lynch</c:v>
                </c:pt>
                <c:pt idx="63">
                  <c:v>Tanya Miller</c:v>
                </c:pt>
                <c:pt idx="64">
                  <c:v>Jessica Silva</c:v>
                </c:pt>
                <c:pt idx="65">
                  <c:v>Michael Taylor</c:v>
                </c:pt>
                <c:pt idx="66">
                  <c:v>Michael Meyer</c:v>
                </c:pt>
                <c:pt idx="67">
                  <c:v>Peter Watson</c:v>
                </c:pt>
                <c:pt idx="68">
                  <c:v>Michele Hill</c:v>
                </c:pt>
                <c:pt idx="69">
                  <c:v>David Henderson</c:v>
                </c:pt>
                <c:pt idx="70">
                  <c:v>James Kim</c:v>
                </c:pt>
                <c:pt idx="71">
                  <c:v>Lisa Rodriguez</c:v>
                </c:pt>
                <c:pt idx="72">
                  <c:v>Christopher Martinez</c:v>
                </c:pt>
                <c:pt idx="73">
                  <c:v>Jennifer Hunt</c:v>
                </c:pt>
                <c:pt idx="74">
                  <c:v>Matthew Carlson</c:v>
                </c:pt>
                <c:pt idx="75">
                  <c:v>Julian Rodriguez</c:v>
                </c:pt>
                <c:pt idx="76">
                  <c:v>Michael Cole</c:v>
                </c:pt>
                <c:pt idx="77">
                  <c:v>Matthew Mason</c:v>
                </c:pt>
                <c:pt idx="78">
                  <c:v>Michelle Brown</c:v>
                </c:pt>
                <c:pt idx="79">
                  <c:v>Anthony Meyer</c:v>
                </c:pt>
                <c:pt idx="80">
                  <c:v>David Rivera</c:v>
                </c:pt>
                <c:pt idx="81">
                  <c:v>Joshua Carter</c:v>
                </c:pt>
                <c:pt idx="82">
                  <c:v>Elizabeth Dyer</c:v>
                </c:pt>
                <c:pt idx="83">
                  <c:v>Charles Nguyen</c:v>
                </c:pt>
                <c:pt idx="84">
                  <c:v>Emily Wilson</c:v>
                </c:pt>
                <c:pt idx="85">
                  <c:v>Ian Harris</c:v>
                </c:pt>
                <c:pt idx="86">
                  <c:v>Jacob Pierce</c:v>
                </c:pt>
                <c:pt idx="87">
                  <c:v>Angel Brown</c:v>
                </c:pt>
                <c:pt idx="88">
                  <c:v>David Grimes</c:v>
                </c:pt>
                <c:pt idx="89">
                  <c:v>Jonathan Moore</c:v>
                </c:pt>
                <c:pt idx="90">
                  <c:v>Mark Lawson</c:v>
                </c:pt>
                <c:pt idx="91">
                  <c:v>Thomas Thompson</c:v>
                </c:pt>
                <c:pt idx="92">
                  <c:v>John Moreno</c:v>
                </c:pt>
                <c:pt idx="93">
                  <c:v>James Ramirez</c:v>
                </c:pt>
                <c:pt idx="94">
                  <c:v>Brittany Garcia</c:v>
                </c:pt>
                <c:pt idx="95">
                  <c:v>Bryan Williams</c:v>
                </c:pt>
                <c:pt idx="96">
                  <c:v>Jerry Malone</c:v>
                </c:pt>
                <c:pt idx="97">
                  <c:v>Shawn Jackson</c:v>
                </c:pt>
                <c:pt idx="98">
                  <c:v>Dylan Collins</c:v>
                </c:pt>
                <c:pt idx="99">
                  <c:v>Kimberly Dawson</c:v>
                </c:pt>
                <c:pt idx="100">
                  <c:v>Amy Myers</c:v>
                </c:pt>
                <c:pt idx="101">
                  <c:v>Susan Phillips</c:v>
                </c:pt>
                <c:pt idx="102">
                  <c:v>Aaron Yates</c:v>
                </c:pt>
                <c:pt idx="103">
                  <c:v>Maria Sanchez</c:v>
                </c:pt>
                <c:pt idx="104">
                  <c:v>Lisa Russo</c:v>
                </c:pt>
                <c:pt idx="105">
                  <c:v>Angela Thomas</c:v>
                </c:pt>
                <c:pt idx="106">
                  <c:v>Alyssa Perez</c:v>
                </c:pt>
                <c:pt idx="107">
                  <c:v>Brooke Harris</c:v>
                </c:pt>
                <c:pt idx="108">
                  <c:v>Amber Nelson</c:v>
                </c:pt>
                <c:pt idx="109">
                  <c:v>Michael Lyons</c:v>
                </c:pt>
                <c:pt idx="110">
                  <c:v>Mikayla Alvarez</c:v>
                </c:pt>
                <c:pt idx="111">
                  <c:v>Joe Craig</c:v>
                </c:pt>
                <c:pt idx="112">
                  <c:v>Brent Wilson</c:v>
                </c:pt>
                <c:pt idx="113">
                  <c:v>James Carter</c:v>
                </c:pt>
                <c:pt idx="114">
                  <c:v>Scott Rodriguez</c:v>
                </c:pt>
                <c:pt idx="115">
                  <c:v>Ruben Johnson</c:v>
                </c:pt>
                <c:pt idx="116">
                  <c:v>Ryan King</c:v>
                </c:pt>
                <c:pt idx="117">
                  <c:v>William Brady</c:v>
                </c:pt>
                <c:pt idx="118">
                  <c:v>Craig Rodriguez</c:v>
                </c:pt>
                <c:pt idx="119">
                  <c:v>Nicole Harris</c:v>
                </c:pt>
                <c:pt idx="120">
                  <c:v>Bradley Smith</c:v>
                </c:pt>
                <c:pt idx="121">
                  <c:v>Frank Robinson</c:v>
                </c:pt>
                <c:pt idx="122">
                  <c:v>Rachel Reid</c:v>
                </c:pt>
                <c:pt idx="123">
                  <c:v>Jason Lucas</c:v>
                </c:pt>
                <c:pt idx="124">
                  <c:v>Maria Lee</c:v>
                </c:pt>
                <c:pt idx="125">
                  <c:v>Lisa Oliver</c:v>
                </c:pt>
                <c:pt idx="126">
                  <c:v>Jennifer Vazquez</c:v>
                </c:pt>
                <c:pt idx="127">
                  <c:v>Jacob Rogers</c:v>
                </c:pt>
                <c:pt idx="128">
                  <c:v>Victoria Patterson</c:v>
                </c:pt>
                <c:pt idx="129">
                  <c:v>Kimberly Wade</c:v>
                </c:pt>
                <c:pt idx="130">
                  <c:v>Terri Walker</c:v>
                </c:pt>
                <c:pt idx="131">
                  <c:v>Ashley Terrell</c:v>
                </c:pt>
                <c:pt idx="132">
                  <c:v>Mary Nichols</c:v>
                </c:pt>
                <c:pt idx="133">
                  <c:v>Douglas Campos</c:v>
                </c:pt>
                <c:pt idx="134">
                  <c:v>Brian Vargas</c:v>
                </c:pt>
                <c:pt idx="135">
                  <c:v>Angela Hernandez</c:v>
                </c:pt>
                <c:pt idx="136">
                  <c:v>Charles Wood</c:v>
                </c:pt>
                <c:pt idx="137">
                  <c:v>Stephanie Nguyen</c:v>
                </c:pt>
                <c:pt idx="138">
                  <c:v>Jason Sanchez</c:v>
                </c:pt>
                <c:pt idx="139">
                  <c:v>David Nelson</c:v>
                </c:pt>
                <c:pt idx="140">
                  <c:v>Christopher Mitchell</c:v>
                </c:pt>
                <c:pt idx="141">
                  <c:v>Desiree Jones</c:v>
                </c:pt>
                <c:pt idx="142">
                  <c:v>Kayla Gonzalez</c:v>
                </c:pt>
                <c:pt idx="143">
                  <c:v>Lori Day</c:v>
                </c:pt>
                <c:pt idx="144">
                  <c:v>Nicole Kennedy</c:v>
                </c:pt>
                <c:pt idx="145">
                  <c:v>Danny Payne</c:v>
                </c:pt>
                <c:pt idx="146">
                  <c:v>Michelle Campbell</c:v>
                </c:pt>
                <c:pt idx="147">
                  <c:v>James Torres</c:v>
                </c:pt>
                <c:pt idx="148">
                  <c:v>Mark Nelson</c:v>
                </c:pt>
                <c:pt idx="149">
                  <c:v>Kevin Crawford</c:v>
                </c:pt>
                <c:pt idx="150">
                  <c:v>Patricia Ramos</c:v>
                </c:pt>
                <c:pt idx="151">
                  <c:v>Matthew Martinez</c:v>
                </c:pt>
                <c:pt idx="152">
                  <c:v>Brenda Stone</c:v>
                </c:pt>
                <c:pt idx="153">
                  <c:v>Howard Collins</c:v>
                </c:pt>
                <c:pt idx="154">
                  <c:v>Kayla Sanchez</c:v>
                </c:pt>
                <c:pt idx="155">
                  <c:v>Kim Sanchez</c:v>
                </c:pt>
                <c:pt idx="156">
                  <c:v>Donald Cook</c:v>
                </c:pt>
                <c:pt idx="157">
                  <c:v>Matthew Sosa</c:v>
                </c:pt>
                <c:pt idx="158">
                  <c:v>Melanie Martinez</c:v>
                </c:pt>
                <c:pt idx="159">
                  <c:v>Jorge Patterson</c:v>
                </c:pt>
                <c:pt idx="160">
                  <c:v>Cindy Carter</c:v>
                </c:pt>
                <c:pt idx="161">
                  <c:v>Ryan Walker</c:v>
                </c:pt>
                <c:pt idx="162">
                  <c:v>Hunter Miller</c:v>
                </c:pt>
                <c:pt idx="163">
                  <c:v>Anthony Pierce</c:v>
                </c:pt>
                <c:pt idx="164">
                  <c:v>Elizabeth Foster</c:v>
                </c:pt>
                <c:pt idx="165">
                  <c:v>Michael Rivera</c:v>
                </c:pt>
                <c:pt idx="166">
                  <c:v>Rachel Jones</c:v>
                </c:pt>
                <c:pt idx="167">
                  <c:v>Cory Brown</c:v>
                </c:pt>
                <c:pt idx="168">
                  <c:v>Theresa Miller</c:v>
                </c:pt>
                <c:pt idx="169">
                  <c:v>Kenneth Kim</c:v>
                </c:pt>
                <c:pt idx="170">
                  <c:v>Christopher Curry</c:v>
                </c:pt>
                <c:pt idx="171">
                  <c:v>Jeffery Walker</c:v>
                </c:pt>
                <c:pt idx="172">
                  <c:v>Julia Jones</c:v>
                </c:pt>
                <c:pt idx="173">
                  <c:v>Michelle Hensley</c:v>
                </c:pt>
                <c:pt idx="174">
                  <c:v>Daniel Walker</c:v>
                </c:pt>
                <c:pt idx="175">
                  <c:v>Kevin Ellis</c:v>
                </c:pt>
                <c:pt idx="176">
                  <c:v>Craig Williams</c:v>
                </c:pt>
                <c:pt idx="177">
                  <c:v>Jennifer Cook</c:v>
                </c:pt>
                <c:pt idx="178">
                  <c:v>Brandon Reeves</c:v>
                </c:pt>
                <c:pt idx="179">
                  <c:v>Leslie Miller</c:v>
                </c:pt>
                <c:pt idx="180">
                  <c:v>Jennifer Hoffman</c:v>
                </c:pt>
                <c:pt idx="181">
                  <c:v>Trevor Brown</c:v>
                </c:pt>
                <c:pt idx="182">
                  <c:v>Chelsea Scott</c:v>
                </c:pt>
                <c:pt idx="183">
                  <c:v>Elizabeth Gordon</c:v>
                </c:pt>
                <c:pt idx="184">
                  <c:v>Steven Lin</c:v>
                </c:pt>
                <c:pt idx="185">
                  <c:v>Julie Lee</c:v>
                </c:pt>
                <c:pt idx="186">
                  <c:v>Kevin Harris</c:v>
                </c:pt>
                <c:pt idx="187">
                  <c:v>Stephanie Young</c:v>
                </c:pt>
                <c:pt idx="188">
                  <c:v>Raymond Smith</c:v>
                </c:pt>
                <c:pt idx="189">
                  <c:v>James Burns</c:v>
                </c:pt>
                <c:pt idx="190">
                  <c:v>Tanya Johnson</c:v>
                </c:pt>
                <c:pt idx="191">
                  <c:v>Joshua Torres</c:v>
                </c:pt>
                <c:pt idx="192">
                  <c:v>Wendy Gonzalez</c:v>
                </c:pt>
                <c:pt idx="193">
                  <c:v>Matthew Heath</c:v>
                </c:pt>
                <c:pt idx="194">
                  <c:v>Angela Brown</c:v>
                </c:pt>
                <c:pt idx="195">
                  <c:v>Dale Miller</c:v>
                </c:pt>
                <c:pt idx="196">
                  <c:v>Jennifer Coleman</c:v>
                </c:pt>
                <c:pt idx="197">
                  <c:v>Adam Baker</c:v>
                </c:pt>
                <c:pt idx="198">
                  <c:v>Laura Burch</c:v>
                </c:pt>
                <c:pt idx="199">
                  <c:v>Ariana Wilson</c:v>
                </c:pt>
                <c:pt idx="200">
                  <c:v>Christopher Welch</c:v>
                </c:pt>
                <c:pt idx="201">
                  <c:v>Eric Watson</c:v>
                </c:pt>
                <c:pt idx="202">
                  <c:v>Frederick Villarreal</c:v>
                </c:pt>
                <c:pt idx="203">
                  <c:v>Christopher Combs</c:v>
                </c:pt>
                <c:pt idx="204">
                  <c:v>Amy Gomez</c:v>
                </c:pt>
                <c:pt idx="205">
                  <c:v>James Contreras</c:v>
                </c:pt>
                <c:pt idx="206">
                  <c:v>Martin Walsh</c:v>
                </c:pt>
                <c:pt idx="207">
                  <c:v>Brittany Chavez</c:v>
                </c:pt>
                <c:pt idx="208">
                  <c:v>Amy Howe</c:v>
                </c:pt>
                <c:pt idx="209">
                  <c:v>Joseph Ramos</c:v>
                </c:pt>
                <c:pt idx="210">
                  <c:v>Christine Wells</c:v>
                </c:pt>
                <c:pt idx="211">
                  <c:v>Michael Adams</c:v>
                </c:pt>
                <c:pt idx="212">
                  <c:v>Jessica Rojas</c:v>
                </c:pt>
                <c:pt idx="213">
                  <c:v>John Jordan</c:v>
                </c:pt>
                <c:pt idx="214">
                  <c:v>Kimberly Thompson</c:v>
                </c:pt>
                <c:pt idx="215">
                  <c:v>Jeffrey Schultz</c:v>
                </c:pt>
                <c:pt idx="216">
                  <c:v>Mario Martin</c:v>
                </c:pt>
                <c:pt idx="217">
                  <c:v>Ryan Curtis</c:v>
                </c:pt>
                <c:pt idx="218">
                  <c:v>Laura Sherman</c:v>
                </c:pt>
                <c:pt idx="219">
                  <c:v>George Hernandez</c:v>
                </c:pt>
                <c:pt idx="220">
                  <c:v>Tracy Wilson</c:v>
                </c:pt>
                <c:pt idx="221">
                  <c:v>Scott Reid</c:v>
                </c:pt>
                <c:pt idx="222">
                  <c:v>Emily Evans</c:v>
                </c:pt>
                <c:pt idx="223">
                  <c:v>Amy Baker</c:v>
                </c:pt>
                <c:pt idx="224">
                  <c:v>George Davis</c:v>
                </c:pt>
                <c:pt idx="225">
                  <c:v>Thomas Griffith</c:v>
                </c:pt>
                <c:pt idx="226">
                  <c:v>Steven Torres</c:v>
                </c:pt>
                <c:pt idx="227">
                  <c:v>Ashley Kim</c:v>
                </c:pt>
                <c:pt idx="228">
                  <c:v>David Robinson</c:v>
                </c:pt>
                <c:pt idx="229">
                  <c:v>John Diaz</c:v>
                </c:pt>
                <c:pt idx="230">
                  <c:v>Jennifer Moreno</c:v>
                </c:pt>
                <c:pt idx="231">
                  <c:v>Lori Grant</c:v>
                </c:pt>
                <c:pt idx="232">
                  <c:v>John Burns</c:v>
                </c:pt>
                <c:pt idx="233">
                  <c:v>Shane Smith</c:v>
                </c:pt>
                <c:pt idx="234">
                  <c:v>Emily Bush</c:v>
                </c:pt>
                <c:pt idx="235">
                  <c:v>Lisa Hughes</c:v>
                </c:pt>
                <c:pt idx="236">
                  <c:v>Melissa Boone</c:v>
                </c:pt>
                <c:pt idx="237">
                  <c:v>David Watts</c:v>
                </c:pt>
                <c:pt idx="238">
                  <c:v>Daniel Baker</c:v>
                </c:pt>
                <c:pt idx="239">
                  <c:v>Tracey Peters</c:v>
                </c:pt>
                <c:pt idx="240">
                  <c:v>Andrea Bowers</c:v>
                </c:pt>
                <c:pt idx="241">
                  <c:v>Robert Scott</c:v>
                </c:pt>
                <c:pt idx="242">
                  <c:v>Christopher Knight</c:v>
                </c:pt>
                <c:pt idx="243">
                  <c:v>David Sanchez</c:v>
                </c:pt>
                <c:pt idx="244">
                  <c:v>Ricardo Moore</c:v>
                </c:pt>
                <c:pt idx="245">
                  <c:v>Elizabeth Kane</c:v>
                </c:pt>
                <c:pt idx="246">
                  <c:v>Gerald Rodriguez</c:v>
                </c:pt>
                <c:pt idx="247">
                  <c:v>Wendy Anderson</c:v>
                </c:pt>
                <c:pt idx="248">
                  <c:v>Kimberly White</c:v>
                </c:pt>
                <c:pt idx="249">
                  <c:v>Richard Ramos</c:v>
                </c:pt>
                <c:pt idx="250">
                  <c:v>Emily Collins</c:v>
                </c:pt>
                <c:pt idx="251">
                  <c:v>Gregory Lewis</c:v>
                </c:pt>
                <c:pt idx="252">
                  <c:v>Paul Garcia</c:v>
                </c:pt>
                <c:pt idx="253">
                  <c:v>Amy Adams</c:v>
                </c:pt>
                <c:pt idx="254">
                  <c:v>Steven Parker</c:v>
                </c:pt>
                <c:pt idx="255">
                  <c:v>Ashley Clark</c:v>
                </c:pt>
                <c:pt idx="256">
                  <c:v>Joshua Butler</c:v>
                </c:pt>
                <c:pt idx="257">
                  <c:v>Matthew Rios</c:v>
                </c:pt>
                <c:pt idx="258">
                  <c:v>Joseph Jennings</c:v>
                </c:pt>
                <c:pt idx="259">
                  <c:v>Jonathan Terry</c:v>
                </c:pt>
                <c:pt idx="260">
                  <c:v>Peter Murphy</c:v>
                </c:pt>
                <c:pt idx="261">
                  <c:v>Brandi Johnson</c:v>
                </c:pt>
                <c:pt idx="262">
                  <c:v>Ryan Jackson</c:v>
                </c:pt>
                <c:pt idx="263">
                  <c:v>John Owens</c:v>
                </c:pt>
                <c:pt idx="264">
                  <c:v>Joshua Moore</c:v>
                </c:pt>
                <c:pt idx="265">
                  <c:v>Robert Mckenzie</c:v>
                </c:pt>
                <c:pt idx="266">
                  <c:v>Stacey Aguilar</c:v>
                </c:pt>
                <c:pt idx="267">
                  <c:v>Amy Cruz</c:v>
                </c:pt>
                <c:pt idx="268">
                  <c:v>Corey Smith</c:v>
                </c:pt>
                <c:pt idx="269">
                  <c:v>Adam Young</c:v>
                </c:pt>
                <c:pt idx="270">
                  <c:v>Jessica Gibbs</c:v>
                </c:pt>
                <c:pt idx="271">
                  <c:v>Robert Schmidt</c:v>
                </c:pt>
                <c:pt idx="272">
                  <c:v>Jennifer Reid</c:v>
                </c:pt>
                <c:pt idx="273">
                  <c:v>Brenda Spencer</c:v>
                </c:pt>
                <c:pt idx="274">
                  <c:v>Daniel Franklin</c:v>
                </c:pt>
                <c:pt idx="275">
                  <c:v>Rita Thompson</c:v>
                </c:pt>
                <c:pt idx="276">
                  <c:v>Ann Brown</c:v>
                </c:pt>
                <c:pt idx="277">
                  <c:v>Edward White</c:v>
                </c:pt>
                <c:pt idx="278">
                  <c:v>Rebecca Reed</c:v>
                </c:pt>
                <c:pt idx="279">
                  <c:v>Beth Wilson</c:v>
                </c:pt>
                <c:pt idx="280">
                  <c:v>Jordan Butler</c:v>
                </c:pt>
                <c:pt idx="281">
                  <c:v>Kathleen Daniels</c:v>
                </c:pt>
                <c:pt idx="282">
                  <c:v>Mary Jordan</c:v>
                </c:pt>
                <c:pt idx="283">
                  <c:v>Michael Valentine</c:v>
                </c:pt>
                <c:pt idx="284">
                  <c:v>Laura Richardson</c:v>
                </c:pt>
                <c:pt idx="285">
                  <c:v>Tony Taylor</c:v>
                </c:pt>
                <c:pt idx="286">
                  <c:v>Holly Moore</c:v>
                </c:pt>
                <c:pt idx="287">
                  <c:v>Jessica Bell</c:v>
                </c:pt>
                <c:pt idx="288">
                  <c:v>Courtney Cain</c:v>
                </c:pt>
                <c:pt idx="289">
                  <c:v>Angela Lewis</c:v>
                </c:pt>
                <c:pt idx="290">
                  <c:v>Lisa Wright</c:v>
                </c:pt>
                <c:pt idx="291">
                  <c:v>Brenda West</c:v>
                </c:pt>
                <c:pt idx="292">
                  <c:v>Karen Molina</c:v>
                </c:pt>
                <c:pt idx="293">
                  <c:v>Karen Nichols</c:v>
                </c:pt>
                <c:pt idx="294">
                  <c:v>Pamela Cohen</c:v>
                </c:pt>
                <c:pt idx="295">
                  <c:v>Amber Arellano</c:v>
                </c:pt>
                <c:pt idx="296">
                  <c:v>Michael Mitchell</c:v>
                </c:pt>
                <c:pt idx="297">
                  <c:v>Lisa Tucker</c:v>
                </c:pt>
                <c:pt idx="298">
                  <c:v>Patricia Allen</c:v>
                </c:pt>
                <c:pt idx="299">
                  <c:v>Ashley Powell</c:v>
                </c:pt>
                <c:pt idx="300">
                  <c:v>Jennifer Woods</c:v>
                </c:pt>
                <c:pt idx="301">
                  <c:v>Mary Williams</c:v>
                </c:pt>
                <c:pt idx="302">
                  <c:v>Ashley Watts</c:v>
                </c:pt>
                <c:pt idx="303">
                  <c:v>Tyler Brown</c:v>
                </c:pt>
                <c:pt idx="304">
                  <c:v>Alexandra Brown</c:v>
                </c:pt>
                <c:pt idx="305">
                  <c:v>John Reid</c:v>
                </c:pt>
                <c:pt idx="306">
                  <c:v>Erin Hunt</c:v>
                </c:pt>
                <c:pt idx="307">
                  <c:v>Jason Hall</c:v>
                </c:pt>
                <c:pt idx="308">
                  <c:v>Daniel Gibson</c:v>
                </c:pt>
                <c:pt idx="309">
                  <c:v>Sean Tucker</c:v>
                </c:pt>
                <c:pt idx="310">
                  <c:v>Beth Warren</c:v>
                </c:pt>
                <c:pt idx="311">
                  <c:v>Dana Williams</c:v>
                </c:pt>
                <c:pt idx="312">
                  <c:v>Brian Mendoza</c:v>
                </c:pt>
                <c:pt idx="313">
                  <c:v>Melissa Green</c:v>
                </c:pt>
                <c:pt idx="314">
                  <c:v>Daniel Carter</c:v>
                </c:pt>
                <c:pt idx="315">
                  <c:v>Raymond Lewis</c:v>
                </c:pt>
                <c:pt idx="316">
                  <c:v>Michele Johnson</c:v>
                </c:pt>
                <c:pt idx="317">
                  <c:v>Taylor Howell</c:v>
                </c:pt>
                <c:pt idx="318">
                  <c:v>Charles Bird</c:v>
                </c:pt>
                <c:pt idx="319">
                  <c:v>Michael Pacheco</c:v>
                </c:pt>
                <c:pt idx="320">
                  <c:v>Jacob Long</c:v>
                </c:pt>
                <c:pt idx="321">
                  <c:v>Jennifer Daniel</c:v>
                </c:pt>
                <c:pt idx="322">
                  <c:v>Jonathan Lewis</c:v>
                </c:pt>
                <c:pt idx="323">
                  <c:v>Stephanie Gibson</c:v>
                </c:pt>
                <c:pt idx="324">
                  <c:v>Joshua Brown</c:v>
                </c:pt>
                <c:pt idx="325">
                  <c:v>Heather Curtis</c:v>
                </c:pt>
                <c:pt idx="326">
                  <c:v>Chad Evans</c:v>
                </c:pt>
                <c:pt idx="327">
                  <c:v>Ronald Baker</c:v>
                </c:pt>
                <c:pt idx="328">
                  <c:v>Christine Kelly</c:v>
                </c:pt>
                <c:pt idx="329">
                  <c:v>Tina Morgan</c:v>
                </c:pt>
                <c:pt idx="330">
                  <c:v>Elizabeth Taylor</c:v>
                </c:pt>
                <c:pt idx="331">
                  <c:v>Nicholas Lopez</c:v>
                </c:pt>
                <c:pt idx="332">
                  <c:v>Daniel Fleming</c:v>
                </c:pt>
                <c:pt idx="333">
                  <c:v>Jonathan Hall</c:v>
                </c:pt>
                <c:pt idx="334">
                  <c:v>Barbara Smith</c:v>
                </c:pt>
                <c:pt idx="335">
                  <c:v>Justin Patterson</c:v>
                </c:pt>
                <c:pt idx="336">
                  <c:v>Brenda Walker</c:v>
                </c:pt>
                <c:pt idx="337">
                  <c:v>Sara Johnson</c:v>
                </c:pt>
                <c:pt idx="338">
                  <c:v>Robert Howell</c:v>
                </c:pt>
                <c:pt idx="339">
                  <c:v>Edward Moore</c:v>
                </c:pt>
                <c:pt idx="340">
                  <c:v>Joshua Barnes</c:v>
                </c:pt>
                <c:pt idx="341">
                  <c:v>Phillip Diaz</c:v>
                </c:pt>
                <c:pt idx="342">
                  <c:v>Amy Ford</c:v>
                </c:pt>
                <c:pt idx="343">
                  <c:v>Monica Rivera</c:v>
                </c:pt>
                <c:pt idx="344">
                  <c:v>Michael Aguilar</c:v>
                </c:pt>
                <c:pt idx="345">
                  <c:v>Benjamin Gonzalez</c:v>
                </c:pt>
                <c:pt idx="346">
                  <c:v>Mark Cross</c:v>
                </c:pt>
                <c:pt idx="347">
                  <c:v>Colleen Nelson</c:v>
                </c:pt>
                <c:pt idx="348">
                  <c:v>Andrew White</c:v>
                </c:pt>
                <c:pt idx="349">
                  <c:v>Mary Hill</c:v>
                </c:pt>
                <c:pt idx="350">
                  <c:v>Kimberly Anderson</c:v>
                </c:pt>
                <c:pt idx="351">
                  <c:v>Matthew Gray</c:v>
                </c:pt>
                <c:pt idx="352">
                  <c:v>Mark Wilson</c:v>
                </c:pt>
                <c:pt idx="353">
                  <c:v>Shannon Wagner</c:v>
                </c:pt>
                <c:pt idx="354">
                  <c:v>Rachel Nelson</c:v>
                </c:pt>
                <c:pt idx="355">
                  <c:v>Kathryn Harris</c:v>
                </c:pt>
                <c:pt idx="356">
                  <c:v>Brianna Perez</c:v>
                </c:pt>
                <c:pt idx="357">
                  <c:v>Zachary Walker</c:v>
                </c:pt>
                <c:pt idx="358">
                  <c:v>Maxwell Fox</c:v>
                </c:pt>
                <c:pt idx="359">
                  <c:v>James Thompson</c:v>
                </c:pt>
                <c:pt idx="360">
                  <c:v>Michael Russo</c:v>
                </c:pt>
                <c:pt idx="361">
                  <c:v>Kristen Davis</c:v>
                </c:pt>
                <c:pt idx="362">
                  <c:v>Caitlin Sandoval</c:v>
                </c:pt>
                <c:pt idx="363">
                  <c:v>Todd Anderson</c:v>
                </c:pt>
                <c:pt idx="364">
                  <c:v>Peter Wallace</c:v>
                </c:pt>
                <c:pt idx="365">
                  <c:v>Theresa Anderson</c:v>
                </c:pt>
                <c:pt idx="366">
                  <c:v>Kenneth Ramirez</c:v>
                </c:pt>
                <c:pt idx="367">
                  <c:v>Brian Taylor</c:v>
                </c:pt>
                <c:pt idx="368">
                  <c:v>Natalie Mccoy</c:v>
                </c:pt>
                <c:pt idx="369">
                  <c:v>Dana Lawson</c:v>
                </c:pt>
                <c:pt idx="370">
                  <c:v>Karen Miller</c:v>
                </c:pt>
                <c:pt idx="371">
                  <c:v>Michael Barnes</c:v>
                </c:pt>
                <c:pt idx="372">
                  <c:v>Mary Tucker</c:v>
                </c:pt>
                <c:pt idx="373">
                  <c:v>Danielle Young</c:v>
                </c:pt>
                <c:pt idx="374">
                  <c:v>Matthew Stewart</c:v>
                </c:pt>
                <c:pt idx="375">
                  <c:v>Brian Torres</c:v>
                </c:pt>
                <c:pt idx="376">
                  <c:v>Lauren Jackson</c:v>
                </c:pt>
                <c:pt idx="377">
                  <c:v>Tonya Mercer</c:v>
                </c:pt>
                <c:pt idx="378">
                  <c:v>Thomas Richardson</c:v>
                </c:pt>
                <c:pt idx="379">
                  <c:v>Andres Miller</c:v>
                </c:pt>
                <c:pt idx="380">
                  <c:v>Eugene Snyder</c:v>
                </c:pt>
                <c:pt idx="381">
                  <c:v>Michael Cunningham</c:v>
                </c:pt>
                <c:pt idx="382">
                  <c:v>Kathleen Jackson</c:v>
                </c:pt>
                <c:pt idx="383">
                  <c:v>Tiffany Davis</c:v>
                </c:pt>
                <c:pt idx="384">
                  <c:v>Scott Gray</c:v>
                </c:pt>
                <c:pt idx="385">
                  <c:v>Cynthia Garcia</c:v>
                </c:pt>
                <c:pt idx="386">
                  <c:v>Sean Powell</c:v>
                </c:pt>
                <c:pt idx="387">
                  <c:v>Jill Young</c:v>
                </c:pt>
                <c:pt idx="388">
                  <c:v>Sarah Smith</c:v>
                </c:pt>
                <c:pt idx="389">
                  <c:v>Valerie Taylor</c:v>
                </c:pt>
                <c:pt idx="390">
                  <c:v>Scott Thompson</c:v>
                </c:pt>
                <c:pt idx="391">
                  <c:v>Angela Robinson</c:v>
                </c:pt>
                <c:pt idx="392">
                  <c:v>James Hughes</c:v>
                </c:pt>
                <c:pt idx="393">
                  <c:v>Kathryn Duncan</c:v>
                </c:pt>
                <c:pt idx="394">
                  <c:v>Luis Diaz</c:v>
                </c:pt>
                <c:pt idx="395">
                  <c:v>Christopher Weber</c:v>
                </c:pt>
                <c:pt idx="396">
                  <c:v>Jordan Ayala</c:v>
                </c:pt>
                <c:pt idx="397">
                  <c:v>Jennifer Rollins</c:v>
                </c:pt>
                <c:pt idx="398">
                  <c:v>Scott Tran</c:v>
                </c:pt>
                <c:pt idx="399">
                  <c:v>Mark Curtis</c:v>
                </c:pt>
                <c:pt idx="400">
                  <c:v>Megan Clark</c:v>
                </c:pt>
                <c:pt idx="401">
                  <c:v>Amanda Owens</c:v>
                </c:pt>
                <c:pt idx="402">
                  <c:v>Melissa Smith</c:v>
                </c:pt>
                <c:pt idx="403">
                  <c:v>Kimberly Williams</c:v>
                </c:pt>
                <c:pt idx="404">
                  <c:v>Michael Gibson</c:v>
                </c:pt>
                <c:pt idx="405">
                  <c:v>Christian Salazar</c:v>
                </c:pt>
                <c:pt idx="406">
                  <c:v>Michael Gray</c:v>
                </c:pt>
                <c:pt idx="407">
                  <c:v>Timothy Rogers</c:v>
                </c:pt>
                <c:pt idx="408">
                  <c:v>Vanessa Johnson</c:v>
                </c:pt>
                <c:pt idx="409">
                  <c:v>Nicholas Harding</c:v>
                </c:pt>
                <c:pt idx="410">
                  <c:v>Carlos Daugherty</c:v>
                </c:pt>
                <c:pt idx="411">
                  <c:v>Angela Jordan</c:v>
                </c:pt>
                <c:pt idx="412">
                  <c:v>Derrick Benson</c:v>
                </c:pt>
                <c:pt idx="413">
                  <c:v>Nicole Martin</c:v>
                </c:pt>
                <c:pt idx="414">
                  <c:v>Jonathan Ford</c:v>
                </c:pt>
                <c:pt idx="415">
                  <c:v>Steven Phillips</c:v>
                </c:pt>
                <c:pt idx="416">
                  <c:v>Gina West</c:v>
                </c:pt>
                <c:pt idx="417">
                  <c:v>Elizabeth Jordan</c:v>
                </c:pt>
                <c:pt idx="418">
                  <c:v>Christopher Blair</c:v>
                </c:pt>
                <c:pt idx="419">
                  <c:v>Tara Gonzalez</c:v>
                </c:pt>
                <c:pt idx="420">
                  <c:v>Nicole Johnson</c:v>
                </c:pt>
                <c:pt idx="421">
                  <c:v>Jennifer Cunningham</c:v>
                </c:pt>
                <c:pt idx="422">
                  <c:v>Elizabeth Franklin</c:v>
                </c:pt>
                <c:pt idx="423">
                  <c:v>Ashley Carter</c:v>
                </c:pt>
                <c:pt idx="424">
                  <c:v>Richard Hughes</c:v>
                </c:pt>
                <c:pt idx="425">
                  <c:v>Jesse Rodriguez</c:v>
                </c:pt>
                <c:pt idx="426">
                  <c:v>Jennifer Washington</c:v>
                </c:pt>
                <c:pt idx="427">
                  <c:v>Lisa Adams</c:v>
                </c:pt>
                <c:pt idx="428">
                  <c:v>Taylor Lopez</c:v>
                </c:pt>
                <c:pt idx="429">
                  <c:v>Cynthia Wilson</c:v>
                </c:pt>
                <c:pt idx="430">
                  <c:v>Rebecca Cole</c:v>
                </c:pt>
                <c:pt idx="431">
                  <c:v>Sandra Mcfarland</c:v>
                </c:pt>
                <c:pt idx="432">
                  <c:v>Shane Russell</c:v>
                </c:pt>
                <c:pt idx="433">
                  <c:v>Paul Thompson</c:v>
                </c:pt>
                <c:pt idx="434">
                  <c:v>Sharon Schmidt</c:v>
                </c:pt>
                <c:pt idx="435">
                  <c:v>Shane Mcdonald</c:v>
                </c:pt>
                <c:pt idx="436">
                  <c:v>Brett Jackson</c:v>
                </c:pt>
                <c:pt idx="437">
                  <c:v>Jason Hayes</c:v>
                </c:pt>
                <c:pt idx="438">
                  <c:v>Timothy Cuevas</c:v>
                </c:pt>
                <c:pt idx="439">
                  <c:v>Amy Campbell</c:v>
                </c:pt>
                <c:pt idx="440">
                  <c:v>Mary Chavez</c:v>
                </c:pt>
                <c:pt idx="441">
                  <c:v>Jeffrey Gill</c:v>
                </c:pt>
                <c:pt idx="442">
                  <c:v>Jerry Page</c:v>
                </c:pt>
                <c:pt idx="443">
                  <c:v>Kimberly Lewis</c:v>
                </c:pt>
                <c:pt idx="444">
                  <c:v>Jessica Hall</c:v>
                </c:pt>
                <c:pt idx="445">
                  <c:v>Lori Miller</c:v>
                </c:pt>
                <c:pt idx="446">
                  <c:v>Shirley Thomas</c:v>
                </c:pt>
                <c:pt idx="447">
                  <c:v>Scott Watson</c:v>
                </c:pt>
                <c:pt idx="448">
                  <c:v>Mark Mccoy</c:v>
                </c:pt>
                <c:pt idx="449">
                  <c:v>Michael Liu</c:v>
                </c:pt>
                <c:pt idx="450">
                  <c:v>April Flores</c:v>
                </c:pt>
                <c:pt idx="451">
                  <c:v>Jennifer Simpson</c:v>
                </c:pt>
                <c:pt idx="452">
                  <c:v>Emily Chan</c:v>
                </c:pt>
                <c:pt idx="453">
                  <c:v>Kyle Hernandez</c:v>
                </c:pt>
                <c:pt idx="454">
                  <c:v>Natalie Smith</c:v>
                </c:pt>
                <c:pt idx="455">
                  <c:v>Lauren Ford</c:v>
                </c:pt>
                <c:pt idx="456">
                  <c:v>Peter Maldonado</c:v>
                </c:pt>
                <c:pt idx="457">
                  <c:v>Alison Brown</c:v>
                </c:pt>
                <c:pt idx="458">
                  <c:v>Michael Dean</c:v>
                </c:pt>
                <c:pt idx="459">
                  <c:v>Jeffrey Rogers</c:v>
                </c:pt>
                <c:pt idx="460">
                  <c:v>Scott Franklin</c:v>
                </c:pt>
                <c:pt idx="461">
                  <c:v>Jonathan Cummings</c:v>
                </c:pt>
                <c:pt idx="462">
                  <c:v>Valerie Woodard</c:v>
                </c:pt>
                <c:pt idx="463">
                  <c:v>Katherine Gonzalez</c:v>
                </c:pt>
                <c:pt idx="464">
                  <c:v>Randall Davenport</c:v>
                </c:pt>
                <c:pt idx="465">
                  <c:v>Michelle Perez</c:v>
                </c:pt>
                <c:pt idx="466">
                  <c:v>Jason Morales</c:v>
                </c:pt>
                <c:pt idx="467">
                  <c:v>David Griffith</c:v>
                </c:pt>
                <c:pt idx="468">
                  <c:v>Michael Haley</c:v>
                </c:pt>
                <c:pt idx="469">
                  <c:v>James Christensen</c:v>
                </c:pt>
                <c:pt idx="470">
                  <c:v>Cody Mitchell</c:v>
                </c:pt>
                <c:pt idx="471">
                  <c:v>Kenneth Reynolds</c:v>
                </c:pt>
                <c:pt idx="472">
                  <c:v>Michael Reese</c:v>
                </c:pt>
                <c:pt idx="473">
                  <c:v>Michael Ross</c:v>
                </c:pt>
                <c:pt idx="474">
                  <c:v>Robert Morris</c:v>
                </c:pt>
                <c:pt idx="475">
                  <c:v>Lisa Watson</c:v>
                </c:pt>
                <c:pt idx="476">
                  <c:v>Jessica Carr</c:v>
                </c:pt>
                <c:pt idx="477">
                  <c:v>Ralph Mcdonald</c:v>
                </c:pt>
                <c:pt idx="478">
                  <c:v>Jennifer Shelton</c:v>
                </c:pt>
                <c:pt idx="479">
                  <c:v>Virginia Martinez</c:v>
                </c:pt>
                <c:pt idx="480">
                  <c:v>Alan Collins</c:v>
                </c:pt>
                <c:pt idx="481">
                  <c:v>Molly Smith</c:v>
                </c:pt>
                <c:pt idx="482">
                  <c:v>Veronica Perez</c:v>
                </c:pt>
                <c:pt idx="483">
                  <c:v>Todd Wilson</c:v>
                </c:pt>
                <c:pt idx="484">
                  <c:v>Russell Sanchez</c:v>
                </c:pt>
                <c:pt idx="485">
                  <c:v>Jacqueline Day</c:v>
                </c:pt>
                <c:pt idx="486">
                  <c:v>Stacey Allen</c:v>
                </c:pt>
                <c:pt idx="487">
                  <c:v>Robert Long</c:v>
                </c:pt>
                <c:pt idx="488">
                  <c:v>Regina Hall</c:v>
                </c:pt>
                <c:pt idx="489">
                  <c:v>Todd Adams</c:v>
                </c:pt>
                <c:pt idx="490">
                  <c:v>Shirley Mills</c:v>
                </c:pt>
                <c:pt idx="491">
                  <c:v>Melissa Herrera</c:v>
                </c:pt>
                <c:pt idx="492">
                  <c:v>Robert Tucker</c:v>
                </c:pt>
                <c:pt idx="493">
                  <c:v>Anne Ramirez</c:v>
                </c:pt>
                <c:pt idx="494">
                  <c:v>Richard Hahn</c:v>
                </c:pt>
                <c:pt idx="495">
                  <c:v>Shane Tucker</c:v>
                </c:pt>
                <c:pt idx="496">
                  <c:v>Kevin Lutz</c:v>
                </c:pt>
                <c:pt idx="497">
                  <c:v>Cynthia Davis</c:v>
                </c:pt>
                <c:pt idx="498">
                  <c:v>Mary Nguyen</c:v>
                </c:pt>
                <c:pt idx="499">
                  <c:v>Rebecca Juarez</c:v>
                </c:pt>
                <c:pt idx="500">
                  <c:v>Oscar Jones</c:v>
                </c:pt>
                <c:pt idx="501">
                  <c:v>Jose Jones</c:v>
                </c:pt>
                <c:pt idx="502">
                  <c:v>Donna Berg</c:v>
                </c:pt>
                <c:pt idx="503">
                  <c:v>Mr. Jason Jackson</c:v>
                </c:pt>
                <c:pt idx="504">
                  <c:v>David Daniels</c:v>
                </c:pt>
                <c:pt idx="505">
                  <c:v>Emily Romero</c:v>
                </c:pt>
                <c:pt idx="506">
                  <c:v>Lisa Thompson</c:v>
                </c:pt>
                <c:pt idx="507">
                  <c:v>John Boyd</c:v>
                </c:pt>
                <c:pt idx="508">
                  <c:v>Sara Garcia</c:v>
                </c:pt>
                <c:pt idx="509">
                  <c:v>Barbara Stephens</c:v>
                </c:pt>
                <c:pt idx="510">
                  <c:v>Kenneth Allen</c:v>
                </c:pt>
                <c:pt idx="511">
                  <c:v>Stephanie Anderson</c:v>
                </c:pt>
                <c:pt idx="512">
                  <c:v>Connie Khan</c:v>
                </c:pt>
                <c:pt idx="513">
                  <c:v>Tracey Brown</c:v>
                </c:pt>
                <c:pt idx="514">
                  <c:v>Robin Miller</c:v>
                </c:pt>
                <c:pt idx="515">
                  <c:v>Robert Ortiz</c:v>
                </c:pt>
                <c:pt idx="516">
                  <c:v>Robert Clark</c:v>
                </c:pt>
                <c:pt idx="517">
                  <c:v>John Beasley</c:v>
                </c:pt>
                <c:pt idx="518">
                  <c:v>Ryan Wood</c:v>
                </c:pt>
                <c:pt idx="519">
                  <c:v>Pamela Carter</c:v>
                </c:pt>
                <c:pt idx="520">
                  <c:v>Crystal Henderson</c:v>
                </c:pt>
                <c:pt idx="521">
                  <c:v>Michael Lamb</c:v>
                </c:pt>
                <c:pt idx="522">
                  <c:v>Zachary Williams</c:v>
                </c:pt>
                <c:pt idx="523">
                  <c:v>Craig Miller</c:v>
                </c:pt>
                <c:pt idx="524">
                  <c:v>Danielle Newman</c:v>
                </c:pt>
                <c:pt idx="525">
                  <c:v>Robert Morrison</c:v>
                </c:pt>
                <c:pt idx="526">
                  <c:v>Nicole Wood</c:v>
                </c:pt>
                <c:pt idx="527">
                  <c:v>Samantha Wilson</c:v>
                </c:pt>
                <c:pt idx="528">
                  <c:v>Bryan House</c:v>
                </c:pt>
                <c:pt idx="529">
                  <c:v>Paul Oneill</c:v>
                </c:pt>
                <c:pt idx="530">
                  <c:v>Melissa Perry</c:v>
                </c:pt>
                <c:pt idx="531">
                  <c:v>Daniel Carrillo</c:v>
                </c:pt>
                <c:pt idx="532">
                  <c:v>Jeremy Myers</c:v>
                </c:pt>
                <c:pt idx="533">
                  <c:v>Abigail Jones</c:v>
                </c:pt>
                <c:pt idx="534">
                  <c:v>Thomas Nguyen</c:v>
                </c:pt>
                <c:pt idx="535">
                  <c:v>Adam Brown</c:v>
                </c:pt>
                <c:pt idx="536">
                  <c:v>Mary Huerta</c:v>
                </c:pt>
                <c:pt idx="537">
                  <c:v>Andrew Owens</c:v>
                </c:pt>
                <c:pt idx="538">
                  <c:v>Allison Compton</c:v>
                </c:pt>
                <c:pt idx="539">
                  <c:v>Nicole Salazar</c:v>
                </c:pt>
                <c:pt idx="540">
                  <c:v>Holly Harris</c:v>
                </c:pt>
                <c:pt idx="541">
                  <c:v>Nancy Williams</c:v>
                </c:pt>
                <c:pt idx="542">
                  <c:v>Nicole Howell</c:v>
                </c:pt>
                <c:pt idx="543">
                  <c:v>Kathryn Perez</c:v>
                </c:pt>
                <c:pt idx="544">
                  <c:v>Mark Turner</c:v>
                </c:pt>
                <c:pt idx="545">
                  <c:v>Jennifer George</c:v>
                </c:pt>
                <c:pt idx="546">
                  <c:v>Heather Perez</c:v>
                </c:pt>
                <c:pt idx="547">
                  <c:v>Amy Carpenter</c:v>
                </c:pt>
                <c:pt idx="548">
                  <c:v>Roger Johnson</c:v>
                </c:pt>
                <c:pt idx="549">
                  <c:v>Jennifer Leblanc</c:v>
                </c:pt>
                <c:pt idx="550">
                  <c:v>Jessica Flynn</c:v>
                </c:pt>
                <c:pt idx="551">
                  <c:v>Richard Nielsen</c:v>
                </c:pt>
                <c:pt idx="552">
                  <c:v>Troy Davis</c:v>
                </c:pt>
                <c:pt idx="553">
                  <c:v>Amber Jackson</c:v>
                </c:pt>
                <c:pt idx="554">
                  <c:v>Bradley Nichols</c:v>
                </c:pt>
                <c:pt idx="555">
                  <c:v>Ronald Manning</c:v>
                </c:pt>
                <c:pt idx="556">
                  <c:v>Daniel Fields</c:v>
                </c:pt>
                <c:pt idx="557">
                  <c:v>Michelle Harrison</c:v>
                </c:pt>
                <c:pt idx="558">
                  <c:v>Sherry Marshall</c:v>
                </c:pt>
                <c:pt idx="559">
                  <c:v>Kenneth Hancock</c:v>
                </c:pt>
                <c:pt idx="560">
                  <c:v>Lisa Gray</c:v>
                </c:pt>
                <c:pt idx="561">
                  <c:v>Donald Jones</c:v>
                </c:pt>
                <c:pt idx="562">
                  <c:v>Eric Ross</c:v>
                </c:pt>
                <c:pt idx="563">
                  <c:v>Jason Howard</c:v>
                </c:pt>
                <c:pt idx="564">
                  <c:v>Michael Lozano</c:v>
                </c:pt>
                <c:pt idx="565">
                  <c:v>Thomas Doyle</c:v>
                </c:pt>
                <c:pt idx="566">
                  <c:v>Savannah Cook</c:v>
                </c:pt>
                <c:pt idx="567">
                  <c:v>John Conner</c:v>
                </c:pt>
                <c:pt idx="568">
                  <c:v>Christian Cruz</c:v>
                </c:pt>
                <c:pt idx="569">
                  <c:v>Charles Anderson</c:v>
                </c:pt>
                <c:pt idx="570">
                  <c:v>Stacey Gonzales</c:v>
                </c:pt>
                <c:pt idx="571">
                  <c:v>Brian Carter</c:v>
                </c:pt>
                <c:pt idx="572">
                  <c:v>Ashley Cole</c:v>
                </c:pt>
                <c:pt idx="573">
                  <c:v>Larry Perez</c:v>
                </c:pt>
                <c:pt idx="574">
                  <c:v>Sarah Floyd</c:v>
                </c:pt>
                <c:pt idx="575">
                  <c:v>Julie Peters</c:v>
                </c:pt>
                <c:pt idx="576">
                  <c:v>David Arellano</c:v>
                </c:pt>
                <c:pt idx="577">
                  <c:v>William Chavez</c:v>
                </c:pt>
                <c:pt idx="578">
                  <c:v>Paige Anderson</c:v>
                </c:pt>
                <c:pt idx="579">
                  <c:v>Alexander Jackson</c:v>
                </c:pt>
                <c:pt idx="580">
                  <c:v>Steven Cox</c:v>
                </c:pt>
                <c:pt idx="581">
                  <c:v>Christine Aguilar</c:v>
                </c:pt>
                <c:pt idx="582">
                  <c:v>Jacqueline Davis</c:v>
                </c:pt>
                <c:pt idx="583">
                  <c:v>Linda Robinson</c:v>
                </c:pt>
                <c:pt idx="584">
                  <c:v>William Fisher</c:v>
                </c:pt>
                <c:pt idx="585">
                  <c:v>Paul Perez</c:v>
                </c:pt>
                <c:pt idx="586">
                  <c:v>Daniel Wood</c:v>
                </c:pt>
                <c:pt idx="587">
                  <c:v>Jerry Lewis</c:v>
                </c:pt>
                <c:pt idx="588">
                  <c:v>Nicholas Pitts</c:v>
                </c:pt>
                <c:pt idx="589">
                  <c:v>Rebecca Graves</c:v>
                </c:pt>
                <c:pt idx="590">
                  <c:v>Anthony Carter</c:v>
                </c:pt>
                <c:pt idx="591">
                  <c:v>David Ramos</c:v>
                </c:pt>
                <c:pt idx="592">
                  <c:v>Nicole Hall</c:v>
                </c:pt>
                <c:pt idx="593">
                  <c:v>Kyle Wells</c:v>
                </c:pt>
                <c:pt idx="594">
                  <c:v>James Boyer</c:v>
                </c:pt>
                <c:pt idx="595">
                  <c:v>Nancy Davidson</c:v>
                </c:pt>
                <c:pt idx="596">
                  <c:v>Gregory Harris</c:v>
                </c:pt>
                <c:pt idx="597">
                  <c:v>Anna Gonzalez</c:v>
                </c:pt>
                <c:pt idx="598">
                  <c:v>Brandon Lopez</c:v>
                </c:pt>
                <c:pt idx="599">
                  <c:v>Elizabeth Jackson</c:v>
                </c:pt>
                <c:pt idx="600">
                  <c:v>Stephanie Barnes</c:v>
                </c:pt>
                <c:pt idx="601">
                  <c:v>John Ellison</c:v>
                </c:pt>
                <c:pt idx="602">
                  <c:v>David Cooper</c:v>
                </c:pt>
                <c:pt idx="603">
                  <c:v>Laura Perkins</c:v>
                </c:pt>
                <c:pt idx="604">
                  <c:v>Steven Delgado</c:v>
                </c:pt>
                <c:pt idx="605">
                  <c:v>Kristina Smith</c:v>
                </c:pt>
                <c:pt idx="606">
                  <c:v>John Bowen</c:v>
                </c:pt>
                <c:pt idx="607">
                  <c:v>Lisa Simon</c:v>
                </c:pt>
                <c:pt idx="608">
                  <c:v>Janet Barnes</c:v>
                </c:pt>
                <c:pt idx="609">
                  <c:v>Jeremy Fields</c:v>
                </c:pt>
                <c:pt idx="610">
                  <c:v>Katie Martinez</c:v>
                </c:pt>
                <c:pt idx="611">
                  <c:v>Luis Howard</c:v>
                </c:pt>
                <c:pt idx="612">
                  <c:v>William Brooks</c:v>
                </c:pt>
                <c:pt idx="613">
                  <c:v>Charles Rodriguez</c:v>
                </c:pt>
                <c:pt idx="614">
                  <c:v>Christopher Perez</c:v>
                </c:pt>
                <c:pt idx="615">
                  <c:v>Joseph Elliott</c:v>
                </c:pt>
                <c:pt idx="616">
                  <c:v>Samantha Hansen</c:v>
                </c:pt>
                <c:pt idx="617">
                  <c:v>John Holmes</c:v>
                </c:pt>
                <c:pt idx="618">
                  <c:v>Benjamin Bennett</c:v>
                </c:pt>
                <c:pt idx="619">
                  <c:v>Ryan Pierce</c:v>
                </c:pt>
                <c:pt idx="620">
                  <c:v>Brittany Davis</c:v>
                </c:pt>
                <c:pt idx="621">
                  <c:v>Sara Marshall</c:v>
                </c:pt>
                <c:pt idx="622">
                  <c:v>Douglas Campbell</c:v>
                </c:pt>
                <c:pt idx="623">
                  <c:v>Anthony Gibson</c:v>
                </c:pt>
                <c:pt idx="624">
                  <c:v>Joshua Johnson</c:v>
                </c:pt>
                <c:pt idx="625">
                  <c:v>Barbara Hill</c:v>
                </c:pt>
                <c:pt idx="626">
                  <c:v>Maria Garcia</c:v>
                </c:pt>
                <c:pt idx="627">
                  <c:v>James Bishop</c:v>
                </c:pt>
                <c:pt idx="628">
                  <c:v>Jose Garcia</c:v>
                </c:pt>
                <c:pt idx="629">
                  <c:v>Christopher Kim</c:v>
                </c:pt>
                <c:pt idx="630">
                  <c:v>Sandy Nguyen</c:v>
                </c:pt>
                <c:pt idx="631">
                  <c:v>Robert Hill</c:v>
                </c:pt>
                <c:pt idx="632">
                  <c:v>Laura Gonzalez</c:v>
                </c:pt>
                <c:pt idx="633">
                  <c:v>Anthony Hammond</c:v>
                </c:pt>
                <c:pt idx="634">
                  <c:v>David Rogers</c:v>
                </c:pt>
                <c:pt idx="635">
                  <c:v>Elizabeth Sanchez</c:v>
                </c:pt>
                <c:pt idx="636">
                  <c:v>Edward Goodman</c:v>
                </c:pt>
                <c:pt idx="637">
                  <c:v>Sarah Dixon</c:v>
                </c:pt>
                <c:pt idx="638">
                  <c:v>Kevin Cain</c:v>
                </c:pt>
                <c:pt idx="639">
                  <c:v>James Robbins</c:v>
                </c:pt>
                <c:pt idx="640">
                  <c:v>Kelly Rodriguez</c:v>
                </c:pt>
                <c:pt idx="641">
                  <c:v>Hailey Smith</c:v>
                </c:pt>
                <c:pt idx="642">
                  <c:v>Caitlin Williams</c:v>
                </c:pt>
                <c:pt idx="643">
                  <c:v>James Mccarthy</c:v>
                </c:pt>
                <c:pt idx="644">
                  <c:v>Anna Phillips</c:v>
                </c:pt>
                <c:pt idx="645">
                  <c:v>Joseph Gill</c:v>
                </c:pt>
                <c:pt idx="646">
                  <c:v>Sharon Gomez</c:v>
                </c:pt>
                <c:pt idx="647">
                  <c:v>Jamie Turner</c:v>
                </c:pt>
                <c:pt idx="648">
                  <c:v>Justin Rodriguez</c:v>
                </c:pt>
                <c:pt idx="649">
                  <c:v>William Bryant</c:v>
                </c:pt>
                <c:pt idx="650">
                  <c:v>Nicole King</c:v>
                </c:pt>
                <c:pt idx="651">
                  <c:v>Thomas Adams</c:v>
                </c:pt>
                <c:pt idx="652">
                  <c:v>Joseph Orozco</c:v>
                </c:pt>
                <c:pt idx="653">
                  <c:v>Stacey Leonard</c:v>
                </c:pt>
                <c:pt idx="654">
                  <c:v>Jacob Hunter</c:v>
                </c:pt>
                <c:pt idx="655">
                  <c:v>Michelle Vega</c:v>
                </c:pt>
                <c:pt idx="656">
                  <c:v>Lisa Shah</c:v>
                </c:pt>
                <c:pt idx="657">
                  <c:v>Kristin Grimes</c:v>
                </c:pt>
                <c:pt idx="658">
                  <c:v>Emily Thomas</c:v>
                </c:pt>
                <c:pt idx="659">
                  <c:v>Michael Neal</c:v>
                </c:pt>
                <c:pt idx="660">
                  <c:v>Susan Lopez</c:v>
                </c:pt>
                <c:pt idx="661">
                  <c:v>Cynthia Bell</c:v>
                </c:pt>
                <c:pt idx="662">
                  <c:v>Nicole Holland</c:v>
                </c:pt>
                <c:pt idx="663">
                  <c:v>Daniel Riddle</c:v>
                </c:pt>
                <c:pt idx="664">
                  <c:v>Samuel Bryan</c:v>
                </c:pt>
                <c:pt idx="665">
                  <c:v>Taylor Phillips</c:v>
                </c:pt>
                <c:pt idx="666">
                  <c:v>Donna Wilson</c:v>
                </c:pt>
                <c:pt idx="667">
                  <c:v>Nicole Fox</c:v>
                </c:pt>
                <c:pt idx="668">
                  <c:v>Andrew Woods</c:v>
                </c:pt>
                <c:pt idx="669">
                  <c:v>Christine Crawford</c:v>
                </c:pt>
                <c:pt idx="670">
                  <c:v>Valerie Morris</c:v>
                </c:pt>
                <c:pt idx="671">
                  <c:v>Amy Richardson</c:v>
                </c:pt>
                <c:pt idx="672">
                  <c:v>Laura Huber</c:v>
                </c:pt>
                <c:pt idx="673">
                  <c:v>Cynthia Williams</c:v>
                </c:pt>
                <c:pt idx="674">
                  <c:v>Matthew Harper</c:v>
                </c:pt>
                <c:pt idx="675">
                  <c:v>Michael Mayer</c:v>
                </c:pt>
                <c:pt idx="676">
                  <c:v>Rachel Gutierrez</c:v>
                </c:pt>
                <c:pt idx="677">
                  <c:v>Anthony Anderson</c:v>
                </c:pt>
                <c:pt idx="678">
                  <c:v>Kevin Hudson</c:v>
                </c:pt>
                <c:pt idx="679">
                  <c:v>Alan Garcia</c:v>
                </c:pt>
                <c:pt idx="680">
                  <c:v>Kevin Perez</c:v>
                </c:pt>
                <c:pt idx="681">
                  <c:v>Katherine White</c:v>
                </c:pt>
                <c:pt idx="682">
                  <c:v>Miguel Kaiser</c:v>
                </c:pt>
                <c:pt idx="683">
                  <c:v>Thomas Chambers</c:v>
                </c:pt>
                <c:pt idx="684">
                  <c:v>Michelle Warren</c:v>
                </c:pt>
                <c:pt idx="685">
                  <c:v>Jeffrey Parsons</c:v>
                </c:pt>
                <c:pt idx="686">
                  <c:v>Hannah Baker</c:v>
                </c:pt>
                <c:pt idx="687">
                  <c:v>Shannon Jackson</c:v>
                </c:pt>
                <c:pt idx="688">
                  <c:v>Jeffrey Hamilton</c:v>
                </c:pt>
                <c:pt idx="689">
                  <c:v>Jessica Cruz</c:v>
                </c:pt>
                <c:pt idx="690">
                  <c:v>Morgan Brown</c:v>
                </c:pt>
                <c:pt idx="691">
                  <c:v>Benjamin Moore</c:v>
                </c:pt>
                <c:pt idx="692">
                  <c:v>Kenneth Diaz</c:v>
                </c:pt>
                <c:pt idx="693">
                  <c:v>Matthew Hayes</c:v>
                </c:pt>
                <c:pt idx="694">
                  <c:v>Alexander Harris</c:v>
                </c:pt>
                <c:pt idx="695">
                  <c:v>Christopher Potts</c:v>
                </c:pt>
                <c:pt idx="696">
                  <c:v>Jessica Lopez</c:v>
                </c:pt>
                <c:pt idx="697">
                  <c:v>Kathy Ross</c:v>
                </c:pt>
                <c:pt idx="698">
                  <c:v>Maria Cole</c:v>
                </c:pt>
                <c:pt idx="699">
                  <c:v>John Velasquez</c:v>
                </c:pt>
                <c:pt idx="700">
                  <c:v>Kimberly Benson</c:v>
                </c:pt>
                <c:pt idx="701">
                  <c:v>Gary Hernandez</c:v>
                </c:pt>
                <c:pt idx="702">
                  <c:v>Philip Hill</c:v>
                </c:pt>
                <c:pt idx="703">
                  <c:v>Elizabeth Morton</c:v>
                </c:pt>
                <c:pt idx="704">
                  <c:v>Justin Campbell</c:v>
                </c:pt>
                <c:pt idx="705">
                  <c:v>Kevin Pierce</c:v>
                </c:pt>
                <c:pt idx="706">
                  <c:v>Tammy Simmons</c:v>
                </c:pt>
                <c:pt idx="707">
                  <c:v>Julie Alvarez</c:v>
                </c:pt>
                <c:pt idx="708">
                  <c:v>Kelly Ellis</c:v>
                </c:pt>
                <c:pt idx="709">
                  <c:v>James Fitzgerald</c:v>
                </c:pt>
                <c:pt idx="710">
                  <c:v>Miranda Smith</c:v>
                </c:pt>
                <c:pt idx="711">
                  <c:v>Mark Campbell</c:v>
                </c:pt>
                <c:pt idx="712">
                  <c:v>Keith Ferguson</c:v>
                </c:pt>
                <c:pt idx="713">
                  <c:v>Alison Miller</c:v>
                </c:pt>
                <c:pt idx="714">
                  <c:v>Sara Freeman</c:v>
                </c:pt>
                <c:pt idx="715">
                  <c:v>Daniel Smith</c:v>
                </c:pt>
                <c:pt idx="716">
                  <c:v>Billy Green</c:v>
                </c:pt>
                <c:pt idx="717">
                  <c:v>Thomas Rodriguez</c:v>
                </c:pt>
                <c:pt idx="718">
                  <c:v>Pamela Robinson</c:v>
                </c:pt>
                <c:pt idx="719">
                  <c:v>Mark Dennis</c:v>
                </c:pt>
                <c:pt idx="720">
                  <c:v>Christine Hill</c:v>
                </c:pt>
                <c:pt idx="721">
                  <c:v>Robin Roberts</c:v>
                </c:pt>
                <c:pt idx="722">
                  <c:v>Shawn White</c:v>
                </c:pt>
                <c:pt idx="723">
                  <c:v>Richard Medina</c:v>
                </c:pt>
                <c:pt idx="724">
                  <c:v>Megan West</c:v>
                </c:pt>
                <c:pt idx="725">
                  <c:v>Shannon Massey</c:v>
                </c:pt>
                <c:pt idx="726">
                  <c:v>Michael Jimenez</c:v>
                </c:pt>
                <c:pt idx="727">
                  <c:v>Nicole Hernandez</c:v>
                </c:pt>
                <c:pt idx="728">
                  <c:v>James Weaver</c:v>
                </c:pt>
                <c:pt idx="729">
                  <c:v>Tiffany Rogers</c:v>
                </c:pt>
                <c:pt idx="730">
                  <c:v>Rachel Cooper</c:v>
                </c:pt>
                <c:pt idx="731">
                  <c:v>Andrea Brown</c:v>
                </c:pt>
                <c:pt idx="732">
                  <c:v>Jason Baker</c:v>
                </c:pt>
                <c:pt idx="733">
                  <c:v>Lauren Chung</c:v>
                </c:pt>
                <c:pt idx="734">
                  <c:v>Stacy Gross</c:v>
                </c:pt>
                <c:pt idx="735">
                  <c:v>Tyler Stewart</c:v>
                </c:pt>
                <c:pt idx="736">
                  <c:v>Jill Weaver</c:v>
                </c:pt>
                <c:pt idx="737">
                  <c:v>Joshua Holmes</c:v>
                </c:pt>
                <c:pt idx="738">
                  <c:v>Tammy Bentley</c:v>
                </c:pt>
                <c:pt idx="739">
                  <c:v>Kevin Reed</c:v>
                </c:pt>
                <c:pt idx="740">
                  <c:v>Mary Bennett</c:v>
                </c:pt>
                <c:pt idx="741">
                  <c:v>Brian Esparza</c:v>
                </c:pt>
                <c:pt idx="742">
                  <c:v>Christopher Evans</c:v>
                </c:pt>
                <c:pt idx="743">
                  <c:v>Patricia Mitchell</c:v>
                </c:pt>
                <c:pt idx="744">
                  <c:v>Michael Williams</c:v>
                </c:pt>
                <c:pt idx="745">
                  <c:v>Antonio Bryant</c:v>
                </c:pt>
                <c:pt idx="746">
                  <c:v>Richard Haney</c:v>
                </c:pt>
                <c:pt idx="747">
                  <c:v>Ashley Morgan</c:v>
                </c:pt>
                <c:pt idx="748">
                  <c:v>Leah Snyder</c:v>
                </c:pt>
                <c:pt idx="749">
                  <c:v>Juan Hamilton</c:v>
                </c:pt>
                <c:pt idx="750">
                  <c:v>Christina Anderson</c:v>
                </c:pt>
                <c:pt idx="751">
                  <c:v>Michael Frank</c:v>
                </c:pt>
                <c:pt idx="752">
                  <c:v>Brandon Mitchell</c:v>
                </c:pt>
                <c:pt idx="753">
                  <c:v>Samantha Robinson</c:v>
                </c:pt>
                <c:pt idx="754">
                  <c:v>Jessica Mckinney</c:v>
                </c:pt>
                <c:pt idx="755">
                  <c:v>Nathan Harris</c:v>
                </c:pt>
                <c:pt idx="756">
                  <c:v>Tammy Parker</c:v>
                </c:pt>
                <c:pt idx="757">
                  <c:v>Ronald Powell</c:v>
                </c:pt>
                <c:pt idx="758">
                  <c:v>Kimberly Sanchez</c:v>
                </c:pt>
                <c:pt idx="759">
                  <c:v>Rhonda King</c:v>
                </c:pt>
                <c:pt idx="760">
                  <c:v>Anthony Joyce</c:v>
                </c:pt>
                <c:pt idx="761">
                  <c:v>Steven Wheeler</c:v>
                </c:pt>
                <c:pt idx="762">
                  <c:v>Heather Estrada</c:v>
                </c:pt>
                <c:pt idx="763">
                  <c:v>Sean Winters</c:v>
                </c:pt>
                <c:pt idx="764">
                  <c:v>Laurie Garcia</c:v>
                </c:pt>
                <c:pt idx="765">
                  <c:v>William Wright</c:v>
                </c:pt>
                <c:pt idx="766">
                  <c:v>Megan Tucker</c:v>
                </c:pt>
                <c:pt idx="767">
                  <c:v>Gregory Moore</c:v>
                </c:pt>
                <c:pt idx="768">
                  <c:v>William Smith</c:v>
                </c:pt>
                <c:pt idx="769">
                  <c:v>Matthew Skinner</c:v>
                </c:pt>
                <c:pt idx="770">
                  <c:v>Rachel Tran</c:v>
                </c:pt>
                <c:pt idx="771">
                  <c:v>Nicholas Davis</c:v>
                </c:pt>
                <c:pt idx="772">
                  <c:v>Anthony Peters</c:v>
                </c:pt>
                <c:pt idx="773">
                  <c:v>Anthony Perez</c:v>
                </c:pt>
                <c:pt idx="774">
                  <c:v>Michael Burton</c:v>
                </c:pt>
                <c:pt idx="775">
                  <c:v>Lauren Saunders</c:v>
                </c:pt>
                <c:pt idx="776">
                  <c:v>Timothy Pierce</c:v>
                </c:pt>
                <c:pt idx="777">
                  <c:v>Sara Long</c:v>
                </c:pt>
                <c:pt idx="778">
                  <c:v>Cheryl Miller</c:v>
                </c:pt>
                <c:pt idx="779">
                  <c:v>Justin Morales</c:v>
                </c:pt>
                <c:pt idx="780">
                  <c:v>Angela Martinez</c:v>
                </c:pt>
                <c:pt idx="781">
                  <c:v>Joel Peters</c:v>
                </c:pt>
                <c:pt idx="782">
                  <c:v>Alexander Lewis</c:v>
                </c:pt>
                <c:pt idx="783">
                  <c:v>David Love</c:v>
                </c:pt>
                <c:pt idx="784">
                  <c:v>Brittany Bates</c:v>
                </c:pt>
                <c:pt idx="785">
                  <c:v>Joshua Kelly</c:v>
                </c:pt>
                <c:pt idx="786">
                  <c:v>Patricia Wilkinson</c:v>
                </c:pt>
                <c:pt idx="787">
                  <c:v>Joseph Alexander</c:v>
                </c:pt>
                <c:pt idx="788">
                  <c:v>Richard Donaldson</c:v>
                </c:pt>
                <c:pt idx="789">
                  <c:v>Jonathan Davis</c:v>
                </c:pt>
                <c:pt idx="790">
                  <c:v>Christopher Ritter</c:v>
                </c:pt>
                <c:pt idx="791">
                  <c:v>John Morales</c:v>
                </c:pt>
                <c:pt idx="792">
                  <c:v>Robert Gibbs</c:v>
                </c:pt>
                <c:pt idx="793">
                  <c:v>James Mendez</c:v>
                </c:pt>
                <c:pt idx="794">
                  <c:v>Michael Donaldson</c:v>
                </c:pt>
                <c:pt idx="795">
                  <c:v>Michelle Santos</c:v>
                </c:pt>
                <c:pt idx="796">
                  <c:v>Brandi Robinson</c:v>
                </c:pt>
                <c:pt idx="797">
                  <c:v>Aaron Walker</c:v>
                </c:pt>
                <c:pt idx="798">
                  <c:v>Zachary Manning</c:v>
                </c:pt>
                <c:pt idx="799">
                  <c:v>Sarah Choi</c:v>
                </c:pt>
                <c:pt idx="800">
                  <c:v>Anthony Jimenez</c:v>
                </c:pt>
                <c:pt idx="801">
                  <c:v>Todd Perry</c:v>
                </c:pt>
                <c:pt idx="802">
                  <c:v>Mark Ramirez</c:v>
                </c:pt>
                <c:pt idx="803">
                  <c:v>Michael Tanner</c:v>
                </c:pt>
                <c:pt idx="804">
                  <c:v>Andrea Shepard</c:v>
                </c:pt>
                <c:pt idx="805">
                  <c:v>Michael Conner</c:v>
                </c:pt>
                <c:pt idx="806">
                  <c:v>Jordan Jones</c:v>
                </c:pt>
                <c:pt idx="807">
                  <c:v>Lori Gardner</c:v>
                </c:pt>
                <c:pt idx="808">
                  <c:v>William Gilbert</c:v>
                </c:pt>
                <c:pt idx="809">
                  <c:v>Amber Robertson</c:v>
                </c:pt>
                <c:pt idx="810">
                  <c:v>Gina Garcia</c:v>
                </c:pt>
                <c:pt idx="811">
                  <c:v>Benjamin Green</c:v>
                </c:pt>
                <c:pt idx="812">
                  <c:v>Cody Wilson</c:v>
                </c:pt>
                <c:pt idx="813">
                  <c:v>Andrew Allen</c:v>
                </c:pt>
                <c:pt idx="814">
                  <c:v>Casey Carter</c:v>
                </c:pt>
                <c:pt idx="815">
                  <c:v>Michael Blake</c:v>
                </c:pt>
                <c:pt idx="816">
                  <c:v>Jason James</c:v>
                </c:pt>
                <c:pt idx="817">
                  <c:v>Jaime Smith</c:v>
                </c:pt>
                <c:pt idx="818">
                  <c:v>Donna Prince</c:v>
                </c:pt>
                <c:pt idx="819">
                  <c:v>Jason Herrera</c:v>
                </c:pt>
                <c:pt idx="820">
                  <c:v>Evan Allen</c:v>
                </c:pt>
                <c:pt idx="821">
                  <c:v>Michelle Li</c:v>
                </c:pt>
                <c:pt idx="822">
                  <c:v>Scott Wall</c:v>
                </c:pt>
                <c:pt idx="823">
                  <c:v>Sarah Bray</c:v>
                </c:pt>
                <c:pt idx="824">
                  <c:v>Ann Johnson</c:v>
                </c:pt>
                <c:pt idx="825">
                  <c:v>Bonnie Williams</c:v>
                </c:pt>
                <c:pt idx="826">
                  <c:v>Andrew Gray</c:v>
                </c:pt>
                <c:pt idx="827">
                  <c:v>Thomas Henderson</c:v>
                </c:pt>
                <c:pt idx="828">
                  <c:v>Anna Morales</c:v>
                </c:pt>
                <c:pt idx="829">
                  <c:v>Emily Mitchell</c:v>
                </c:pt>
                <c:pt idx="830">
                  <c:v>Marc Lopez</c:v>
                </c:pt>
                <c:pt idx="831">
                  <c:v>Daniel Lewis</c:v>
                </c:pt>
                <c:pt idx="832">
                  <c:v>Paul Harper</c:v>
                </c:pt>
                <c:pt idx="833">
                  <c:v>Richard Murray</c:v>
                </c:pt>
                <c:pt idx="834">
                  <c:v>Anna Galloway</c:v>
                </c:pt>
                <c:pt idx="835">
                  <c:v>Crystal Jackson</c:v>
                </c:pt>
                <c:pt idx="836">
                  <c:v>Peter Stewart</c:v>
                </c:pt>
                <c:pt idx="837">
                  <c:v>James Schultz</c:v>
                </c:pt>
                <c:pt idx="838">
                  <c:v>Suzanne Watkins</c:v>
                </c:pt>
                <c:pt idx="839">
                  <c:v>Amanda Warren</c:v>
                </c:pt>
                <c:pt idx="840">
                  <c:v>Kathleen Mcdonald</c:v>
                </c:pt>
                <c:pt idx="841">
                  <c:v>Theresa Richardson</c:v>
                </c:pt>
                <c:pt idx="842">
                  <c:v>Holly Bryant</c:v>
                </c:pt>
                <c:pt idx="843">
                  <c:v>Kevin Vasquez</c:v>
                </c:pt>
                <c:pt idx="844">
                  <c:v>Christina Hansen</c:v>
                </c:pt>
                <c:pt idx="845">
                  <c:v>Anthony Pham</c:v>
                </c:pt>
                <c:pt idx="846">
                  <c:v>Keith Hale</c:v>
                </c:pt>
                <c:pt idx="847">
                  <c:v>Paul Lopez</c:v>
                </c:pt>
                <c:pt idx="848">
                  <c:v>April Green</c:v>
                </c:pt>
                <c:pt idx="849">
                  <c:v>Daniel Scott</c:v>
                </c:pt>
                <c:pt idx="850">
                  <c:v>Rick Robinson</c:v>
                </c:pt>
                <c:pt idx="851">
                  <c:v>Jill Robinson</c:v>
                </c:pt>
                <c:pt idx="852">
                  <c:v>Jennifer Walters</c:v>
                </c:pt>
                <c:pt idx="853">
                  <c:v>Mary Jackson</c:v>
                </c:pt>
                <c:pt idx="854">
                  <c:v>Karen Mora</c:v>
                </c:pt>
                <c:pt idx="855">
                  <c:v>Donna Edwards</c:v>
                </c:pt>
                <c:pt idx="856">
                  <c:v>John Snyder</c:v>
                </c:pt>
                <c:pt idx="857">
                  <c:v>Matthew Jensen</c:v>
                </c:pt>
                <c:pt idx="858">
                  <c:v>William Davis</c:v>
                </c:pt>
                <c:pt idx="859">
                  <c:v>Joshua Leach</c:v>
                </c:pt>
                <c:pt idx="860">
                  <c:v>Jacob Diaz</c:v>
                </c:pt>
                <c:pt idx="861">
                  <c:v>Theresa Martin</c:v>
                </c:pt>
                <c:pt idx="862">
                  <c:v>Patrick Adams</c:v>
                </c:pt>
                <c:pt idx="863">
                  <c:v>Ashley Rodriguez</c:v>
                </c:pt>
                <c:pt idx="864">
                  <c:v>Emily Davis</c:v>
                </c:pt>
                <c:pt idx="865">
                  <c:v>Elizabeth Hicks</c:v>
                </c:pt>
                <c:pt idx="866">
                  <c:v>Leslie Davis</c:v>
                </c:pt>
                <c:pt idx="867">
                  <c:v>Christopher Brown</c:v>
                </c:pt>
                <c:pt idx="868">
                  <c:v>Ashley Anderson</c:v>
                </c:pt>
                <c:pt idx="869">
                  <c:v>Charles Carrillo</c:v>
                </c:pt>
                <c:pt idx="870">
                  <c:v>Randy Reyes</c:v>
                </c:pt>
                <c:pt idx="871">
                  <c:v>Jason Schmidt</c:v>
                </c:pt>
                <c:pt idx="872">
                  <c:v>Jessica Moreno</c:v>
                </c:pt>
                <c:pt idx="873">
                  <c:v>Michael Robinson</c:v>
                </c:pt>
                <c:pt idx="874">
                  <c:v>Jessica Mercado</c:v>
                </c:pt>
                <c:pt idx="875">
                  <c:v>Sarah Johnson</c:v>
                </c:pt>
                <c:pt idx="876">
                  <c:v>Robert Wood</c:v>
                </c:pt>
                <c:pt idx="877">
                  <c:v>Travis Thompson</c:v>
                </c:pt>
                <c:pt idx="878">
                  <c:v>Elizabeth Chavez</c:v>
                </c:pt>
                <c:pt idx="879">
                  <c:v>Megan Richards</c:v>
                </c:pt>
                <c:pt idx="880">
                  <c:v>Andrew Norton</c:v>
                </c:pt>
                <c:pt idx="881">
                  <c:v>Amy Buchanan</c:v>
                </c:pt>
                <c:pt idx="882">
                  <c:v>Brandy Jones</c:v>
                </c:pt>
                <c:pt idx="883">
                  <c:v>Joseph Hardy</c:v>
                </c:pt>
                <c:pt idx="884">
                  <c:v>Brittany Lopez</c:v>
                </c:pt>
                <c:pt idx="885">
                  <c:v>Patricia Campbell</c:v>
                </c:pt>
                <c:pt idx="886">
                  <c:v>Timothy Evans</c:v>
                </c:pt>
                <c:pt idx="887">
                  <c:v>Dustin Lee</c:v>
                </c:pt>
                <c:pt idx="888">
                  <c:v>Brittney Nelson</c:v>
                </c:pt>
                <c:pt idx="889">
                  <c:v>Antonio Garcia</c:v>
                </c:pt>
                <c:pt idx="890">
                  <c:v>William Newman</c:v>
                </c:pt>
                <c:pt idx="891">
                  <c:v>William Hughes</c:v>
                </c:pt>
                <c:pt idx="892">
                  <c:v>Charles Gonzalez</c:v>
                </c:pt>
                <c:pt idx="893">
                  <c:v>Kelly Hernandez</c:v>
                </c:pt>
                <c:pt idx="894">
                  <c:v>Crystal Leach</c:v>
                </c:pt>
                <c:pt idx="895">
                  <c:v>Lori Baker</c:v>
                </c:pt>
                <c:pt idx="896">
                  <c:v>Megan Perez</c:v>
                </c:pt>
                <c:pt idx="897">
                  <c:v>Steven Wagner</c:v>
                </c:pt>
                <c:pt idx="898">
                  <c:v>Tammy Taylor</c:v>
                </c:pt>
                <c:pt idx="899">
                  <c:v>Jason Rogers</c:v>
                </c:pt>
                <c:pt idx="900">
                  <c:v>Brian Hall</c:v>
                </c:pt>
                <c:pt idx="901">
                  <c:v>April Owens</c:v>
                </c:pt>
                <c:pt idx="902">
                  <c:v>Jason Gomez</c:v>
                </c:pt>
                <c:pt idx="903">
                  <c:v>Dylan Green</c:v>
                </c:pt>
                <c:pt idx="904">
                  <c:v>George Smith</c:v>
                </c:pt>
                <c:pt idx="905">
                  <c:v>Cheryl Hunter</c:v>
                </c:pt>
                <c:pt idx="906">
                  <c:v>Cody Nguyen</c:v>
                </c:pt>
                <c:pt idx="907">
                  <c:v>Kimberly Kelly</c:v>
                </c:pt>
                <c:pt idx="908">
                  <c:v>Nathan Hill</c:v>
                </c:pt>
                <c:pt idx="909">
                  <c:v>Andrew Barton</c:v>
                </c:pt>
                <c:pt idx="910">
                  <c:v>Michael Clark</c:v>
                </c:pt>
                <c:pt idx="911">
                  <c:v>Amy Owens</c:v>
                </c:pt>
                <c:pt idx="912">
                  <c:v>Brittany Mitchell</c:v>
                </c:pt>
                <c:pt idx="913">
                  <c:v>Daniel Hill</c:v>
                </c:pt>
                <c:pt idx="914">
                  <c:v>Jennifer Tucker</c:v>
                </c:pt>
                <c:pt idx="915">
                  <c:v>Jessica White</c:v>
                </c:pt>
                <c:pt idx="916">
                  <c:v>Mary Foster</c:v>
                </c:pt>
                <c:pt idx="917">
                  <c:v>Valerie Hale</c:v>
                </c:pt>
                <c:pt idx="918">
                  <c:v>Robert Boone</c:v>
                </c:pt>
                <c:pt idx="919">
                  <c:v>John Edwards</c:v>
                </c:pt>
                <c:pt idx="920">
                  <c:v>Karen Vaughn</c:v>
                </c:pt>
                <c:pt idx="921">
                  <c:v>Sean Wells</c:v>
                </c:pt>
                <c:pt idx="922">
                  <c:v>Connie Johnson</c:v>
                </c:pt>
                <c:pt idx="923">
                  <c:v>Michael Schneider</c:v>
                </c:pt>
                <c:pt idx="924">
                  <c:v>Bryan Gomez</c:v>
                </c:pt>
                <c:pt idx="925">
                  <c:v>Jimmy Wise</c:v>
                </c:pt>
                <c:pt idx="926">
                  <c:v>Jessica Chambers</c:v>
                </c:pt>
                <c:pt idx="927">
                  <c:v>Luis Sherman</c:v>
                </c:pt>
                <c:pt idx="928">
                  <c:v>Katie Black</c:v>
                </c:pt>
                <c:pt idx="929">
                  <c:v>Stacey Morgan</c:v>
                </c:pt>
                <c:pt idx="930">
                  <c:v>Lisa Palmer</c:v>
                </c:pt>
                <c:pt idx="931">
                  <c:v>Kenneth Scott</c:v>
                </c:pt>
                <c:pt idx="932">
                  <c:v>Cassandra Jennings</c:v>
                </c:pt>
                <c:pt idx="933">
                  <c:v>Maria Nunez</c:v>
                </c:pt>
                <c:pt idx="934">
                  <c:v>Denise Alvarado</c:v>
                </c:pt>
                <c:pt idx="935">
                  <c:v>Michael Mora</c:v>
                </c:pt>
                <c:pt idx="936">
                  <c:v>Anthony Moore</c:v>
                </c:pt>
                <c:pt idx="937">
                  <c:v>Michael Cherry</c:v>
                </c:pt>
                <c:pt idx="938">
                  <c:v>Kayla Jones</c:v>
                </c:pt>
                <c:pt idx="939">
                  <c:v>Kristin Jones</c:v>
                </c:pt>
                <c:pt idx="940">
                  <c:v>Heather Miles</c:v>
                </c:pt>
                <c:pt idx="941">
                  <c:v>Jo Clark</c:v>
                </c:pt>
                <c:pt idx="942">
                  <c:v>Breanna Thomas</c:v>
                </c:pt>
                <c:pt idx="943">
                  <c:v>Cynthia Hayes</c:v>
                </c:pt>
                <c:pt idx="944">
                  <c:v>Denise Roberts</c:v>
                </c:pt>
                <c:pt idx="945">
                  <c:v>Vickie Welch</c:v>
                </c:pt>
                <c:pt idx="946">
                  <c:v>Kelly Adams</c:v>
                </c:pt>
                <c:pt idx="947">
                  <c:v>Jonathan Lawson</c:v>
                </c:pt>
                <c:pt idx="948">
                  <c:v>Paul Williams</c:v>
                </c:pt>
                <c:pt idx="949">
                  <c:v>Michael Fischer</c:v>
                </c:pt>
                <c:pt idx="950">
                  <c:v>Samuel Young</c:v>
                </c:pt>
                <c:pt idx="951">
                  <c:v>Jared Williams</c:v>
                </c:pt>
                <c:pt idx="952">
                  <c:v>Brooke Hernandez</c:v>
                </c:pt>
                <c:pt idx="953">
                  <c:v>Mackenzie Jones</c:v>
                </c:pt>
                <c:pt idx="954">
                  <c:v>Robert Fleming</c:v>
                </c:pt>
                <c:pt idx="955">
                  <c:v>Jessica Patel</c:v>
                </c:pt>
                <c:pt idx="956">
                  <c:v>Tiffany James</c:v>
                </c:pt>
                <c:pt idx="957">
                  <c:v>Jennifer Vance</c:v>
                </c:pt>
                <c:pt idx="958">
                  <c:v>Steven Contreras</c:v>
                </c:pt>
                <c:pt idx="959">
                  <c:v>Crystal Love</c:v>
                </c:pt>
                <c:pt idx="960">
                  <c:v>Jamie Allen</c:v>
                </c:pt>
                <c:pt idx="961">
                  <c:v>Jacob Smith</c:v>
                </c:pt>
                <c:pt idx="962">
                  <c:v>Joshua Ross</c:v>
                </c:pt>
                <c:pt idx="963">
                  <c:v>Michelle Miller</c:v>
                </c:pt>
                <c:pt idx="964">
                  <c:v>Craig Ramirez</c:v>
                </c:pt>
                <c:pt idx="965">
                  <c:v>Jeremy Thompson</c:v>
                </c:pt>
                <c:pt idx="966">
                  <c:v>Francisco Leach</c:v>
                </c:pt>
                <c:pt idx="967">
                  <c:v>Virginia Mcmillan</c:v>
                </c:pt>
                <c:pt idx="968">
                  <c:v>Jill Foster</c:v>
                </c:pt>
                <c:pt idx="969">
                  <c:v>Joel Ramirez</c:v>
                </c:pt>
                <c:pt idx="970">
                  <c:v>Nicholas Bush</c:v>
                </c:pt>
                <c:pt idx="971">
                  <c:v>Howard Watts</c:v>
                </c:pt>
                <c:pt idx="972">
                  <c:v>Andre Brennan</c:v>
                </c:pt>
                <c:pt idx="973">
                  <c:v>Jason Shields</c:v>
                </c:pt>
                <c:pt idx="974">
                  <c:v>David Guerrero</c:v>
                </c:pt>
                <c:pt idx="975">
                  <c:v>Craig Arias</c:v>
                </c:pt>
                <c:pt idx="976">
                  <c:v>Ethan Phelps</c:v>
                </c:pt>
                <c:pt idx="977">
                  <c:v>Virginia Terrell</c:v>
                </c:pt>
                <c:pt idx="978">
                  <c:v>Scott Arnold</c:v>
                </c:pt>
                <c:pt idx="979">
                  <c:v>Steven Haley</c:v>
                </c:pt>
                <c:pt idx="980">
                  <c:v>Rachel Snow</c:v>
                </c:pt>
                <c:pt idx="981">
                  <c:v>Kayla Baker</c:v>
                </c:pt>
                <c:pt idx="982">
                  <c:v>Joshua Bird</c:v>
                </c:pt>
                <c:pt idx="983">
                  <c:v>Tammy Harrison</c:v>
                </c:pt>
                <c:pt idx="984">
                  <c:v>Holly Schwartz</c:v>
                </c:pt>
                <c:pt idx="985">
                  <c:v>Marie Petty</c:v>
                </c:pt>
                <c:pt idx="986">
                  <c:v>Kristin Hernandez</c:v>
                </c:pt>
                <c:pt idx="987">
                  <c:v>Catherine Wright MD</c:v>
                </c:pt>
                <c:pt idx="988">
                  <c:v>Scott Todd</c:v>
                </c:pt>
                <c:pt idx="989">
                  <c:v>Tanner Ferguson</c:v>
                </c:pt>
                <c:pt idx="990">
                  <c:v>John Moyer</c:v>
                </c:pt>
                <c:pt idx="991">
                  <c:v>Donald Palmer</c:v>
                </c:pt>
                <c:pt idx="992">
                  <c:v>Cody Dodson</c:v>
                </c:pt>
                <c:pt idx="993">
                  <c:v>Tasha Lopez</c:v>
                </c:pt>
                <c:pt idx="994">
                  <c:v>John Gaines</c:v>
                </c:pt>
                <c:pt idx="995">
                  <c:v>Karen Davis</c:v>
                </c:pt>
                <c:pt idx="996">
                  <c:v>Miss Shelly Chapman DDS</c:v>
                </c:pt>
                <c:pt idx="997">
                  <c:v>Sarah Glover</c:v>
                </c:pt>
                <c:pt idx="998">
                  <c:v>William Grimes</c:v>
                </c:pt>
                <c:pt idx="999">
                  <c:v>Anthony Hughes</c:v>
                </c:pt>
                <c:pt idx="1000">
                  <c:v>Virginia Roy</c:v>
                </c:pt>
                <c:pt idx="1001">
                  <c:v>Matthew Acevedo</c:v>
                </c:pt>
                <c:pt idx="1002">
                  <c:v>Julia Nixon</c:v>
                </c:pt>
                <c:pt idx="1003">
                  <c:v>Mrs. Linda Dean PhD</c:v>
                </c:pt>
                <c:pt idx="1004">
                  <c:v>James Stein</c:v>
                </c:pt>
                <c:pt idx="1005">
                  <c:v>Danielle Phillips</c:v>
                </c:pt>
                <c:pt idx="1006">
                  <c:v>Meghan Brewer</c:v>
                </c:pt>
                <c:pt idx="1007">
                  <c:v>Jesus Quinn</c:v>
                </c:pt>
                <c:pt idx="1008">
                  <c:v>Natasha Suarez</c:v>
                </c:pt>
                <c:pt idx="1009">
                  <c:v>Grace Ochoa</c:v>
                </c:pt>
                <c:pt idx="1010">
                  <c:v>Carol Jacobs</c:v>
                </c:pt>
                <c:pt idx="1011">
                  <c:v>Alison Cooley</c:v>
                </c:pt>
                <c:pt idx="1012">
                  <c:v>Scott Noble</c:v>
                </c:pt>
                <c:pt idx="1013">
                  <c:v>Jeffrey Warren</c:v>
                </c:pt>
                <c:pt idx="1014">
                  <c:v>Derek Shea</c:v>
                </c:pt>
                <c:pt idx="1015">
                  <c:v>Ronald Barrera</c:v>
                </c:pt>
                <c:pt idx="1016">
                  <c:v>Sarah Harper</c:v>
                </c:pt>
                <c:pt idx="1017">
                  <c:v>Melissa Lamb</c:v>
                </c:pt>
                <c:pt idx="1018">
                  <c:v>Vanessa Dunn</c:v>
                </c:pt>
                <c:pt idx="1019">
                  <c:v>Troy Mendez</c:v>
                </c:pt>
                <c:pt idx="1020">
                  <c:v>Joel Larson</c:v>
                </c:pt>
                <c:pt idx="1021">
                  <c:v>Ian Bell</c:v>
                </c:pt>
                <c:pt idx="1022">
                  <c:v>Kelsey Lambert</c:v>
                </c:pt>
                <c:pt idx="1023">
                  <c:v>Amy Houston</c:v>
                </c:pt>
                <c:pt idx="1024">
                  <c:v>Amber Todd</c:v>
                </c:pt>
                <c:pt idx="1025">
                  <c:v>Abigail Allen</c:v>
                </c:pt>
                <c:pt idx="1026">
                  <c:v>Brandon Fitzgerald</c:v>
                </c:pt>
                <c:pt idx="1027">
                  <c:v>Lisa Johnson</c:v>
                </c:pt>
                <c:pt idx="1028">
                  <c:v>Annette Aguilar</c:v>
                </c:pt>
                <c:pt idx="1029">
                  <c:v>Greg Garcia</c:v>
                </c:pt>
                <c:pt idx="1030">
                  <c:v>Leslie Salazar</c:v>
                </c:pt>
                <c:pt idx="1031">
                  <c:v>Tracey Reed</c:v>
                </c:pt>
                <c:pt idx="1032">
                  <c:v>Joyce Lopez</c:v>
                </c:pt>
                <c:pt idx="1033">
                  <c:v>Christine Doyle</c:v>
                </c:pt>
                <c:pt idx="1034">
                  <c:v>Tricia Alvarez</c:v>
                </c:pt>
                <c:pt idx="1035">
                  <c:v>Jeffrey David</c:v>
                </c:pt>
                <c:pt idx="1036">
                  <c:v>Joseph Potter</c:v>
                </c:pt>
                <c:pt idx="1037">
                  <c:v>Walter Fowler</c:v>
                </c:pt>
                <c:pt idx="1038">
                  <c:v>Heather Barnett</c:v>
                </c:pt>
                <c:pt idx="1039">
                  <c:v>Tonya Parker</c:v>
                </c:pt>
                <c:pt idx="1040">
                  <c:v>Teresa Silva</c:v>
                </c:pt>
                <c:pt idx="1041">
                  <c:v>Dana Abbott</c:v>
                </c:pt>
                <c:pt idx="1042">
                  <c:v>Paul Morgan</c:v>
                </c:pt>
                <c:pt idx="1043">
                  <c:v>Mr. Patrick Wilson</c:v>
                </c:pt>
                <c:pt idx="1044">
                  <c:v>Ian Gutierrez</c:v>
                </c:pt>
                <c:pt idx="1045">
                  <c:v>Robin Bell</c:v>
                </c:pt>
                <c:pt idx="1046">
                  <c:v>Jesse Dougherty</c:v>
                </c:pt>
                <c:pt idx="1047">
                  <c:v>Frank Walls</c:v>
                </c:pt>
                <c:pt idx="1048">
                  <c:v>Cameron Adams</c:v>
                </c:pt>
                <c:pt idx="1049">
                  <c:v>Amanda Grant</c:v>
                </c:pt>
                <c:pt idx="1050">
                  <c:v>Timothy Robinson</c:v>
                </c:pt>
                <c:pt idx="1051">
                  <c:v>Brandon Kelly</c:v>
                </c:pt>
                <c:pt idx="1052">
                  <c:v>Amanda Hicks</c:v>
                </c:pt>
                <c:pt idx="1053">
                  <c:v>Erik Gilbert</c:v>
                </c:pt>
                <c:pt idx="1054">
                  <c:v>Toni Wagner</c:v>
                </c:pt>
                <c:pt idx="1055">
                  <c:v>Edward Hart MD</c:v>
                </c:pt>
                <c:pt idx="1056">
                  <c:v>Alexandra Norris</c:v>
                </c:pt>
                <c:pt idx="1057">
                  <c:v>Toni Choi</c:v>
                </c:pt>
                <c:pt idx="1058">
                  <c:v>Carl Rodriguez</c:v>
                </c:pt>
                <c:pt idx="1059">
                  <c:v>Robert Brock</c:v>
                </c:pt>
                <c:pt idx="1060">
                  <c:v>Patrick Yu</c:v>
                </c:pt>
                <c:pt idx="1061">
                  <c:v>Andre Brewer</c:v>
                </c:pt>
                <c:pt idx="1062">
                  <c:v>Melinda Rodriguez</c:v>
                </c:pt>
                <c:pt idx="1063">
                  <c:v>Kenneth Pierce</c:v>
                </c:pt>
                <c:pt idx="1064">
                  <c:v>Terry White</c:v>
                </c:pt>
                <c:pt idx="1065">
                  <c:v>Cynthia Jacobs</c:v>
                </c:pt>
                <c:pt idx="1066">
                  <c:v>Christie Krause</c:v>
                </c:pt>
                <c:pt idx="1067">
                  <c:v>Jennifer Mayer</c:v>
                </c:pt>
                <c:pt idx="1068">
                  <c:v>John Bright</c:v>
                </c:pt>
                <c:pt idx="1069">
                  <c:v>James Ball</c:v>
                </c:pt>
                <c:pt idx="1070">
                  <c:v>Joanne Clark</c:v>
                </c:pt>
                <c:pt idx="1071">
                  <c:v>Dennis Gross</c:v>
                </c:pt>
                <c:pt idx="1072">
                  <c:v>Stephen Best</c:v>
                </c:pt>
                <c:pt idx="1073">
                  <c:v>Ronald Griffin</c:v>
                </c:pt>
                <c:pt idx="1074">
                  <c:v>Anne Caldwell</c:v>
                </c:pt>
                <c:pt idx="1075">
                  <c:v>Maria Lane</c:v>
                </c:pt>
                <c:pt idx="1076">
                  <c:v>Diane Mclaughlin</c:v>
                </c:pt>
                <c:pt idx="1077">
                  <c:v>Jennifer Cross</c:v>
                </c:pt>
                <c:pt idx="1078">
                  <c:v>Barbara Williamson</c:v>
                </c:pt>
                <c:pt idx="1079">
                  <c:v>Nancy Jones</c:v>
                </c:pt>
                <c:pt idx="1080">
                  <c:v>Sheri Paul</c:v>
                </c:pt>
                <c:pt idx="1081">
                  <c:v>Michelle Lawson</c:v>
                </c:pt>
                <c:pt idx="1082">
                  <c:v>Sergio Collier</c:v>
                </c:pt>
                <c:pt idx="1083">
                  <c:v>Rhonda Norton</c:v>
                </c:pt>
                <c:pt idx="1084">
                  <c:v>Corey Shaw</c:v>
                </c:pt>
                <c:pt idx="1085">
                  <c:v>Jennifer Mahoney</c:v>
                </c:pt>
                <c:pt idx="1086">
                  <c:v>Meghan Ellison</c:v>
                </c:pt>
                <c:pt idx="1087">
                  <c:v>Gabriela Cole</c:v>
                </c:pt>
                <c:pt idx="1088">
                  <c:v>Ashley Diaz</c:v>
                </c:pt>
                <c:pt idx="1089">
                  <c:v>Jennifer Miles</c:v>
                </c:pt>
                <c:pt idx="1090">
                  <c:v>Joshua Castro</c:v>
                </c:pt>
                <c:pt idx="1091">
                  <c:v>Jonathan Kirby</c:v>
                </c:pt>
                <c:pt idx="1092">
                  <c:v>Brandon Kim</c:v>
                </c:pt>
                <c:pt idx="1093">
                  <c:v>Debra Benton</c:v>
                </c:pt>
                <c:pt idx="1094">
                  <c:v>Nathaniel Potts</c:v>
                </c:pt>
                <c:pt idx="1095">
                  <c:v>Jesse Howard</c:v>
                </c:pt>
                <c:pt idx="1096">
                  <c:v>Danny Lynn</c:v>
                </c:pt>
                <c:pt idx="1097">
                  <c:v>Jennifer Long</c:v>
                </c:pt>
                <c:pt idx="1098">
                  <c:v>Rachel Brady</c:v>
                </c:pt>
                <c:pt idx="1099">
                  <c:v>Judy Arnold</c:v>
                </c:pt>
                <c:pt idx="1100">
                  <c:v>Matthew Werner</c:v>
                </c:pt>
                <c:pt idx="1101">
                  <c:v>Jason Trevino</c:v>
                </c:pt>
                <c:pt idx="1102">
                  <c:v>Melissa Chandler</c:v>
                </c:pt>
                <c:pt idx="1103">
                  <c:v>Nicole Kelley</c:v>
                </c:pt>
                <c:pt idx="1104">
                  <c:v>Tiffany Cook</c:v>
                </c:pt>
                <c:pt idx="1105">
                  <c:v>Gabrielle Lopez</c:v>
                </c:pt>
                <c:pt idx="1106">
                  <c:v>Heather Riddle</c:v>
                </c:pt>
                <c:pt idx="1107">
                  <c:v>Mrs. Beth Hinton</c:v>
                </c:pt>
                <c:pt idx="1108">
                  <c:v>Marisa Henson</c:v>
                </c:pt>
                <c:pt idx="1109">
                  <c:v>Alex Patel</c:v>
                </c:pt>
                <c:pt idx="1110">
                  <c:v>Erin Camacho</c:v>
                </c:pt>
                <c:pt idx="1111">
                  <c:v>Brad Martinez</c:v>
                </c:pt>
                <c:pt idx="1112">
                  <c:v>Brent Vasquez</c:v>
                </c:pt>
                <c:pt idx="1113">
                  <c:v>Nicholas Schmitt</c:v>
                </c:pt>
                <c:pt idx="1114">
                  <c:v>Dakota Sloan</c:v>
                </c:pt>
                <c:pt idx="1115">
                  <c:v>Aaron Evans</c:v>
                </c:pt>
                <c:pt idx="1116">
                  <c:v>Jeffrey Oliver</c:v>
                </c:pt>
                <c:pt idx="1117">
                  <c:v>Ashley Soto</c:v>
                </c:pt>
                <c:pt idx="1118">
                  <c:v>Donna Kaufman</c:v>
                </c:pt>
                <c:pt idx="1119">
                  <c:v>Paul Stephens</c:v>
                </c:pt>
                <c:pt idx="1120">
                  <c:v>Anita Hall</c:v>
                </c:pt>
                <c:pt idx="1121">
                  <c:v>Scott English</c:v>
                </c:pt>
                <c:pt idx="1122">
                  <c:v>Kurt Rodgers</c:v>
                </c:pt>
                <c:pt idx="1123">
                  <c:v>Miranda Morris</c:v>
                </c:pt>
                <c:pt idx="1124">
                  <c:v>Roy Thompson</c:v>
                </c:pt>
                <c:pt idx="1125">
                  <c:v>Austin Solomon</c:v>
                </c:pt>
                <c:pt idx="1126">
                  <c:v>Madison Hooper</c:v>
                </c:pt>
                <c:pt idx="1127">
                  <c:v>Jessica Montgomery</c:v>
                </c:pt>
                <c:pt idx="1128">
                  <c:v>Raymond Mcdonald</c:v>
                </c:pt>
                <c:pt idx="1129">
                  <c:v>Darryl Daniel</c:v>
                </c:pt>
                <c:pt idx="1130">
                  <c:v>William Griffith</c:v>
                </c:pt>
                <c:pt idx="1131">
                  <c:v>Miguel Bell</c:v>
                </c:pt>
                <c:pt idx="1132">
                  <c:v>Kimberly Cline</c:v>
                </c:pt>
                <c:pt idx="1133">
                  <c:v>Abigail Thompson</c:v>
                </c:pt>
                <c:pt idx="1134">
                  <c:v>Bianca Luna</c:v>
                </c:pt>
                <c:pt idx="1135">
                  <c:v>April Powers</c:v>
                </c:pt>
                <c:pt idx="1136">
                  <c:v>Mr. Timothy Lynn</c:v>
                </c:pt>
                <c:pt idx="1137">
                  <c:v>Patrick Ferguson</c:v>
                </c:pt>
                <c:pt idx="1138">
                  <c:v>David Lyons</c:v>
                </c:pt>
                <c:pt idx="1139">
                  <c:v>Christopher Simpson</c:v>
                </c:pt>
                <c:pt idx="1140">
                  <c:v>Ronald Little</c:v>
                </c:pt>
                <c:pt idx="1141">
                  <c:v>Jessica Boyer</c:v>
                </c:pt>
                <c:pt idx="1142">
                  <c:v>Hector Howard</c:v>
                </c:pt>
                <c:pt idx="1143">
                  <c:v>Joseph Mccarty</c:v>
                </c:pt>
                <c:pt idx="1144">
                  <c:v>Traci Richardson</c:v>
                </c:pt>
                <c:pt idx="1145">
                  <c:v>Craig Hayes</c:v>
                </c:pt>
                <c:pt idx="1146">
                  <c:v>Dylan Miller</c:v>
                </c:pt>
                <c:pt idx="1147">
                  <c:v>Richard Guerrero</c:v>
                </c:pt>
                <c:pt idx="1148">
                  <c:v>Logan Graves</c:v>
                </c:pt>
                <c:pt idx="1149">
                  <c:v>Mr. Jordan Preston</c:v>
                </c:pt>
                <c:pt idx="1150">
                  <c:v>Jerome Higgins</c:v>
                </c:pt>
                <c:pt idx="1151">
                  <c:v>Stephanie Braun</c:v>
                </c:pt>
                <c:pt idx="1152">
                  <c:v>Mr. Michael Green</c:v>
                </c:pt>
                <c:pt idx="1153">
                  <c:v>Philip Harris</c:v>
                </c:pt>
                <c:pt idx="1154">
                  <c:v>Dr. Virginia Logan</c:v>
                </c:pt>
                <c:pt idx="1155">
                  <c:v>Amy Foster</c:v>
                </c:pt>
                <c:pt idx="1156">
                  <c:v>Angie Torres</c:v>
                </c:pt>
                <c:pt idx="1157">
                  <c:v>Alexander Cabrera</c:v>
                </c:pt>
                <c:pt idx="1158">
                  <c:v>Teresa Clark</c:v>
                </c:pt>
                <c:pt idx="1159">
                  <c:v>Grant Roberson</c:v>
                </c:pt>
                <c:pt idx="1160">
                  <c:v>Katelyn Levine</c:v>
                </c:pt>
                <c:pt idx="1161">
                  <c:v>Matthew Cherry</c:v>
                </c:pt>
                <c:pt idx="1162">
                  <c:v>Cynthia Watkins</c:v>
                </c:pt>
                <c:pt idx="1163">
                  <c:v>Cameron Lynch</c:v>
                </c:pt>
                <c:pt idx="1164">
                  <c:v>Steven Rivers</c:v>
                </c:pt>
                <c:pt idx="1165">
                  <c:v>Wesley Costa</c:v>
                </c:pt>
                <c:pt idx="1166">
                  <c:v>Dennis Osborne</c:v>
                </c:pt>
                <c:pt idx="1167">
                  <c:v>Alec Roy</c:v>
                </c:pt>
                <c:pt idx="1168">
                  <c:v>Marcus Meyer</c:v>
                </c:pt>
                <c:pt idx="1169">
                  <c:v>Shawn Ramos</c:v>
                </c:pt>
                <c:pt idx="1170">
                  <c:v>Lisa Ball</c:v>
                </c:pt>
                <c:pt idx="1171">
                  <c:v>Martin Gill</c:v>
                </c:pt>
                <c:pt idx="1172">
                  <c:v>Dr. Patrick Alvarado</c:v>
                </c:pt>
                <c:pt idx="1173">
                  <c:v>Kelly Fox</c:v>
                </c:pt>
                <c:pt idx="1174">
                  <c:v>Isaac Johnston</c:v>
                </c:pt>
                <c:pt idx="1175">
                  <c:v>Anna Daniels</c:v>
                </c:pt>
                <c:pt idx="1176">
                  <c:v>Helen Cisneros</c:v>
                </c:pt>
                <c:pt idx="1177">
                  <c:v>Lindsey Mann</c:v>
                </c:pt>
                <c:pt idx="1178">
                  <c:v>Lee Morris</c:v>
                </c:pt>
                <c:pt idx="1179">
                  <c:v>Virginia Hendricks</c:v>
                </c:pt>
                <c:pt idx="1180">
                  <c:v>Susan Rose</c:v>
                </c:pt>
                <c:pt idx="1181">
                  <c:v>Beth Hoffman</c:v>
                </c:pt>
                <c:pt idx="1182">
                  <c:v>Keith Reynolds</c:v>
                </c:pt>
                <c:pt idx="1183">
                  <c:v>Anthony Jennings</c:v>
                </c:pt>
                <c:pt idx="1184">
                  <c:v>Jason Downs</c:v>
                </c:pt>
                <c:pt idx="1185">
                  <c:v>Eduardo Rogers</c:v>
                </c:pt>
                <c:pt idx="1186">
                  <c:v>Paul Baxter</c:v>
                </c:pt>
                <c:pt idx="1187">
                  <c:v>Kelsey Smith</c:v>
                </c:pt>
                <c:pt idx="1188">
                  <c:v>Veronica Page</c:v>
                </c:pt>
                <c:pt idx="1189">
                  <c:v>Rebecca Pham</c:v>
                </c:pt>
                <c:pt idx="1190">
                  <c:v>Jeffrey Schmidt</c:v>
                </c:pt>
                <c:pt idx="1191">
                  <c:v>Kathryn Dickson</c:v>
                </c:pt>
                <c:pt idx="1192">
                  <c:v>Michael Howard</c:v>
                </c:pt>
                <c:pt idx="1193">
                  <c:v>Amber Dillon</c:v>
                </c:pt>
                <c:pt idx="1194">
                  <c:v>Brian Phillips</c:v>
                </c:pt>
                <c:pt idx="1195">
                  <c:v>Kelly Harrison</c:v>
                </c:pt>
                <c:pt idx="1196">
                  <c:v>Danielle Riddle</c:v>
                </c:pt>
                <c:pt idx="1197">
                  <c:v>Nancy King</c:v>
                </c:pt>
                <c:pt idx="1198">
                  <c:v>Crystal Marsh MD</c:v>
                </c:pt>
                <c:pt idx="1199">
                  <c:v>Angel Wright</c:v>
                </c:pt>
                <c:pt idx="1200">
                  <c:v>Kelly Perez</c:v>
                </c:pt>
                <c:pt idx="1201">
                  <c:v>Kimberly Navarro MD</c:v>
                </c:pt>
                <c:pt idx="1202">
                  <c:v>Tyler Murray</c:v>
                </c:pt>
                <c:pt idx="1203">
                  <c:v>Christine Norris</c:v>
                </c:pt>
                <c:pt idx="1204">
                  <c:v>Kaitlin Allen</c:v>
                </c:pt>
                <c:pt idx="1205">
                  <c:v>Jill Robertson</c:v>
                </c:pt>
                <c:pt idx="1206">
                  <c:v>Jessica Hill</c:v>
                </c:pt>
                <c:pt idx="1207">
                  <c:v>Christopher Spears</c:v>
                </c:pt>
                <c:pt idx="1208">
                  <c:v>Elizabeth Reid</c:v>
                </c:pt>
                <c:pt idx="1209">
                  <c:v>Jordan Wilson</c:v>
                </c:pt>
                <c:pt idx="1210">
                  <c:v>Richard Wood</c:v>
                </c:pt>
                <c:pt idx="1211">
                  <c:v>Charles Brady</c:v>
                </c:pt>
                <c:pt idx="1212">
                  <c:v>Adam Stanley</c:v>
                </c:pt>
                <c:pt idx="1213">
                  <c:v>Courtney Castillo</c:v>
                </c:pt>
                <c:pt idx="1214">
                  <c:v>Breanna Carrillo</c:v>
                </c:pt>
                <c:pt idx="1215">
                  <c:v>Rebecca Hayes</c:v>
                </c:pt>
                <c:pt idx="1216">
                  <c:v>Danielle Adkins</c:v>
                </c:pt>
                <c:pt idx="1217">
                  <c:v>William Melton</c:v>
                </c:pt>
                <c:pt idx="1218">
                  <c:v>Kimberly Castro</c:v>
                </c:pt>
                <c:pt idx="1219">
                  <c:v>Kevin Brewer</c:v>
                </c:pt>
                <c:pt idx="1220">
                  <c:v>Juan Burns</c:v>
                </c:pt>
                <c:pt idx="1221">
                  <c:v>Keith Williamson</c:v>
                </c:pt>
                <c:pt idx="1222">
                  <c:v>Diana Fernandez</c:v>
                </c:pt>
                <c:pt idx="1223">
                  <c:v>Shawn Dyer</c:v>
                </c:pt>
                <c:pt idx="1224">
                  <c:v>Jane Avila</c:v>
                </c:pt>
                <c:pt idx="1225">
                  <c:v>Margaret Morris</c:v>
                </c:pt>
                <c:pt idx="1226">
                  <c:v>Kevin Charles</c:v>
                </c:pt>
                <c:pt idx="1227">
                  <c:v>Nancy Lawson</c:v>
                </c:pt>
                <c:pt idx="1228">
                  <c:v>Kimberly Daniel</c:v>
                </c:pt>
                <c:pt idx="1229">
                  <c:v>Felicia Gilmore</c:v>
                </c:pt>
                <c:pt idx="1230">
                  <c:v>Holly Lucas</c:v>
                </c:pt>
                <c:pt idx="1231">
                  <c:v>Kyle Nicholson</c:v>
                </c:pt>
                <c:pt idx="1232">
                  <c:v>Dalton Wilkerson</c:v>
                </c:pt>
                <c:pt idx="1233">
                  <c:v>Susan Hunt</c:v>
                </c:pt>
                <c:pt idx="1234">
                  <c:v>Taylor Walker</c:v>
                </c:pt>
                <c:pt idx="1235">
                  <c:v>Danielle Wilson MD</c:v>
                </c:pt>
                <c:pt idx="1236">
                  <c:v>Erica Cordova</c:v>
                </c:pt>
                <c:pt idx="1237">
                  <c:v>Dr. Grace Fitzpatrick</c:v>
                </c:pt>
                <c:pt idx="1238">
                  <c:v>Ross Bartlett</c:v>
                </c:pt>
                <c:pt idx="1239">
                  <c:v>Devon James</c:v>
                </c:pt>
                <c:pt idx="1240">
                  <c:v>Mrs. Haley Martinez</c:v>
                </c:pt>
                <c:pt idx="1241">
                  <c:v>Mr. Richard Patton DVM</c:v>
                </c:pt>
                <c:pt idx="1242">
                  <c:v>Samantha Cannon</c:v>
                </c:pt>
                <c:pt idx="1243">
                  <c:v>Christopher Conrad</c:v>
                </c:pt>
                <c:pt idx="1244">
                  <c:v>Catherine Donovan</c:v>
                </c:pt>
                <c:pt idx="1245">
                  <c:v>Carlos Jensen</c:v>
                </c:pt>
                <c:pt idx="1246">
                  <c:v>Carlos Howell</c:v>
                </c:pt>
                <c:pt idx="1247">
                  <c:v>Penny Peterson</c:v>
                </c:pt>
                <c:pt idx="1248">
                  <c:v>Kelly Lewis</c:v>
                </c:pt>
                <c:pt idx="1249">
                  <c:v>Randall Rogers</c:v>
                </c:pt>
                <c:pt idx="1250">
                  <c:v>Thomas Carson</c:v>
                </c:pt>
                <c:pt idx="1251">
                  <c:v>Caroline Sweeney</c:v>
                </c:pt>
                <c:pt idx="1252">
                  <c:v>Todd Mendoza</c:v>
                </c:pt>
                <c:pt idx="1253">
                  <c:v>Thomas Park</c:v>
                </c:pt>
                <c:pt idx="1254">
                  <c:v>Katherine Newman</c:v>
                </c:pt>
                <c:pt idx="1255">
                  <c:v>Anthony Cardenas</c:v>
                </c:pt>
                <c:pt idx="1256">
                  <c:v>Travis Randall</c:v>
                </c:pt>
                <c:pt idx="1257">
                  <c:v>Michele Mitchell</c:v>
                </c:pt>
                <c:pt idx="1258">
                  <c:v>Daniel Arnold</c:v>
                </c:pt>
                <c:pt idx="1259">
                  <c:v>Sheila Rodriguez</c:v>
                </c:pt>
                <c:pt idx="1260">
                  <c:v>Brandi Jackson</c:v>
                </c:pt>
                <c:pt idx="1261">
                  <c:v>Sara Farmer</c:v>
                </c:pt>
                <c:pt idx="1262">
                  <c:v>Lisa Horn</c:v>
                </c:pt>
                <c:pt idx="1263">
                  <c:v>Megan Frost</c:v>
                </c:pt>
                <c:pt idx="1264">
                  <c:v>Brandon Carlson</c:v>
                </c:pt>
                <c:pt idx="1265">
                  <c:v>Stanley York</c:v>
                </c:pt>
                <c:pt idx="1266">
                  <c:v>Ashley Huffman</c:v>
                </c:pt>
                <c:pt idx="1267">
                  <c:v>George Mcgee</c:v>
                </c:pt>
                <c:pt idx="1268">
                  <c:v>Robert Contreras</c:v>
                </c:pt>
                <c:pt idx="1269">
                  <c:v>Frank Barber</c:v>
                </c:pt>
                <c:pt idx="1270">
                  <c:v>Phillip Nelson</c:v>
                </c:pt>
                <c:pt idx="1271">
                  <c:v>Patrick Sanchez</c:v>
                </c:pt>
                <c:pt idx="1272">
                  <c:v>Frank Santos</c:v>
                </c:pt>
                <c:pt idx="1273">
                  <c:v>Joseph Warner</c:v>
                </c:pt>
                <c:pt idx="1274">
                  <c:v>Miguel Vazquez</c:v>
                </c:pt>
                <c:pt idx="1275">
                  <c:v>Raymond Butler</c:v>
                </c:pt>
                <c:pt idx="1276">
                  <c:v>Anne Hughes</c:v>
                </c:pt>
                <c:pt idx="1277">
                  <c:v>Jesus Blanchard</c:v>
                </c:pt>
                <c:pt idx="1278">
                  <c:v>Jaime Jacobs</c:v>
                </c:pt>
                <c:pt idx="1279">
                  <c:v>Heather Lambert</c:v>
                </c:pt>
                <c:pt idx="1280">
                  <c:v>Christopher Boyd</c:v>
                </c:pt>
                <c:pt idx="1281">
                  <c:v>Gwendolyn Kelly</c:v>
                </c:pt>
                <c:pt idx="1282">
                  <c:v>Alexis Leach</c:v>
                </c:pt>
                <c:pt idx="1283">
                  <c:v>Meghan Olson</c:v>
                </c:pt>
                <c:pt idx="1284">
                  <c:v>Jeffrey Rojas</c:v>
                </c:pt>
                <c:pt idx="1285">
                  <c:v>Jamie Coleman</c:v>
                </c:pt>
                <c:pt idx="1286">
                  <c:v>Kurt Smith</c:v>
                </c:pt>
                <c:pt idx="1287">
                  <c:v>Benjamin Herrera</c:v>
                </c:pt>
                <c:pt idx="1288">
                  <c:v>Julie Myers</c:v>
                </c:pt>
                <c:pt idx="1289">
                  <c:v>Ryan Lewis</c:v>
                </c:pt>
                <c:pt idx="1290">
                  <c:v>April Franklin</c:v>
                </c:pt>
                <c:pt idx="1291">
                  <c:v>Raymond Mason</c:v>
                </c:pt>
                <c:pt idx="1292">
                  <c:v>Heather Sexton</c:v>
                </c:pt>
                <c:pt idx="1293">
                  <c:v>Pamela Potter</c:v>
                </c:pt>
                <c:pt idx="1294">
                  <c:v>Darlene Johnston</c:v>
                </c:pt>
                <c:pt idx="1295">
                  <c:v>Leroy Alvarez</c:v>
                </c:pt>
                <c:pt idx="1296">
                  <c:v>Samantha Johnston</c:v>
                </c:pt>
                <c:pt idx="1297">
                  <c:v>Harry Perez</c:v>
                </c:pt>
                <c:pt idx="1298">
                  <c:v>John Frazier</c:v>
                </c:pt>
                <c:pt idx="1299">
                  <c:v>Diane Rodriguez</c:v>
                </c:pt>
                <c:pt idx="1300">
                  <c:v>Alexandra Gardner</c:v>
                </c:pt>
                <c:pt idx="1301">
                  <c:v>Robert Davidson</c:v>
                </c:pt>
                <c:pt idx="1302">
                  <c:v>Martin Norman</c:v>
                </c:pt>
                <c:pt idx="1303">
                  <c:v>Mikayla Cuevas</c:v>
                </c:pt>
                <c:pt idx="1304">
                  <c:v>James Gutierrez</c:v>
                </c:pt>
                <c:pt idx="1305">
                  <c:v>Gabrielle Lee</c:v>
                </c:pt>
                <c:pt idx="1306">
                  <c:v>Amanda Serrano</c:v>
                </c:pt>
                <c:pt idx="1307">
                  <c:v>Bethany Sanchez</c:v>
                </c:pt>
                <c:pt idx="1308">
                  <c:v>Deborah Yates</c:v>
                </c:pt>
                <c:pt idx="1309">
                  <c:v>Veronica Lopez</c:v>
                </c:pt>
                <c:pt idx="1310">
                  <c:v>Terry Ross</c:v>
                </c:pt>
                <c:pt idx="1311">
                  <c:v>Debra Montgomery</c:v>
                </c:pt>
                <c:pt idx="1312">
                  <c:v>Jeremy Griffin</c:v>
                </c:pt>
                <c:pt idx="1313">
                  <c:v>Thomas Keller</c:v>
                </c:pt>
                <c:pt idx="1314">
                  <c:v>Stephanie Stevens</c:v>
                </c:pt>
                <c:pt idx="1315">
                  <c:v>Nathan Cross</c:v>
                </c:pt>
                <c:pt idx="1316">
                  <c:v>Billy Lee</c:v>
                </c:pt>
                <c:pt idx="1317">
                  <c:v>Tara Butler</c:v>
                </c:pt>
                <c:pt idx="1318">
                  <c:v>David Oconnor</c:v>
                </c:pt>
                <c:pt idx="1319">
                  <c:v>Alexandra Lindsey</c:v>
                </c:pt>
                <c:pt idx="1320">
                  <c:v>Roger Wright</c:v>
                </c:pt>
                <c:pt idx="1321">
                  <c:v>Oscar Price</c:v>
                </c:pt>
                <c:pt idx="1322">
                  <c:v>Yolanda Harrison</c:v>
                </c:pt>
                <c:pt idx="1323">
                  <c:v>Dr. Jessica Murphy</c:v>
                </c:pt>
                <c:pt idx="1324">
                  <c:v>Deanna James</c:v>
                </c:pt>
                <c:pt idx="1325">
                  <c:v>William Hudson</c:v>
                </c:pt>
                <c:pt idx="1326">
                  <c:v>Patrick Harris</c:v>
                </c:pt>
                <c:pt idx="1327">
                  <c:v>Aaron Tran</c:v>
                </c:pt>
                <c:pt idx="1328">
                  <c:v>James Whitehead</c:v>
                </c:pt>
                <c:pt idx="1329">
                  <c:v>Kenneth Zavala</c:v>
                </c:pt>
                <c:pt idx="1330">
                  <c:v>Patrick Hale</c:v>
                </c:pt>
                <c:pt idx="1331">
                  <c:v>Richard Simmons MD</c:v>
                </c:pt>
                <c:pt idx="1332">
                  <c:v>Mr. Philip Brown MD</c:v>
                </c:pt>
                <c:pt idx="1333">
                  <c:v>Tanya Sellers</c:v>
                </c:pt>
                <c:pt idx="1334">
                  <c:v>Laura Maxwell</c:v>
                </c:pt>
                <c:pt idx="1335">
                  <c:v>Shawn Perry</c:v>
                </c:pt>
                <c:pt idx="1336">
                  <c:v>Mason Randall</c:v>
                </c:pt>
                <c:pt idx="1337">
                  <c:v>Frank Hogan</c:v>
                </c:pt>
                <c:pt idx="1338">
                  <c:v>Corey Armstrong</c:v>
                </c:pt>
                <c:pt idx="1339">
                  <c:v>David Kline</c:v>
                </c:pt>
                <c:pt idx="1340">
                  <c:v>Brittney Lambert</c:v>
                </c:pt>
                <c:pt idx="1341">
                  <c:v>Vanessa Blake</c:v>
                </c:pt>
                <c:pt idx="1342">
                  <c:v>Kimberly Merritt</c:v>
                </c:pt>
                <c:pt idx="1343">
                  <c:v>John Harvey</c:v>
                </c:pt>
                <c:pt idx="1344">
                  <c:v>Tonya Medina</c:v>
                </c:pt>
                <c:pt idx="1345">
                  <c:v>Amber Gonzalez</c:v>
                </c:pt>
                <c:pt idx="1346">
                  <c:v>Jeremiah Murray</c:v>
                </c:pt>
                <c:pt idx="1347">
                  <c:v>Danielle White</c:v>
                </c:pt>
                <c:pt idx="1348">
                  <c:v>Victoria Bailey</c:v>
                </c:pt>
                <c:pt idx="1349">
                  <c:v>Jacob Leonard</c:v>
                </c:pt>
                <c:pt idx="1350">
                  <c:v>Robin Martin</c:v>
                </c:pt>
                <c:pt idx="1351">
                  <c:v>Kayla Lopez</c:v>
                </c:pt>
                <c:pt idx="1352">
                  <c:v>Katelyn Payne</c:v>
                </c:pt>
                <c:pt idx="1353">
                  <c:v>Deborah Mclean</c:v>
                </c:pt>
                <c:pt idx="1354">
                  <c:v>Jenna Brooks</c:v>
                </c:pt>
                <c:pt idx="1355">
                  <c:v>Ethan Stevenson</c:v>
                </c:pt>
                <c:pt idx="1356">
                  <c:v>Jessica Leonard</c:v>
                </c:pt>
                <c:pt idx="1357">
                  <c:v>Thomas Jennings</c:v>
                </c:pt>
                <c:pt idx="1358">
                  <c:v>Sarah Silva</c:v>
                </c:pt>
                <c:pt idx="1359">
                  <c:v>Bradley Jennings</c:v>
                </c:pt>
                <c:pt idx="1360">
                  <c:v>Kimberly Hampton</c:v>
                </c:pt>
                <c:pt idx="1361">
                  <c:v>Robert Nichols</c:v>
                </c:pt>
                <c:pt idx="1362">
                  <c:v>Wendy Donovan</c:v>
                </c:pt>
                <c:pt idx="1363">
                  <c:v>Scott Butler</c:v>
                </c:pt>
                <c:pt idx="1364">
                  <c:v>Kevin Marsh</c:v>
                </c:pt>
                <c:pt idx="1365">
                  <c:v>James Lucero</c:v>
                </c:pt>
                <c:pt idx="1366">
                  <c:v>Denise Williams</c:v>
                </c:pt>
                <c:pt idx="1367">
                  <c:v>Kyle Huffman</c:v>
                </c:pt>
                <c:pt idx="1368">
                  <c:v>Bruce Baker</c:v>
                </c:pt>
                <c:pt idx="1369">
                  <c:v>Karen Esparza</c:v>
                </c:pt>
                <c:pt idx="1370">
                  <c:v>Krystal Decker</c:v>
                </c:pt>
                <c:pt idx="1371">
                  <c:v>Melissa Owens</c:v>
                </c:pt>
                <c:pt idx="1372">
                  <c:v>Michael Melton</c:v>
                </c:pt>
                <c:pt idx="1373">
                  <c:v>Bryan White</c:v>
                </c:pt>
                <c:pt idx="1374">
                  <c:v>Sherri Bennett</c:v>
                </c:pt>
                <c:pt idx="1375">
                  <c:v>Gwendolyn Campbell</c:v>
                </c:pt>
                <c:pt idx="1376">
                  <c:v>Brandon Roberts</c:v>
                </c:pt>
                <c:pt idx="1377">
                  <c:v>Cynthia Hughes</c:v>
                </c:pt>
                <c:pt idx="1378">
                  <c:v>Cameron Kirby</c:v>
                </c:pt>
                <c:pt idx="1379">
                  <c:v>Susan Dennis</c:v>
                </c:pt>
                <c:pt idx="1380">
                  <c:v>Adam Lee</c:v>
                </c:pt>
                <c:pt idx="1381">
                  <c:v>Joanna Davis</c:v>
                </c:pt>
                <c:pt idx="1382">
                  <c:v>Joe Hess</c:v>
                </c:pt>
                <c:pt idx="1383">
                  <c:v>Bridget Bowman</c:v>
                </c:pt>
                <c:pt idx="1384">
                  <c:v>Michael Shelton</c:v>
                </c:pt>
                <c:pt idx="1385">
                  <c:v>Christopher Robinson</c:v>
                </c:pt>
                <c:pt idx="1386">
                  <c:v>Gregory Vargas</c:v>
                </c:pt>
                <c:pt idx="1387">
                  <c:v>Robin Donovan</c:v>
                </c:pt>
                <c:pt idx="1388">
                  <c:v>Mary Patrick</c:v>
                </c:pt>
                <c:pt idx="1389">
                  <c:v>Joseph Bryant</c:v>
                </c:pt>
                <c:pt idx="1390">
                  <c:v>Laura Mcclure</c:v>
                </c:pt>
                <c:pt idx="1391">
                  <c:v>Amanda Cline</c:v>
                </c:pt>
                <c:pt idx="1392">
                  <c:v>Devin Haley</c:v>
                </c:pt>
                <c:pt idx="1393">
                  <c:v>Samantha Dominguez</c:v>
                </c:pt>
                <c:pt idx="1394">
                  <c:v>Daniel Drake</c:v>
                </c:pt>
                <c:pt idx="1395">
                  <c:v>Alicia Vasquez</c:v>
                </c:pt>
                <c:pt idx="1396">
                  <c:v>Tyler Brady</c:v>
                </c:pt>
                <c:pt idx="1397">
                  <c:v>Robert Palmer</c:v>
                </c:pt>
                <c:pt idx="1398">
                  <c:v>Eric Gutierrez</c:v>
                </c:pt>
                <c:pt idx="1399">
                  <c:v>Jessica Cochran</c:v>
                </c:pt>
                <c:pt idx="1400">
                  <c:v>Michele Baker</c:v>
                </c:pt>
                <c:pt idx="1401">
                  <c:v>Morgan King</c:v>
                </c:pt>
                <c:pt idx="1402">
                  <c:v>Jaime Elliott</c:v>
                </c:pt>
                <c:pt idx="1403">
                  <c:v>Patrick Fernandez</c:v>
                </c:pt>
                <c:pt idx="1404">
                  <c:v>Jon Mckee</c:v>
                </c:pt>
                <c:pt idx="1405">
                  <c:v>Brandy Coleman</c:v>
                </c:pt>
                <c:pt idx="1406">
                  <c:v>Jason Griffin</c:v>
                </c:pt>
                <c:pt idx="1407">
                  <c:v>Mary Rowe</c:v>
                </c:pt>
                <c:pt idx="1408">
                  <c:v>Christopher Santiago</c:v>
                </c:pt>
                <c:pt idx="1409">
                  <c:v>Mikayla Gonzalez</c:v>
                </c:pt>
                <c:pt idx="1410">
                  <c:v>Julie Cook</c:v>
                </c:pt>
                <c:pt idx="1411">
                  <c:v>Sara Mcintosh</c:v>
                </c:pt>
                <c:pt idx="1412">
                  <c:v>Steven Key MD</c:v>
                </c:pt>
                <c:pt idx="1413">
                  <c:v>Olivia Fisher</c:v>
                </c:pt>
                <c:pt idx="1414">
                  <c:v>Alicia Roberts</c:v>
                </c:pt>
                <c:pt idx="1415">
                  <c:v>Corey Wolf</c:v>
                </c:pt>
                <c:pt idx="1416">
                  <c:v>Jamie Salazar</c:v>
                </c:pt>
                <c:pt idx="1417">
                  <c:v>Kathy Clark</c:v>
                </c:pt>
                <c:pt idx="1418">
                  <c:v>Melissa Olsen</c:v>
                </c:pt>
                <c:pt idx="1419">
                  <c:v>Mike Walters</c:v>
                </c:pt>
                <c:pt idx="1420">
                  <c:v>Sean Sanchez</c:v>
                </c:pt>
                <c:pt idx="1421">
                  <c:v>Timothy Ford</c:v>
                </c:pt>
                <c:pt idx="1422">
                  <c:v>Valerie Evans</c:v>
                </c:pt>
                <c:pt idx="1423">
                  <c:v>Leslie Bailey</c:v>
                </c:pt>
                <c:pt idx="1424">
                  <c:v>Lisa Boyd</c:v>
                </c:pt>
                <c:pt idx="1425">
                  <c:v>Barbara Vance</c:v>
                </c:pt>
                <c:pt idx="1426">
                  <c:v>Brittany Parks</c:v>
                </c:pt>
                <c:pt idx="1427">
                  <c:v>Aaron Gentry</c:v>
                </c:pt>
                <c:pt idx="1428">
                  <c:v>Sandra Davis</c:v>
                </c:pt>
                <c:pt idx="1429">
                  <c:v>Valerie Kelley</c:v>
                </c:pt>
                <c:pt idx="1430">
                  <c:v>Caroline Harrison</c:v>
                </c:pt>
                <c:pt idx="1431">
                  <c:v>Amanda Haynes</c:v>
                </c:pt>
                <c:pt idx="1432">
                  <c:v>Eric Murphy</c:v>
                </c:pt>
                <c:pt idx="1433">
                  <c:v>Marisa Pineda</c:v>
                </c:pt>
                <c:pt idx="1434">
                  <c:v>Tina Le</c:v>
                </c:pt>
                <c:pt idx="1435">
                  <c:v>Steve Armstrong</c:v>
                </c:pt>
                <c:pt idx="1436">
                  <c:v>Cynthia May</c:v>
                </c:pt>
                <c:pt idx="1437">
                  <c:v>Timothy Pearson</c:v>
                </c:pt>
                <c:pt idx="1438">
                  <c:v>Matthew Schwartz</c:v>
                </c:pt>
                <c:pt idx="1439">
                  <c:v>Rodney Fitzpatrick</c:v>
                </c:pt>
                <c:pt idx="1440">
                  <c:v>Brian Pena</c:v>
                </c:pt>
                <c:pt idx="1441">
                  <c:v>Kim Bonilla</c:v>
                </c:pt>
                <c:pt idx="1442">
                  <c:v>Haley Mason</c:v>
                </c:pt>
                <c:pt idx="1443">
                  <c:v>Denise Harvey MD</c:v>
                </c:pt>
                <c:pt idx="1444">
                  <c:v>Shari Johnson</c:v>
                </c:pt>
                <c:pt idx="1445">
                  <c:v>Brittany Gill DDS</c:v>
                </c:pt>
                <c:pt idx="1446">
                  <c:v>Dawn Cline</c:v>
                </c:pt>
                <c:pt idx="1447">
                  <c:v>Kristen Warner</c:v>
                </c:pt>
                <c:pt idx="1448">
                  <c:v>Elizabeth Armstrong</c:v>
                </c:pt>
                <c:pt idx="1449">
                  <c:v>Allison Payne</c:v>
                </c:pt>
                <c:pt idx="1450">
                  <c:v>Chelsea Riley</c:v>
                </c:pt>
                <c:pt idx="1451">
                  <c:v>Danielle Hartman</c:v>
                </c:pt>
                <c:pt idx="1452">
                  <c:v>Julia Baker</c:v>
                </c:pt>
                <c:pt idx="1453">
                  <c:v>Dr. Charles Perez</c:v>
                </c:pt>
                <c:pt idx="1454">
                  <c:v>Cynthia Arias</c:v>
                </c:pt>
                <c:pt idx="1455">
                  <c:v>Richard Serrano</c:v>
                </c:pt>
                <c:pt idx="1456">
                  <c:v>Mary Newton</c:v>
                </c:pt>
                <c:pt idx="1457">
                  <c:v>Grace Ponce</c:v>
                </c:pt>
                <c:pt idx="1458">
                  <c:v>Leslie Wright</c:v>
                </c:pt>
                <c:pt idx="1459">
                  <c:v>Mathew Tapia</c:v>
                </c:pt>
                <c:pt idx="1460">
                  <c:v>Francisco Murphy DDS</c:v>
                </c:pt>
                <c:pt idx="1461">
                  <c:v>Sabrina Wells</c:v>
                </c:pt>
                <c:pt idx="1462">
                  <c:v>Andrew Flores</c:v>
                </c:pt>
                <c:pt idx="1463">
                  <c:v>Erika Gray</c:v>
                </c:pt>
                <c:pt idx="1464">
                  <c:v>Richard Hoffman</c:v>
                </c:pt>
                <c:pt idx="1465">
                  <c:v>Kelly Collins</c:v>
                </c:pt>
                <c:pt idx="1466">
                  <c:v>Roy Mills</c:v>
                </c:pt>
                <c:pt idx="1467">
                  <c:v>Jennifer Payne</c:v>
                </c:pt>
                <c:pt idx="1468">
                  <c:v>Shirley Fitzpatrick</c:v>
                </c:pt>
                <c:pt idx="1469">
                  <c:v>Natasha Sandoval</c:v>
                </c:pt>
                <c:pt idx="1470">
                  <c:v>Jacqueline Savage</c:v>
                </c:pt>
                <c:pt idx="1471">
                  <c:v>Kelli Olsen</c:v>
                </c:pt>
                <c:pt idx="1472">
                  <c:v>William Maynard</c:v>
                </c:pt>
                <c:pt idx="1473">
                  <c:v>Yvonne Greer</c:v>
                </c:pt>
                <c:pt idx="1474">
                  <c:v>Kerri Lowe</c:v>
                </c:pt>
                <c:pt idx="1475">
                  <c:v>Kenneth Chapman</c:v>
                </c:pt>
                <c:pt idx="1476">
                  <c:v>Stephen White</c:v>
                </c:pt>
                <c:pt idx="1477">
                  <c:v>Yolanda Costa</c:v>
                </c:pt>
                <c:pt idx="1478">
                  <c:v>Crystal Walsh</c:v>
                </c:pt>
                <c:pt idx="1479">
                  <c:v>Erica Chapman</c:v>
                </c:pt>
                <c:pt idx="1480">
                  <c:v>Barbara Landry</c:v>
                </c:pt>
                <c:pt idx="1481">
                  <c:v>Andrew Powers</c:v>
                </c:pt>
                <c:pt idx="1482">
                  <c:v>Julia Snyder</c:v>
                </c:pt>
                <c:pt idx="1483">
                  <c:v>Wyatt Stone</c:v>
                </c:pt>
                <c:pt idx="1484">
                  <c:v>Aimee Reid</c:v>
                </c:pt>
                <c:pt idx="1485">
                  <c:v>Lawrence Blackwell</c:v>
                </c:pt>
                <c:pt idx="1486">
                  <c:v>Adam Reilly</c:v>
                </c:pt>
                <c:pt idx="1487">
                  <c:v>Leslie Manning</c:v>
                </c:pt>
                <c:pt idx="1488">
                  <c:v>Nichole Love</c:v>
                </c:pt>
                <c:pt idx="1489">
                  <c:v>Jeffrey Wise</c:v>
                </c:pt>
                <c:pt idx="1490">
                  <c:v>Rhonda Medina</c:v>
                </c:pt>
                <c:pt idx="1491">
                  <c:v>Elizabeth Stanley</c:v>
                </c:pt>
                <c:pt idx="1492">
                  <c:v>Ashley Cabrera</c:v>
                </c:pt>
                <c:pt idx="1493">
                  <c:v>Karina Taylor</c:v>
                </c:pt>
                <c:pt idx="1494">
                  <c:v>Nancy Savage</c:v>
                </c:pt>
                <c:pt idx="1495">
                  <c:v>William Burke</c:v>
                </c:pt>
                <c:pt idx="1496">
                  <c:v>Stephen Wallace</c:v>
                </c:pt>
                <c:pt idx="1497">
                  <c:v>Kenneth Allison</c:v>
                </c:pt>
                <c:pt idx="1498">
                  <c:v>Rhonda Parsons</c:v>
                </c:pt>
                <c:pt idx="1499">
                  <c:v>Holly Roberts</c:v>
                </c:pt>
                <c:pt idx="1500">
                  <c:v>Aaron Alvarado</c:v>
                </c:pt>
                <c:pt idx="1501">
                  <c:v>Leslie Reyes</c:v>
                </c:pt>
                <c:pt idx="1502">
                  <c:v>Johnny Ingram</c:v>
                </c:pt>
                <c:pt idx="1503">
                  <c:v>Marie Martinez</c:v>
                </c:pt>
                <c:pt idx="1504">
                  <c:v>Matthew Bradley DDS</c:v>
                </c:pt>
                <c:pt idx="1505">
                  <c:v>Travis Carr</c:v>
                </c:pt>
                <c:pt idx="1506">
                  <c:v>Julie Ramirez</c:v>
                </c:pt>
                <c:pt idx="1507">
                  <c:v>Marissa Forbes</c:v>
                </c:pt>
                <c:pt idx="1508">
                  <c:v>Annette French</c:v>
                </c:pt>
                <c:pt idx="1509">
                  <c:v>Larry Bentley MD</c:v>
                </c:pt>
                <c:pt idx="1510">
                  <c:v>Andre Patel</c:v>
                </c:pt>
                <c:pt idx="1511">
                  <c:v>Joshua Villarreal</c:v>
                </c:pt>
                <c:pt idx="1512">
                  <c:v>Alicia Baker</c:v>
                </c:pt>
                <c:pt idx="1513">
                  <c:v>Kyle Carson</c:v>
                </c:pt>
                <c:pt idx="1514">
                  <c:v>Sandra Martin</c:v>
                </c:pt>
                <c:pt idx="1515">
                  <c:v>Thomas Ellison</c:v>
                </c:pt>
                <c:pt idx="1516">
                  <c:v>Shane Mitchell</c:v>
                </c:pt>
                <c:pt idx="1517">
                  <c:v>Kathryn Rogers</c:v>
                </c:pt>
                <c:pt idx="1518">
                  <c:v>Elizabeth Marsh</c:v>
                </c:pt>
                <c:pt idx="1519">
                  <c:v>Christopher Nicholson</c:v>
                </c:pt>
                <c:pt idx="1520">
                  <c:v>Erika Mckinney</c:v>
                </c:pt>
                <c:pt idx="1521">
                  <c:v>Louis Freeman</c:v>
                </c:pt>
                <c:pt idx="1522">
                  <c:v>Corey Peterson</c:v>
                </c:pt>
                <c:pt idx="1523">
                  <c:v>William Zamora</c:v>
                </c:pt>
                <c:pt idx="1524">
                  <c:v>Mikayla Marquez</c:v>
                </c:pt>
                <c:pt idx="1525">
                  <c:v>Vanessa Guerra</c:v>
                </c:pt>
                <c:pt idx="1526">
                  <c:v>Zachary Ware</c:v>
                </c:pt>
                <c:pt idx="1527">
                  <c:v>Jeffrey Weiss</c:v>
                </c:pt>
                <c:pt idx="1528">
                  <c:v>Rebecca Rose</c:v>
                </c:pt>
                <c:pt idx="1529">
                  <c:v>Joel Adams</c:v>
                </c:pt>
                <c:pt idx="1530">
                  <c:v>Sydney Nelson</c:v>
                </c:pt>
                <c:pt idx="1531">
                  <c:v>Morgan Price</c:v>
                </c:pt>
                <c:pt idx="1532">
                  <c:v>Matthew Raymond</c:v>
                </c:pt>
                <c:pt idx="1533">
                  <c:v>John Garza MD</c:v>
                </c:pt>
                <c:pt idx="1534">
                  <c:v>Rebecca Patton</c:v>
                </c:pt>
                <c:pt idx="1535">
                  <c:v>Samantha Russo</c:v>
                </c:pt>
                <c:pt idx="1536">
                  <c:v>Samuel Boyle</c:v>
                </c:pt>
                <c:pt idx="1537">
                  <c:v>Patricia Hurley</c:v>
                </c:pt>
                <c:pt idx="1538">
                  <c:v>Courtney Campbell</c:v>
                </c:pt>
                <c:pt idx="1539">
                  <c:v>Abigail Stone</c:v>
                </c:pt>
                <c:pt idx="1540">
                  <c:v>Raymond Carson</c:v>
                </c:pt>
                <c:pt idx="1541">
                  <c:v>Meagan Gill</c:v>
                </c:pt>
                <c:pt idx="1542">
                  <c:v>Amy Dunn</c:v>
                </c:pt>
                <c:pt idx="1543">
                  <c:v>Mr. Leroy Taylor</c:v>
                </c:pt>
                <c:pt idx="1544">
                  <c:v>Nicole Vazquez</c:v>
                </c:pt>
                <c:pt idx="1545">
                  <c:v>Juan Martinez</c:v>
                </c:pt>
                <c:pt idx="1546">
                  <c:v>Mary Prince</c:v>
                </c:pt>
                <c:pt idx="1547">
                  <c:v>Bryce Smith</c:v>
                </c:pt>
                <c:pt idx="1548">
                  <c:v>Rachael Snyder</c:v>
                </c:pt>
                <c:pt idx="1549">
                  <c:v>Donna Mcdowell</c:v>
                </c:pt>
                <c:pt idx="1550">
                  <c:v>Brandi Lyons</c:v>
                </c:pt>
                <c:pt idx="1551">
                  <c:v>Jessica Hickman</c:v>
                </c:pt>
                <c:pt idx="1552">
                  <c:v>Belinda Williams</c:v>
                </c:pt>
                <c:pt idx="1553">
                  <c:v>Deborah Lewis</c:v>
                </c:pt>
                <c:pt idx="1554">
                  <c:v>Courtney Pugh</c:v>
                </c:pt>
                <c:pt idx="1555">
                  <c:v>Jennifer Hill</c:v>
                </c:pt>
                <c:pt idx="1556">
                  <c:v>Jody Simpson</c:v>
                </c:pt>
                <c:pt idx="1557">
                  <c:v>Rachael Vasquez</c:v>
                </c:pt>
                <c:pt idx="1558">
                  <c:v>Zachary Young</c:v>
                </c:pt>
                <c:pt idx="1559">
                  <c:v>Chad Gutierrez</c:v>
                </c:pt>
                <c:pt idx="1560">
                  <c:v>James Powers</c:v>
                </c:pt>
                <c:pt idx="1561">
                  <c:v>Kenneth Thompson</c:v>
                </c:pt>
                <c:pt idx="1562">
                  <c:v>Holly Gallegos</c:v>
                </c:pt>
                <c:pt idx="1563">
                  <c:v>John Morse</c:v>
                </c:pt>
                <c:pt idx="1564">
                  <c:v>Edward Johns</c:v>
                </c:pt>
                <c:pt idx="1565">
                  <c:v>Kimberly Sparks</c:v>
                </c:pt>
                <c:pt idx="1566">
                  <c:v>Erica Henderson</c:v>
                </c:pt>
                <c:pt idx="1567">
                  <c:v>Ryan Richards DDS</c:v>
                </c:pt>
                <c:pt idx="1568">
                  <c:v>Megan Klein</c:v>
                </c:pt>
                <c:pt idx="1569">
                  <c:v>Ann Spencer</c:v>
                </c:pt>
                <c:pt idx="1570">
                  <c:v>Tonya Dyer</c:v>
                </c:pt>
                <c:pt idx="1571">
                  <c:v>Madeline Stephenson</c:v>
                </c:pt>
                <c:pt idx="1572">
                  <c:v>Jonathan Joseph</c:v>
                </c:pt>
                <c:pt idx="1573">
                  <c:v>Austin Mueller</c:v>
                </c:pt>
                <c:pt idx="1574">
                  <c:v>Dr. Jessica Pugh</c:v>
                </c:pt>
                <c:pt idx="1575">
                  <c:v>Debra Pope</c:v>
                </c:pt>
                <c:pt idx="1576">
                  <c:v>Tami Rangel</c:v>
                </c:pt>
                <c:pt idx="1577">
                  <c:v>Randall Howard</c:v>
                </c:pt>
                <c:pt idx="1578">
                  <c:v>Elizabeth Torres</c:v>
                </c:pt>
                <c:pt idx="1579">
                  <c:v>Alexander Matthews IV</c:v>
                </c:pt>
                <c:pt idx="1580">
                  <c:v>Carol Sheppard</c:v>
                </c:pt>
                <c:pt idx="1581">
                  <c:v>Wyatt Shaw</c:v>
                </c:pt>
                <c:pt idx="1582">
                  <c:v>Travis Clayton</c:v>
                </c:pt>
                <c:pt idx="1583">
                  <c:v>Karen French</c:v>
                </c:pt>
                <c:pt idx="1584">
                  <c:v>Jeffrey Turner</c:v>
                </c:pt>
                <c:pt idx="1585">
                  <c:v>Jessica Perkins</c:v>
                </c:pt>
                <c:pt idx="1586">
                  <c:v>Casey Delgado</c:v>
                </c:pt>
                <c:pt idx="1587">
                  <c:v>Johnny Ball</c:v>
                </c:pt>
                <c:pt idx="1588">
                  <c:v>Cory Lewis</c:v>
                </c:pt>
                <c:pt idx="1589">
                  <c:v>Janet Cruz</c:v>
                </c:pt>
                <c:pt idx="1590">
                  <c:v>Brian Jenkins</c:v>
                </c:pt>
                <c:pt idx="1591">
                  <c:v>Cassidy Mclaughlin</c:v>
                </c:pt>
                <c:pt idx="1592">
                  <c:v>Julia Mcfarland</c:v>
                </c:pt>
                <c:pt idx="1593">
                  <c:v>Dawn Young</c:v>
                </c:pt>
                <c:pt idx="1594">
                  <c:v>Scott Klein</c:v>
                </c:pt>
                <c:pt idx="1595">
                  <c:v>Gary Mcdonald</c:v>
                </c:pt>
                <c:pt idx="1596">
                  <c:v>Lauren Ochoa</c:v>
                </c:pt>
                <c:pt idx="1597">
                  <c:v>Eugene Franklin</c:v>
                </c:pt>
                <c:pt idx="1598">
                  <c:v>Paul Munoz</c:v>
                </c:pt>
                <c:pt idx="1599">
                  <c:v>Thomas Kim</c:v>
                </c:pt>
                <c:pt idx="1600">
                  <c:v>Eric Williams MD</c:v>
                </c:pt>
                <c:pt idx="1601">
                  <c:v>Patricia Potts</c:v>
                </c:pt>
                <c:pt idx="1602">
                  <c:v>Brittany Dickerson</c:v>
                </c:pt>
                <c:pt idx="1603">
                  <c:v>Tammie Heath</c:v>
                </c:pt>
                <c:pt idx="1604">
                  <c:v>Luke Hamilton</c:v>
                </c:pt>
                <c:pt idx="1605">
                  <c:v>Eric Hardin</c:v>
                </c:pt>
                <c:pt idx="1606">
                  <c:v>Zachary Nolan</c:v>
                </c:pt>
                <c:pt idx="1607">
                  <c:v>Beth Charles</c:v>
                </c:pt>
                <c:pt idx="1608">
                  <c:v>Christy Compton</c:v>
                </c:pt>
                <c:pt idx="1609">
                  <c:v>Maria Harmon</c:v>
                </c:pt>
                <c:pt idx="1610">
                  <c:v>Kathleen Snyder</c:v>
                </c:pt>
                <c:pt idx="1611">
                  <c:v>Dr. James Golden</c:v>
                </c:pt>
                <c:pt idx="1612">
                  <c:v>Sheila Mathews</c:v>
                </c:pt>
                <c:pt idx="1613">
                  <c:v>Kristina Mcconnell</c:v>
                </c:pt>
                <c:pt idx="1614">
                  <c:v>Mr. Jonathan Burton MD</c:v>
                </c:pt>
                <c:pt idx="1615">
                  <c:v>Joe Scott</c:v>
                </c:pt>
                <c:pt idx="1616">
                  <c:v>Michele Avila</c:v>
                </c:pt>
                <c:pt idx="1617">
                  <c:v>Dorothy Pope</c:v>
                </c:pt>
                <c:pt idx="1618">
                  <c:v>Timothy Green</c:v>
                </c:pt>
                <c:pt idx="1619">
                  <c:v>Bryan Christensen</c:v>
                </c:pt>
                <c:pt idx="1620">
                  <c:v>Donald Fuller</c:v>
                </c:pt>
                <c:pt idx="1621">
                  <c:v>Tyrone Dunn DVM</c:v>
                </c:pt>
                <c:pt idx="1622">
                  <c:v>Michael Villanueva</c:v>
                </c:pt>
                <c:pt idx="1623">
                  <c:v>Corey Bishop</c:v>
                </c:pt>
                <c:pt idx="1624">
                  <c:v>Nicole Whitaker</c:v>
                </c:pt>
                <c:pt idx="1625">
                  <c:v>Phyllis Perkins</c:v>
                </c:pt>
                <c:pt idx="1626">
                  <c:v>Christine Greene</c:v>
                </c:pt>
                <c:pt idx="1627">
                  <c:v>Catherine Bowen</c:v>
                </c:pt>
                <c:pt idx="1628">
                  <c:v>Judy Williams</c:v>
                </c:pt>
                <c:pt idx="1629">
                  <c:v>Kelly Marshall</c:v>
                </c:pt>
                <c:pt idx="1630">
                  <c:v>Cynthia Turner</c:v>
                </c:pt>
                <c:pt idx="1631">
                  <c:v>Katelyn Hart</c:v>
                </c:pt>
                <c:pt idx="1632">
                  <c:v>Casey Daniels</c:v>
                </c:pt>
                <c:pt idx="1633">
                  <c:v>Tammy Gregory</c:v>
                </c:pt>
                <c:pt idx="1634">
                  <c:v>Gregory Combs</c:v>
                </c:pt>
                <c:pt idx="1635">
                  <c:v>Bradley Gordon</c:v>
                </c:pt>
                <c:pt idx="1636">
                  <c:v>Mallory Barajas</c:v>
                </c:pt>
                <c:pt idx="1637">
                  <c:v>George Porter</c:v>
                </c:pt>
                <c:pt idx="1638">
                  <c:v>Dominique Shields</c:v>
                </c:pt>
                <c:pt idx="1639">
                  <c:v>Mario Cole</c:v>
                </c:pt>
                <c:pt idx="1640">
                  <c:v>Carolyn Fuentes</c:v>
                </c:pt>
                <c:pt idx="1641">
                  <c:v>Elizabeth Mckay</c:v>
                </c:pt>
                <c:pt idx="1642">
                  <c:v>Terri Schroeder</c:v>
                </c:pt>
                <c:pt idx="1643">
                  <c:v>Michael Bruce</c:v>
                </c:pt>
                <c:pt idx="1644">
                  <c:v>Melissa Vance</c:v>
                </c:pt>
                <c:pt idx="1645">
                  <c:v>Patrick Jordan</c:v>
                </c:pt>
                <c:pt idx="1646">
                  <c:v>Brittany Mcbride</c:v>
                </c:pt>
                <c:pt idx="1647">
                  <c:v>Robert Blair</c:v>
                </c:pt>
                <c:pt idx="1648">
                  <c:v>Robert Parks</c:v>
                </c:pt>
                <c:pt idx="1649">
                  <c:v>Sabrina Fitzgerald</c:v>
                </c:pt>
                <c:pt idx="1650">
                  <c:v>Jaime Ferrell</c:v>
                </c:pt>
                <c:pt idx="1651">
                  <c:v>Cassandra Willis</c:v>
                </c:pt>
                <c:pt idx="1652">
                  <c:v>Andrew Gonzales II</c:v>
                </c:pt>
                <c:pt idx="1653">
                  <c:v>Henry Montgomery</c:v>
                </c:pt>
                <c:pt idx="1654">
                  <c:v>Dennis Thompson</c:v>
                </c:pt>
                <c:pt idx="1655">
                  <c:v>Marcia Osborn</c:v>
                </c:pt>
                <c:pt idx="1656">
                  <c:v>Jason Roberson</c:v>
                </c:pt>
                <c:pt idx="1657">
                  <c:v>Jennifer Olson</c:v>
                </c:pt>
                <c:pt idx="1658">
                  <c:v>Kirsten Griffin</c:v>
                </c:pt>
                <c:pt idx="1659">
                  <c:v>Barry Bryant</c:v>
                </c:pt>
                <c:pt idx="1660">
                  <c:v>Mariah Howard</c:v>
                </c:pt>
                <c:pt idx="1661">
                  <c:v>Andrew Chang</c:v>
                </c:pt>
                <c:pt idx="1662">
                  <c:v>Diane Howard</c:v>
                </c:pt>
                <c:pt idx="1663">
                  <c:v>Allison Mendoza</c:v>
                </c:pt>
                <c:pt idx="1664">
                  <c:v>Cathy Hampton</c:v>
                </c:pt>
                <c:pt idx="1665">
                  <c:v>Jennifer Mccall</c:v>
                </c:pt>
                <c:pt idx="1666">
                  <c:v>Mitchell Garcia</c:v>
                </c:pt>
                <c:pt idx="1667">
                  <c:v>Steve Carpenter</c:v>
                </c:pt>
                <c:pt idx="1668">
                  <c:v>Timothy Huff</c:v>
                </c:pt>
                <c:pt idx="1669">
                  <c:v>Gabriella Shepard</c:v>
                </c:pt>
                <c:pt idx="1670">
                  <c:v>Robin Vasquez</c:v>
                </c:pt>
                <c:pt idx="1671">
                  <c:v>Carly Gonzalez</c:v>
                </c:pt>
                <c:pt idx="1672">
                  <c:v>Christopher Mooney</c:v>
                </c:pt>
                <c:pt idx="1673">
                  <c:v>Curtis Jones</c:v>
                </c:pt>
                <c:pt idx="1674">
                  <c:v>Teresa Vang</c:v>
                </c:pt>
                <c:pt idx="1675">
                  <c:v>Henry Page</c:v>
                </c:pt>
                <c:pt idx="1676">
                  <c:v>Randy Ramirez</c:v>
                </c:pt>
                <c:pt idx="1677">
                  <c:v>Anthony Harrison</c:v>
                </c:pt>
                <c:pt idx="1678">
                  <c:v>David Christensen</c:v>
                </c:pt>
                <c:pt idx="1679">
                  <c:v>Stephen Hicks</c:v>
                </c:pt>
                <c:pt idx="1680">
                  <c:v>Adam Mclaughlin DDS</c:v>
                </c:pt>
                <c:pt idx="1681">
                  <c:v>Cody Payne</c:v>
                </c:pt>
                <c:pt idx="1682">
                  <c:v>Latoya Maynard</c:v>
                </c:pt>
                <c:pt idx="1683">
                  <c:v>Evan Jackson</c:v>
                </c:pt>
                <c:pt idx="1684">
                  <c:v>Stephanie Barrett</c:v>
                </c:pt>
                <c:pt idx="1685">
                  <c:v>James Reynolds</c:v>
                </c:pt>
                <c:pt idx="1686">
                  <c:v>Glen Bradshaw</c:v>
                </c:pt>
                <c:pt idx="1687">
                  <c:v>Donald Williams DDS</c:v>
                </c:pt>
                <c:pt idx="1688">
                  <c:v>Paul Thomas MD</c:v>
                </c:pt>
                <c:pt idx="1689">
                  <c:v>Veronica Morgan DDS</c:v>
                </c:pt>
                <c:pt idx="1690">
                  <c:v>Kathryn Dawson</c:v>
                </c:pt>
                <c:pt idx="1691">
                  <c:v>Blake Burgess MD</c:v>
                </c:pt>
                <c:pt idx="1692">
                  <c:v>Damon Lee</c:v>
                </c:pt>
                <c:pt idx="1693">
                  <c:v>Amy Mcclain</c:v>
                </c:pt>
                <c:pt idx="1694">
                  <c:v>Danielle Franklin</c:v>
                </c:pt>
                <c:pt idx="1695">
                  <c:v>Shari Moody</c:v>
                </c:pt>
                <c:pt idx="1696">
                  <c:v>Andrea Cook</c:v>
                </c:pt>
                <c:pt idx="1697">
                  <c:v>Michael Gentry</c:v>
                </c:pt>
                <c:pt idx="1698">
                  <c:v>Eddie Harris</c:v>
                </c:pt>
                <c:pt idx="1699">
                  <c:v>Edgar Phillips</c:v>
                </c:pt>
                <c:pt idx="1700">
                  <c:v>Carla Lopez</c:v>
                </c:pt>
                <c:pt idx="1701">
                  <c:v>April Sanchez</c:v>
                </c:pt>
                <c:pt idx="1702">
                  <c:v>Sharon Rivers</c:v>
                </c:pt>
                <c:pt idx="1703">
                  <c:v>Frank Pham</c:v>
                </c:pt>
                <c:pt idx="1704">
                  <c:v>Claire Morton</c:v>
                </c:pt>
                <c:pt idx="1705">
                  <c:v>Luis Payne</c:v>
                </c:pt>
                <c:pt idx="1706">
                  <c:v>Kevin Alexander</c:v>
                </c:pt>
                <c:pt idx="1707">
                  <c:v>Nancy Phillips</c:v>
                </c:pt>
                <c:pt idx="1708">
                  <c:v>Allen Rogers</c:v>
                </c:pt>
                <c:pt idx="1709">
                  <c:v>Allison Barton</c:v>
                </c:pt>
                <c:pt idx="1710">
                  <c:v>Lee Thomas</c:v>
                </c:pt>
                <c:pt idx="1711">
                  <c:v>Brandon Golden</c:v>
                </c:pt>
                <c:pt idx="1712">
                  <c:v>Laurie Ray</c:v>
                </c:pt>
                <c:pt idx="1713">
                  <c:v>Olivia Booker</c:v>
                </c:pt>
                <c:pt idx="1714">
                  <c:v>Kyle Conner</c:v>
                </c:pt>
                <c:pt idx="1715">
                  <c:v>Rebecca Johnson</c:v>
                </c:pt>
                <c:pt idx="1716">
                  <c:v>Richard Black</c:v>
                </c:pt>
                <c:pt idx="1717">
                  <c:v>Paul Thomas</c:v>
                </c:pt>
                <c:pt idx="1718">
                  <c:v>Steven Fleming</c:v>
                </c:pt>
                <c:pt idx="1719">
                  <c:v>Javier Cooper</c:v>
                </c:pt>
                <c:pt idx="1720">
                  <c:v>James Maddox</c:v>
                </c:pt>
                <c:pt idx="1721">
                  <c:v>Jared Ortega</c:v>
                </c:pt>
                <c:pt idx="1722">
                  <c:v>Rebecca Byrd</c:v>
                </c:pt>
                <c:pt idx="1723">
                  <c:v>Joel Beasley</c:v>
                </c:pt>
                <c:pt idx="1724">
                  <c:v>Tiffany Freeman</c:v>
                </c:pt>
                <c:pt idx="1725">
                  <c:v>Chelsea Torres</c:v>
                </c:pt>
                <c:pt idx="1726">
                  <c:v>Eric Davis</c:v>
                </c:pt>
                <c:pt idx="1727">
                  <c:v>Erika Cobb</c:v>
                </c:pt>
                <c:pt idx="1728">
                  <c:v>Morgan Rubio</c:v>
                </c:pt>
                <c:pt idx="1729">
                  <c:v>Dalton Lynch</c:v>
                </c:pt>
                <c:pt idx="1730">
                  <c:v>Alex Larson</c:v>
                </c:pt>
                <c:pt idx="1731">
                  <c:v>Matthew Solis</c:v>
                </c:pt>
                <c:pt idx="1732">
                  <c:v>Cheryl Brown</c:v>
                </c:pt>
                <c:pt idx="1733">
                  <c:v>Ellen Barnes</c:v>
                </c:pt>
                <c:pt idx="1734">
                  <c:v>Richard Parker</c:v>
                </c:pt>
                <c:pt idx="1735">
                  <c:v>Thomas Jacobs</c:v>
                </c:pt>
                <c:pt idx="1736">
                  <c:v>Brad Garner</c:v>
                </c:pt>
                <c:pt idx="1737">
                  <c:v>Francisco Pugh</c:v>
                </c:pt>
                <c:pt idx="1738">
                  <c:v>Richard Wright</c:v>
                </c:pt>
                <c:pt idx="1739">
                  <c:v>Fernando Campbell</c:v>
                </c:pt>
                <c:pt idx="1740">
                  <c:v>William Farrell</c:v>
                </c:pt>
                <c:pt idx="1741">
                  <c:v>Sarah Howell</c:v>
                </c:pt>
                <c:pt idx="1742">
                  <c:v>Darrell Poole</c:v>
                </c:pt>
                <c:pt idx="1743">
                  <c:v>Janet Mata</c:v>
                </c:pt>
                <c:pt idx="1744">
                  <c:v>Emma Mueller</c:v>
                </c:pt>
                <c:pt idx="1745">
                  <c:v>Cynthia Lewis</c:v>
                </c:pt>
                <c:pt idx="1746">
                  <c:v>Patricia Moreno</c:v>
                </c:pt>
                <c:pt idx="1747">
                  <c:v>Alyssa Zavala</c:v>
                </c:pt>
                <c:pt idx="1748">
                  <c:v>Jason Mitchell DVM</c:v>
                </c:pt>
                <c:pt idx="1749">
                  <c:v>Jody Johnson</c:v>
                </c:pt>
                <c:pt idx="1750">
                  <c:v>Margaret Lam</c:v>
                </c:pt>
                <c:pt idx="1751">
                  <c:v>Christian Johnson</c:v>
                </c:pt>
                <c:pt idx="1752">
                  <c:v>Megan Haley</c:v>
                </c:pt>
                <c:pt idx="1753">
                  <c:v>Dawn Chambers</c:v>
                </c:pt>
                <c:pt idx="1754">
                  <c:v>Cheryl Rubio</c:v>
                </c:pt>
                <c:pt idx="1755">
                  <c:v>Kari Vargas</c:v>
                </c:pt>
                <c:pt idx="1756">
                  <c:v>Paul Vargas</c:v>
                </c:pt>
                <c:pt idx="1757">
                  <c:v>Jack Hughes</c:v>
                </c:pt>
                <c:pt idx="1758">
                  <c:v>Regina Baker</c:v>
                </c:pt>
                <c:pt idx="1759">
                  <c:v>Judy Davidson</c:v>
                </c:pt>
                <c:pt idx="1760">
                  <c:v>Caitlin Holt</c:v>
                </c:pt>
                <c:pt idx="1761">
                  <c:v>Brandon Patel</c:v>
                </c:pt>
                <c:pt idx="1762">
                  <c:v>Damon Sanchez</c:v>
                </c:pt>
                <c:pt idx="1763">
                  <c:v>Barbara Fuller</c:v>
                </c:pt>
                <c:pt idx="1764">
                  <c:v>Donna Robertson</c:v>
                </c:pt>
                <c:pt idx="1765">
                  <c:v>Mr. Jeffrey Walker</c:v>
                </c:pt>
                <c:pt idx="1766">
                  <c:v>David Galloway</c:v>
                </c:pt>
                <c:pt idx="1767">
                  <c:v>Aaron Porter</c:v>
                </c:pt>
                <c:pt idx="1768">
                  <c:v>Vanessa Scott</c:v>
                </c:pt>
                <c:pt idx="1769">
                  <c:v>David Cohen</c:v>
                </c:pt>
                <c:pt idx="1770">
                  <c:v>Linda Diaz</c:v>
                </c:pt>
                <c:pt idx="1771">
                  <c:v>Nicole Harmon</c:v>
                </c:pt>
                <c:pt idx="1772">
                  <c:v>Dominique Barnes</c:v>
                </c:pt>
                <c:pt idx="1773">
                  <c:v>Craig Macdonald</c:v>
                </c:pt>
                <c:pt idx="1774">
                  <c:v>Jesse Beck</c:v>
                </c:pt>
                <c:pt idx="1775">
                  <c:v>Luis Carrillo</c:v>
                </c:pt>
                <c:pt idx="1776">
                  <c:v>Isaiah Harris</c:v>
                </c:pt>
                <c:pt idx="1777">
                  <c:v>Patricia Armstrong</c:v>
                </c:pt>
                <c:pt idx="1778">
                  <c:v>Christopher Mcdaniel</c:v>
                </c:pt>
                <c:pt idx="1779">
                  <c:v>Laura Barber</c:v>
                </c:pt>
                <c:pt idx="1780">
                  <c:v>John Bowers</c:v>
                </c:pt>
                <c:pt idx="1781">
                  <c:v>Amanda Doyle</c:v>
                </c:pt>
                <c:pt idx="1782">
                  <c:v>Tammy Mitchell</c:v>
                </c:pt>
                <c:pt idx="1783">
                  <c:v>Melody Shepherd</c:v>
                </c:pt>
                <c:pt idx="1784">
                  <c:v>William Simmons MD</c:v>
                </c:pt>
                <c:pt idx="1785">
                  <c:v>Joel Mitchell</c:v>
                </c:pt>
                <c:pt idx="1786">
                  <c:v>Pamela Aguilar</c:v>
                </c:pt>
                <c:pt idx="1787">
                  <c:v>James Washington</c:v>
                </c:pt>
                <c:pt idx="1788">
                  <c:v>Aaron Wise</c:v>
                </c:pt>
                <c:pt idx="1789">
                  <c:v>Corey Clark</c:v>
                </c:pt>
                <c:pt idx="1790">
                  <c:v>Evelyn Williams</c:v>
                </c:pt>
                <c:pt idx="1791">
                  <c:v>Gina Moore</c:v>
                </c:pt>
                <c:pt idx="1792">
                  <c:v>Jack Daniels</c:v>
                </c:pt>
                <c:pt idx="1793">
                  <c:v>Jared Peterson</c:v>
                </c:pt>
                <c:pt idx="1794">
                  <c:v>Brian Zhang</c:v>
                </c:pt>
                <c:pt idx="1795">
                  <c:v>Tracey Brewer</c:v>
                </c:pt>
                <c:pt idx="1796">
                  <c:v>Michael White</c:v>
                </c:pt>
                <c:pt idx="1797">
                  <c:v>Jose Acosta</c:v>
                </c:pt>
                <c:pt idx="1798">
                  <c:v>Emily Gutierrez</c:v>
                </c:pt>
                <c:pt idx="1799">
                  <c:v>Dawn Mccarthy</c:v>
                </c:pt>
                <c:pt idx="1800">
                  <c:v>Paul Sullivan</c:v>
                </c:pt>
                <c:pt idx="1801">
                  <c:v>Edward Austin</c:v>
                </c:pt>
                <c:pt idx="1802">
                  <c:v>Ann Adams</c:v>
                </c:pt>
                <c:pt idx="1803">
                  <c:v>April Baird</c:v>
                </c:pt>
                <c:pt idx="1804">
                  <c:v>Nancy Bird</c:v>
                </c:pt>
                <c:pt idx="1805">
                  <c:v>Maureen Gonzales</c:v>
                </c:pt>
                <c:pt idx="1806">
                  <c:v>Jerry Hill</c:v>
                </c:pt>
                <c:pt idx="1807">
                  <c:v>Shannon Oconnor</c:v>
                </c:pt>
                <c:pt idx="1808">
                  <c:v>Dr. Christopher Morris</c:v>
                </c:pt>
                <c:pt idx="1809">
                  <c:v>Dawn Franklin</c:v>
                </c:pt>
                <c:pt idx="1810">
                  <c:v>Dr. Nicole Powell DDS</c:v>
                </c:pt>
                <c:pt idx="1811">
                  <c:v>Shane Dunn</c:v>
                </c:pt>
                <c:pt idx="1812">
                  <c:v>Stephen George Jr.</c:v>
                </c:pt>
                <c:pt idx="1813">
                  <c:v>Megan Mcdonald</c:v>
                </c:pt>
                <c:pt idx="1814">
                  <c:v>Abigail Walker</c:v>
                </c:pt>
                <c:pt idx="1815">
                  <c:v>Christopher Hamilton</c:v>
                </c:pt>
                <c:pt idx="1816">
                  <c:v>Richard Rich</c:v>
                </c:pt>
                <c:pt idx="1817">
                  <c:v>Derek Garrison</c:v>
                </c:pt>
                <c:pt idx="1818">
                  <c:v>Dustin Leonard</c:v>
                </c:pt>
                <c:pt idx="1819">
                  <c:v>Justin Norman</c:v>
                </c:pt>
                <c:pt idx="1820">
                  <c:v>Mr. Phillip Stanley Jr.</c:v>
                </c:pt>
                <c:pt idx="1821">
                  <c:v>Elizabeth Bruce</c:v>
                </c:pt>
                <c:pt idx="1822">
                  <c:v>Barbara Gregory</c:v>
                </c:pt>
                <c:pt idx="1823">
                  <c:v>Maria Alvarez</c:v>
                </c:pt>
                <c:pt idx="1824">
                  <c:v>Matthew Glover</c:v>
                </c:pt>
                <c:pt idx="1825">
                  <c:v>Lori Scott</c:v>
                </c:pt>
                <c:pt idx="1826">
                  <c:v>Kevin Hamilton</c:v>
                </c:pt>
                <c:pt idx="1827">
                  <c:v>Vicki Madden</c:v>
                </c:pt>
                <c:pt idx="1828">
                  <c:v>Laura Choi</c:v>
                </c:pt>
                <c:pt idx="1829">
                  <c:v>William Mills</c:v>
                </c:pt>
                <c:pt idx="1830">
                  <c:v>Keith Vaughan</c:v>
                </c:pt>
                <c:pt idx="1831">
                  <c:v>Daniel Reese</c:v>
                </c:pt>
                <c:pt idx="1832">
                  <c:v>Kevin Browning</c:v>
                </c:pt>
                <c:pt idx="1833">
                  <c:v>Miss Valerie Combs</c:v>
                </c:pt>
                <c:pt idx="1834">
                  <c:v>Luis Dixon</c:v>
                </c:pt>
                <c:pt idx="1835">
                  <c:v>Marco West</c:v>
                </c:pt>
                <c:pt idx="1836">
                  <c:v>Christina Davis</c:v>
                </c:pt>
                <c:pt idx="1837">
                  <c:v>Ashley Randall</c:v>
                </c:pt>
                <c:pt idx="1838">
                  <c:v>Patrick Marsh</c:v>
                </c:pt>
                <c:pt idx="1839">
                  <c:v>Ann Smith</c:v>
                </c:pt>
                <c:pt idx="1840">
                  <c:v>Chris Church</c:v>
                </c:pt>
                <c:pt idx="1841">
                  <c:v>Richard Mcdaniel</c:v>
                </c:pt>
                <c:pt idx="1842">
                  <c:v>Ms. Rachel Smith</c:v>
                </c:pt>
                <c:pt idx="1843">
                  <c:v>David Shelton</c:v>
                </c:pt>
                <c:pt idx="1844">
                  <c:v>Daisy Cervantes</c:v>
                </c:pt>
                <c:pt idx="1845">
                  <c:v>Nicholas Stevenson</c:v>
                </c:pt>
                <c:pt idx="1846">
                  <c:v>Robin Joyce</c:v>
                </c:pt>
                <c:pt idx="1847">
                  <c:v>Brian Garner</c:v>
                </c:pt>
                <c:pt idx="1848">
                  <c:v>Paul Carr</c:v>
                </c:pt>
                <c:pt idx="1849">
                  <c:v>Donald Gonzalez</c:v>
                </c:pt>
                <c:pt idx="1850">
                  <c:v>Patrick Williams</c:v>
                </c:pt>
                <c:pt idx="1851">
                  <c:v>Eduardo Moore</c:v>
                </c:pt>
                <c:pt idx="1852">
                  <c:v>Derrick Cooper</c:v>
                </c:pt>
                <c:pt idx="1853">
                  <c:v>Daniel Herrera</c:v>
                </c:pt>
                <c:pt idx="1854">
                  <c:v>Ms. Stephanie Smith DVM</c:v>
                </c:pt>
                <c:pt idx="1855">
                  <c:v>Joseph Dominguez</c:v>
                </c:pt>
                <c:pt idx="1856">
                  <c:v>Mary Horn</c:v>
                </c:pt>
                <c:pt idx="1857">
                  <c:v>Tammy Cook</c:v>
                </c:pt>
                <c:pt idx="1858">
                  <c:v>Brandon Espinoza</c:v>
                </c:pt>
                <c:pt idx="1859">
                  <c:v>Martha Harmon</c:v>
                </c:pt>
                <c:pt idx="1860">
                  <c:v>Ricky Nielsen</c:v>
                </c:pt>
                <c:pt idx="1861">
                  <c:v>Terry Spence</c:v>
                </c:pt>
                <c:pt idx="1862">
                  <c:v>Mrs. Chloe Scott</c:v>
                </c:pt>
                <c:pt idx="1863">
                  <c:v>Michael Morales</c:v>
                </c:pt>
                <c:pt idx="1864">
                  <c:v>Douglas Patel</c:v>
                </c:pt>
                <c:pt idx="1865">
                  <c:v>Sheila Salazar</c:v>
                </c:pt>
                <c:pt idx="1866">
                  <c:v>Latoya Case</c:v>
                </c:pt>
                <c:pt idx="1867">
                  <c:v>Anthony Skinner</c:v>
                </c:pt>
                <c:pt idx="1868">
                  <c:v>Darren Fields</c:v>
                </c:pt>
                <c:pt idx="1869">
                  <c:v>Samantha Hatfield</c:v>
                </c:pt>
                <c:pt idx="1870">
                  <c:v>Christy Porter</c:v>
                </c:pt>
                <c:pt idx="1871">
                  <c:v>Lindsay Marsh</c:v>
                </c:pt>
                <c:pt idx="1872">
                  <c:v>Troy Parsons</c:v>
                </c:pt>
                <c:pt idx="1873">
                  <c:v>Becky Anderson</c:v>
                </c:pt>
                <c:pt idx="1874">
                  <c:v>James Leonard</c:v>
                </c:pt>
                <c:pt idx="1875">
                  <c:v>Lisa Newton</c:v>
                </c:pt>
                <c:pt idx="1876">
                  <c:v>Donald Ryan</c:v>
                </c:pt>
                <c:pt idx="1877">
                  <c:v>Louis Wilson</c:v>
                </c:pt>
                <c:pt idx="1878">
                  <c:v>Jennifer Reilly</c:v>
                </c:pt>
                <c:pt idx="1879">
                  <c:v>David Parker</c:v>
                </c:pt>
                <c:pt idx="1880">
                  <c:v>Matthew Simmons</c:v>
                </c:pt>
                <c:pt idx="1881">
                  <c:v>Kelli Castro</c:v>
                </c:pt>
                <c:pt idx="1882">
                  <c:v>Jose Reeves</c:v>
                </c:pt>
                <c:pt idx="1883">
                  <c:v>Terri Edwards</c:v>
                </c:pt>
                <c:pt idx="1884">
                  <c:v>Melissa Bradshaw</c:v>
                </c:pt>
                <c:pt idx="1885">
                  <c:v>Caitlin Hart</c:v>
                </c:pt>
                <c:pt idx="1886">
                  <c:v>Tanya Koch</c:v>
                </c:pt>
                <c:pt idx="1887">
                  <c:v>Elizabeth Acevedo</c:v>
                </c:pt>
                <c:pt idx="1888">
                  <c:v>Valerie Coffey DVM</c:v>
                </c:pt>
                <c:pt idx="1889">
                  <c:v>Jose Harrington</c:v>
                </c:pt>
                <c:pt idx="1890">
                  <c:v>Kathryn Hoover</c:v>
                </c:pt>
                <c:pt idx="1891">
                  <c:v>Lisa Jackson</c:v>
                </c:pt>
                <c:pt idx="1892">
                  <c:v>Jason Vargas</c:v>
                </c:pt>
                <c:pt idx="1893">
                  <c:v>Ryan Ho</c:v>
                </c:pt>
                <c:pt idx="1894">
                  <c:v>Holly Velez</c:v>
                </c:pt>
                <c:pt idx="1895">
                  <c:v>Richard Atkinson</c:v>
                </c:pt>
                <c:pt idx="1896">
                  <c:v>Lisa Castillo</c:v>
                </c:pt>
                <c:pt idx="1897">
                  <c:v>Courtney Cowan</c:v>
                </c:pt>
                <c:pt idx="1898">
                  <c:v>Sabrina Olsen</c:v>
                </c:pt>
                <c:pt idx="1899">
                  <c:v>Tracy Garcia</c:v>
                </c:pt>
                <c:pt idx="1900">
                  <c:v>Betty Wong</c:v>
                </c:pt>
                <c:pt idx="1901">
                  <c:v>Anna Lara</c:v>
                </c:pt>
                <c:pt idx="1902">
                  <c:v>Alyssa Hernandez</c:v>
                </c:pt>
                <c:pt idx="1903">
                  <c:v>Monica Mooney MD</c:v>
                </c:pt>
                <c:pt idx="1904">
                  <c:v>Gabrielle Brooks</c:v>
                </c:pt>
                <c:pt idx="1905">
                  <c:v>Jordan Dean</c:v>
                </c:pt>
                <c:pt idx="1906">
                  <c:v>Barry Nelson</c:v>
                </c:pt>
                <c:pt idx="1907">
                  <c:v>Margaret Kent</c:v>
                </c:pt>
                <c:pt idx="1908">
                  <c:v>Jeffrey Wolf</c:v>
                </c:pt>
                <c:pt idx="1909">
                  <c:v>Stephanie Booth</c:v>
                </c:pt>
                <c:pt idx="1910">
                  <c:v>Adrian Charles</c:v>
                </c:pt>
                <c:pt idx="1911">
                  <c:v>Renee Miller</c:v>
                </c:pt>
                <c:pt idx="1912">
                  <c:v>Benjamin Knight</c:v>
                </c:pt>
                <c:pt idx="1913">
                  <c:v>Dr. Linda Daniels</c:v>
                </c:pt>
                <c:pt idx="1914">
                  <c:v>Leonard Moore</c:v>
                </c:pt>
                <c:pt idx="1915">
                  <c:v>Amanda Salas</c:v>
                </c:pt>
                <c:pt idx="1916">
                  <c:v>Randall Higgins</c:v>
                </c:pt>
                <c:pt idx="1917">
                  <c:v>Phillip Foster</c:v>
                </c:pt>
                <c:pt idx="1918">
                  <c:v>Leonard Roberts</c:v>
                </c:pt>
                <c:pt idx="1919">
                  <c:v>Jeffrey Patterson</c:v>
                </c:pt>
                <c:pt idx="1920">
                  <c:v>Lori Salazar</c:v>
                </c:pt>
                <c:pt idx="1921">
                  <c:v>Ann Cox</c:v>
                </c:pt>
                <c:pt idx="1922">
                  <c:v>Blake Murray</c:v>
                </c:pt>
                <c:pt idx="1923">
                  <c:v>Erica Fleming</c:v>
                </c:pt>
                <c:pt idx="1924">
                  <c:v>Michael Avery</c:v>
                </c:pt>
                <c:pt idx="1925">
                  <c:v>Gregory Lindsey</c:v>
                </c:pt>
                <c:pt idx="1926">
                  <c:v>Tanya Payne</c:v>
                </c:pt>
                <c:pt idx="1927">
                  <c:v>Keith Fox</c:v>
                </c:pt>
                <c:pt idx="1928">
                  <c:v>Kelly Tanner</c:v>
                </c:pt>
                <c:pt idx="1929">
                  <c:v>Krista Cortez</c:v>
                </c:pt>
                <c:pt idx="1930">
                  <c:v>Glenn Romero</c:v>
                </c:pt>
                <c:pt idx="1931">
                  <c:v>Madison Crosby</c:v>
                </c:pt>
                <c:pt idx="1932">
                  <c:v>Candice Powell</c:v>
                </c:pt>
                <c:pt idx="1933">
                  <c:v>William Douglas</c:v>
                </c:pt>
                <c:pt idx="1934">
                  <c:v>Jackie Dalton</c:v>
                </c:pt>
                <c:pt idx="1935">
                  <c:v>Emily Harrison</c:v>
                </c:pt>
                <c:pt idx="1936">
                  <c:v>Melissa Turner</c:v>
                </c:pt>
                <c:pt idx="1937">
                  <c:v>Tommy Cole</c:v>
                </c:pt>
                <c:pt idx="1938">
                  <c:v>Pam Mcbride</c:v>
                </c:pt>
                <c:pt idx="1939">
                  <c:v>Mr. Richard York</c:v>
                </c:pt>
                <c:pt idx="1940">
                  <c:v>Ryan Tyler</c:v>
                </c:pt>
                <c:pt idx="1941">
                  <c:v>Jasmine Pineda</c:v>
                </c:pt>
                <c:pt idx="1942">
                  <c:v>Kelli Curtis</c:v>
                </c:pt>
                <c:pt idx="1943">
                  <c:v>Michael Acosta</c:v>
                </c:pt>
                <c:pt idx="1944">
                  <c:v>Steven Cervantes</c:v>
                </c:pt>
                <c:pt idx="1945">
                  <c:v>Sherry Orr</c:v>
                </c:pt>
                <c:pt idx="1946">
                  <c:v>Nicholas Padilla</c:v>
                </c:pt>
                <c:pt idx="1947">
                  <c:v>Becky Summers DDS</c:v>
                </c:pt>
                <c:pt idx="1948">
                  <c:v>Micheal French</c:v>
                </c:pt>
                <c:pt idx="1949">
                  <c:v>Tara Barnett</c:v>
                </c:pt>
                <c:pt idx="1950">
                  <c:v>Julia Green</c:v>
                </c:pt>
                <c:pt idx="1951">
                  <c:v>Phillip Peck</c:v>
                </c:pt>
                <c:pt idx="1952">
                  <c:v>Phillip Taylor</c:v>
                </c:pt>
                <c:pt idx="1953">
                  <c:v>Miss Hayley Johnson</c:v>
                </c:pt>
                <c:pt idx="1954">
                  <c:v>Michael Marquez</c:v>
                </c:pt>
                <c:pt idx="1955">
                  <c:v>Kenneth Houston</c:v>
                </c:pt>
                <c:pt idx="1956">
                  <c:v>Barbara Wyatt</c:v>
                </c:pt>
                <c:pt idx="1957">
                  <c:v>Kimberly Black</c:v>
                </c:pt>
                <c:pt idx="1958">
                  <c:v>Jared Roman</c:v>
                </c:pt>
                <c:pt idx="1959">
                  <c:v>Stacy Luna</c:v>
                </c:pt>
                <c:pt idx="1960">
                  <c:v>Elizabeth Coleman</c:v>
                </c:pt>
                <c:pt idx="1961">
                  <c:v>Spencer Moreno</c:v>
                </c:pt>
                <c:pt idx="1962">
                  <c:v>Dana Stevens</c:v>
                </c:pt>
                <c:pt idx="1963">
                  <c:v>Benjamin Ellis</c:v>
                </c:pt>
                <c:pt idx="1964">
                  <c:v>Laura Hart</c:v>
                </c:pt>
                <c:pt idx="1965">
                  <c:v>Kyle Mitchell</c:v>
                </c:pt>
                <c:pt idx="1966">
                  <c:v>Kathleen Webster</c:v>
                </c:pt>
                <c:pt idx="1967">
                  <c:v>Catherine Mcmillan</c:v>
                </c:pt>
                <c:pt idx="1968">
                  <c:v>Mark Mendoza MD</c:v>
                </c:pt>
                <c:pt idx="1969">
                  <c:v>Terri Meza</c:v>
                </c:pt>
                <c:pt idx="1970">
                  <c:v>Charles Galvan</c:v>
                </c:pt>
                <c:pt idx="1971">
                  <c:v>Brandi Schneider</c:v>
                </c:pt>
                <c:pt idx="1972">
                  <c:v>Guy Pierce</c:v>
                </c:pt>
                <c:pt idx="1973">
                  <c:v>Roy Mann</c:v>
                </c:pt>
                <c:pt idx="1974">
                  <c:v>Angela Gibson PhD</c:v>
                </c:pt>
                <c:pt idx="1975">
                  <c:v>Sharon Sanders</c:v>
                </c:pt>
                <c:pt idx="1976">
                  <c:v>David Arnold</c:v>
                </c:pt>
                <c:pt idx="1977">
                  <c:v>John Wagner</c:v>
                </c:pt>
                <c:pt idx="1978">
                  <c:v>Casey Mccoy</c:v>
                </c:pt>
                <c:pt idx="1979">
                  <c:v>Jane Smith</c:v>
                </c:pt>
                <c:pt idx="1980">
                  <c:v>Vincent Reilly</c:v>
                </c:pt>
                <c:pt idx="1981">
                  <c:v>Carl Gray</c:v>
                </c:pt>
                <c:pt idx="1982">
                  <c:v>Allison Underwood</c:v>
                </c:pt>
                <c:pt idx="1983">
                  <c:v>Jeremy Flores</c:v>
                </c:pt>
                <c:pt idx="1984">
                  <c:v>Paige Walker</c:v>
                </c:pt>
                <c:pt idx="1985">
                  <c:v>Brett Sullivan</c:v>
                </c:pt>
                <c:pt idx="1986">
                  <c:v>David Jordan</c:v>
                </c:pt>
                <c:pt idx="1987">
                  <c:v>Ms. Sara Gregory MD</c:v>
                </c:pt>
                <c:pt idx="1988">
                  <c:v>Jenny Williams</c:v>
                </c:pt>
                <c:pt idx="1989">
                  <c:v>Toni Lester</c:v>
                </c:pt>
                <c:pt idx="1990">
                  <c:v>Dominic Santos</c:v>
                </c:pt>
                <c:pt idx="1991">
                  <c:v>Grant Becker</c:v>
                </c:pt>
                <c:pt idx="1992">
                  <c:v>Brett Nguyen</c:v>
                </c:pt>
                <c:pt idx="1993">
                  <c:v>Chad Tran</c:v>
                </c:pt>
                <c:pt idx="1994">
                  <c:v>Angel Wilson</c:v>
                </c:pt>
                <c:pt idx="1995">
                  <c:v>Mark Gill</c:v>
                </c:pt>
                <c:pt idx="1996">
                  <c:v>Brett Munoz</c:v>
                </c:pt>
                <c:pt idx="1997">
                  <c:v>Jose Dean</c:v>
                </c:pt>
                <c:pt idx="1998">
                  <c:v>Brittany Ramos</c:v>
                </c:pt>
                <c:pt idx="1999">
                  <c:v>Kelly Briggs</c:v>
                </c:pt>
                <c:pt idx="2000">
                  <c:v>Gregory Ramsey</c:v>
                </c:pt>
                <c:pt idx="2001">
                  <c:v>Mackenzie Rodriguez</c:v>
                </c:pt>
                <c:pt idx="2002">
                  <c:v>Raymond Reed</c:v>
                </c:pt>
                <c:pt idx="2003">
                  <c:v>Stanley Silva</c:v>
                </c:pt>
                <c:pt idx="2004">
                  <c:v>Jasmine Merritt</c:v>
                </c:pt>
                <c:pt idx="2005">
                  <c:v>Karen Hull</c:v>
                </c:pt>
                <c:pt idx="2006">
                  <c:v>Charles Burke</c:v>
                </c:pt>
                <c:pt idx="2007">
                  <c:v>Timothy Bailey</c:v>
                </c:pt>
                <c:pt idx="2008">
                  <c:v>Patricia Warner</c:v>
                </c:pt>
                <c:pt idx="2009">
                  <c:v>Lisa Burton</c:v>
                </c:pt>
                <c:pt idx="2010">
                  <c:v>Kim Douglas</c:v>
                </c:pt>
                <c:pt idx="2011">
                  <c:v>Katherine Schwartz</c:v>
                </c:pt>
                <c:pt idx="2012">
                  <c:v>Tracy Marshall MD</c:v>
                </c:pt>
                <c:pt idx="2013">
                  <c:v>Kevin Caldwell</c:v>
                </c:pt>
                <c:pt idx="2014">
                  <c:v>Ryan Spencer</c:v>
                </c:pt>
                <c:pt idx="2015">
                  <c:v>Samuel Ellis</c:v>
                </c:pt>
                <c:pt idx="2016">
                  <c:v>Kenneth Cummings</c:v>
                </c:pt>
                <c:pt idx="2017">
                  <c:v>Todd Lewis</c:v>
                </c:pt>
                <c:pt idx="2018">
                  <c:v>Kathleen Martinez</c:v>
                </c:pt>
                <c:pt idx="2019">
                  <c:v>Annette Smith</c:v>
                </c:pt>
                <c:pt idx="2020">
                  <c:v>Rebekah Preston</c:v>
                </c:pt>
                <c:pt idx="2021">
                  <c:v>Deanna Charles</c:v>
                </c:pt>
                <c:pt idx="2022">
                  <c:v>Deborah Booker</c:v>
                </c:pt>
                <c:pt idx="2023">
                  <c:v>Michelle Butler</c:v>
                </c:pt>
                <c:pt idx="2024">
                  <c:v>Margaret Zhang</c:v>
                </c:pt>
                <c:pt idx="2025">
                  <c:v>Kimberly Woodard</c:v>
                </c:pt>
                <c:pt idx="2026">
                  <c:v>Pamela Oneal</c:v>
                </c:pt>
                <c:pt idx="2027">
                  <c:v>Daniel Joseph</c:v>
                </c:pt>
                <c:pt idx="2028">
                  <c:v>Brandy Kelley</c:v>
                </c:pt>
                <c:pt idx="2029">
                  <c:v>Kristine Brown</c:v>
                </c:pt>
                <c:pt idx="2030">
                  <c:v>Amy Bush</c:v>
                </c:pt>
                <c:pt idx="2031">
                  <c:v>Brian Richards</c:v>
                </c:pt>
                <c:pt idx="2032">
                  <c:v>Andrew Rios</c:v>
                </c:pt>
                <c:pt idx="2033">
                  <c:v>Dorothy York</c:v>
                </c:pt>
                <c:pt idx="2034">
                  <c:v>Angel Richardson</c:v>
                </c:pt>
                <c:pt idx="2035">
                  <c:v>Brooke Martin</c:v>
                </c:pt>
                <c:pt idx="2036">
                  <c:v>Gina Huff</c:v>
                </c:pt>
                <c:pt idx="2037">
                  <c:v>Allison May</c:v>
                </c:pt>
                <c:pt idx="2038">
                  <c:v>Jonathan Macias</c:v>
                </c:pt>
                <c:pt idx="2039">
                  <c:v>Carlos Grant</c:v>
                </c:pt>
                <c:pt idx="2040">
                  <c:v>Drew Parker</c:v>
                </c:pt>
                <c:pt idx="2041">
                  <c:v>Cindy Casey</c:v>
                </c:pt>
                <c:pt idx="2042">
                  <c:v>Lynn Richardson</c:v>
                </c:pt>
                <c:pt idx="2043">
                  <c:v>Ms. Nicole Smith</c:v>
                </c:pt>
                <c:pt idx="2044">
                  <c:v>Morgan Collins</c:v>
                </c:pt>
                <c:pt idx="2045">
                  <c:v>Bradley Hall</c:v>
                </c:pt>
                <c:pt idx="2046">
                  <c:v>Chloe Hughes</c:v>
                </c:pt>
                <c:pt idx="2047">
                  <c:v>Brian Ferguson</c:v>
                </c:pt>
                <c:pt idx="2048">
                  <c:v>Kimberly Braun</c:v>
                </c:pt>
                <c:pt idx="2049">
                  <c:v>Dawn Hammond DVM</c:v>
                </c:pt>
                <c:pt idx="2050">
                  <c:v>Jesus Ross</c:v>
                </c:pt>
                <c:pt idx="2051">
                  <c:v>Brandon Murphy</c:v>
                </c:pt>
                <c:pt idx="2052">
                  <c:v>Eric Lindsey</c:v>
                </c:pt>
                <c:pt idx="2053">
                  <c:v>Julie Hancock</c:v>
                </c:pt>
                <c:pt idx="2054">
                  <c:v>Kayla Mckenzie</c:v>
                </c:pt>
                <c:pt idx="2055">
                  <c:v>Veronica Montoya</c:v>
                </c:pt>
                <c:pt idx="2056">
                  <c:v>Chelsea Rose</c:v>
                </c:pt>
                <c:pt idx="2057">
                  <c:v>Eric Holland</c:v>
                </c:pt>
                <c:pt idx="2058">
                  <c:v>Shelly Gomez</c:v>
                </c:pt>
                <c:pt idx="2059">
                  <c:v>Francisco Wilkerson</c:v>
                </c:pt>
                <c:pt idx="2060">
                  <c:v>Eric Hanson</c:v>
                </c:pt>
                <c:pt idx="2061">
                  <c:v>William Kirby</c:v>
                </c:pt>
                <c:pt idx="2062">
                  <c:v>Allison Becker</c:v>
                </c:pt>
                <c:pt idx="2063">
                  <c:v>Richard Webb</c:v>
                </c:pt>
                <c:pt idx="2064">
                  <c:v>Marilyn Shepherd</c:v>
                </c:pt>
                <c:pt idx="2065">
                  <c:v>Kelsey Castillo</c:v>
                </c:pt>
                <c:pt idx="2066">
                  <c:v>Shelby Weber</c:v>
                </c:pt>
                <c:pt idx="2067">
                  <c:v>Tina Jimenez</c:v>
                </c:pt>
                <c:pt idx="2068">
                  <c:v>Dr. Laura Bush</c:v>
                </c:pt>
                <c:pt idx="2069">
                  <c:v>Steven Deleon</c:v>
                </c:pt>
                <c:pt idx="2070">
                  <c:v>Douglas Matthews</c:v>
                </c:pt>
                <c:pt idx="2071">
                  <c:v>Natalie Long PhD</c:v>
                </c:pt>
                <c:pt idx="2072">
                  <c:v>Stephanie Henry</c:v>
                </c:pt>
                <c:pt idx="2073">
                  <c:v>Alan Coleman</c:v>
                </c:pt>
                <c:pt idx="2074">
                  <c:v>Brooke Bautista</c:v>
                </c:pt>
                <c:pt idx="2075">
                  <c:v>Matthew Stanley</c:v>
                </c:pt>
                <c:pt idx="2076">
                  <c:v>Diane Bennett</c:v>
                </c:pt>
                <c:pt idx="2077">
                  <c:v>William Beasley</c:v>
                </c:pt>
                <c:pt idx="2078">
                  <c:v>Sarah Mckinney</c:v>
                </c:pt>
                <c:pt idx="2079">
                  <c:v>Seth Sanchez</c:v>
                </c:pt>
                <c:pt idx="2080">
                  <c:v>Daniel Escobar</c:v>
                </c:pt>
                <c:pt idx="2081">
                  <c:v>Barbara Hunt</c:v>
                </c:pt>
                <c:pt idx="2082">
                  <c:v>Kylie Cortez</c:v>
                </c:pt>
                <c:pt idx="2083">
                  <c:v>Megan Parsons</c:v>
                </c:pt>
                <c:pt idx="2084">
                  <c:v>Renee Savage</c:v>
                </c:pt>
                <c:pt idx="2085">
                  <c:v>Cheyenne York</c:v>
                </c:pt>
                <c:pt idx="2086">
                  <c:v>Whitney Shields</c:v>
                </c:pt>
                <c:pt idx="2087">
                  <c:v>Kevin Nash</c:v>
                </c:pt>
                <c:pt idx="2088">
                  <c:v>Joan Stevenson</c:v>
                </c:pt>
                <c:pt idx="2089">
                  <c:v>Lori Allen</c:v>
                </c:pt>
                <c:pt idx="2090">
                  <c:v>Jade Mason</c:v>
                </c:pt>
                <c:pt idx="2091">
                  <c:v>Tyler Reed</c:v>
                </c:pt>
                <c:pt idx="2092">
                  <c:v>James Kirk</c:v>
                </c:pt>
                <c:pt idx="2093">
                  <c:v>Paul Reyes</c:v>
                </c:pt>
                <c:pt idx="2094">
                  <c:v>Robert Jenkins</c:v>
                </c:pt>
                <c:pt idx="2095">
                  <c:v>Eric Leach</c:v>
                </c:pt>
                <c:pt idx="2096">
                  <c:v>Karen Mccullough</c:v>
                </c:pt>
                <c:pt idx="2097">
                  <c:v>Joel Kelley</c:v>
                </c:pt>
                <c:pt idx="2098">
                  <c:v>Hector Gonzalez</c:v>
                </c:pt>
                <c:pt idx="2099">
                  <c:v>Jason Christensen MD</c:v>
                </c:pt>
                <c:pt idx="2100">
                  <c:v>Carrie Fisher</c:v>
                </c:pt>
                <c:pt idx="2101">
                  <c:v>Ryan Riley</c:v>
                </c:pt>
                <c:pt idx="2102">
                  <c:v>Michele Robertson</c:v>
                </c:pt>
                <c:pt idx="2103">
                  <c:v>Julia Lynch</c:v>
                </c:pt>
                <c:pt idx="2104">
                  <c:v>Debra Moon</c:v>
                </c:pt>
                <c:pt idx="2105">
                  <c:v>Caitlin York</c:v>
                </c:pt>
                <c:pt idx="2106">
                  <c:v>Abigail Hodges</c:v>
                </c:pt>
                <c:pt idx="2107">
                  <c:v>Maurice Bonilla</c:v>
                </c:pt>
                <c:pt idx="2108">
                  <c:v>Timothy Strong</c:v>
                </c:pt>
                <c:pt idx="2109">
                  <c:v>Donald Stephens</c:v>
                </c:pt>
                <c:pt idx="2110">
                  <c:v>Joseph Lane</c:v>
                </c:pt>
                <c:pt idx="2111">
                  <c:v>Dylan Mason</c:v>
                </c:pt>
                <c:pt idx="2112">
                  <c:v>Sarah Preston</c:v>
                </c:pt>
                <c:pt idx="2113">
                  <c:v>Andrew Baker</c:v>
                </c:pt>
                <c:pt idx="2114">
                  <c:v>Noah Wallace</c:v>
                </c:pt>
                <c:pt idx="2115">
                  <c:v>Erik Flores</c:v>
                </c:pt>
                <c:pt idx="2116">
                  <c:v>Amy Woods</c:v>
                </c:pt>
                <c:pt idx="2117">
                  <c:v>Crystal Pena</c:v>
                </c:pt>
                <c:pt idx="2118">
                  <c:v>Deanna Romero PhD</c:v>
                </c:pt>
                <c:pt idx="2119">
                  <c:v>Vincent Horton</c:v>
                </c:pt>
                <c:pt idx="2120">
                  <c:v>Nicholas Garza</c:v>
                </c:pt>
                <c:pt idx="2121">
                  <c:v>Margaret Rose</c:v>
                </c:pt>
                <c:pt idx="2122">
                  <c:v>Victoria Ritter</c:v>
                </c:pt>
                <c:pt idx="2123">
                  <c:v>David Cardenas</c:v>
                </c:pt>
                <c:pt idx="2124">
                  <c:v>Dennis Richardson</c:v>
                </c:pt>
                <c:pt idx="2125">
                  <c:v>Angela Navarro</c:v>
                </c:pt>
                <c:pt idx="2126">
                  <c:v>Miss Stacey Fisher</c:v>
                </c:pt>
                <c:pt idx="2127">
                  <c:v>Andrew Gallagher</c:v>
                </c:pt>
                <c:pt idx="2128">
                  <c:v>Marcia Clay</c:v>
                </c:pt>
                <c:pt idx="2129">
                  <c:v>Howard Hopkins</c:v>
                </c:pt>
                <c:pt idx="2130">
                  <c:v>Ronald Booker</c:v>
                </c:pt>
                <c:pt idx="2131">
                  <c:v>Casey Graham</c:v>
                </c:pt>
                <c:pt idx="2132">
                  <c:v>John Murray</c:v>
                </c:pt>
                <c:pt idx="2133">
                  <c:v>Jason Wall</c:v>
                </c:pt>
                <c:pt idx="2134">
                  <c:v>Steve Lopez</c:v>
                </c:pt>
                <c:pt idx="2135">
                  <c:v>Richard Ford</c:v>
                </c:pt>
                <c:pt idx="2136">
                  <c:v>Chad Wright</c:v>
                </c:pt>
                <c:pt idx="2137">
                  <c:v>Jessica Bradley</c:v>
                </c:pt>
                <c:pt idx="2138">
                  <c:v>Deanna Greene</c:v>
                </c:pt>
                <c:pt idx="2139">
                  <c:v>Phillip Farmer</c:v>
                </c:pt>
                <c:pt idx="2140">
                  <c:v>Lori Ballard</c:v>
                </c:pt>
                <c:pt idx="2141">
                  <c:v>Stephen Mills</c:v>
                </c:pt>
                <c:pt idx="2142">
                  <c:v>Brian Brown</c:v>
                </c:pt>
                <c:pt idx="2143">
                  <c:v>Katrina Ramirez</c:v>
                </c:pt>
                <c:pt idx="2144">
                  <c:v>Paul Riley</c:v>
                </c:pt>
                <c:pt idx="2145">
                  <c:v>William Hess</c:v>
                </c:pt>
                <c:pt idx="2146">
                  <c:v>Carmen Miller</c:v>
                </c:pt>
                <c:pt idx="2147">
                  <c:v>Danielle Chen</c:v>
                </c:pt>
                <c:pt idx="2148">
                  <c:v>Lawrence Wagner</c:v>
                </c:pt>
                <c:pt idx="2149">
                  <c:v>Sabrina Reid</c:v>
                </c:pt>
                <c:pt idx="2150">
                  <c:v>Lisa Bates</c:v>
                </c:pt>
                <c:pt idx="2151">
                  <c:v>Corey Sanchez</c:v>
                </c:pt>
                <c:pt idx="2152">
                  <c:v>Tanner Tucker</c:v>
                </c:pt>
                <c:pt idx="2153">
                  <c:v>Wayne Wallace</c:v>
                </c:pt>
                <c:pt idx="2154">
                  <c:v>Bradley Carter DDS</c:v>
                </c:pt>
                <c:pt idx="2155">
                  <c:v>Kristen Mclaughlin</c:v>
                </c:pt>
                <c:pt idx="2156">
                  <c:v>Emily Butler</c:v>
                </c:pt>
                <c:pt idx="2157">
                  <c:v>Savannah Hall</c:v>
                </c:pt>
                <c:pt idx="2158">
                  <c:v>Matthew Arnold</c:v>
                </c:pt>
                <c:pt idx="2159">
                  <c:v>Paul Nixon</c:v>
                </c:pt>
                <c:pt idx="2160">
                  <c:v>Andrea Harper</c:v>
                </c:pt>
                <c:pt idx="2161">
                  <c:v>Brooke Harrington</c:v>
                </c:pt>
                <c:pt idx="2162">
                  <c:v>Patricia Mcmahon</c:v>
                </c:pt>
                <c:pt idx="2163">
                  <c:v>Brian Wagner</c:v>
                </c:pt>
                <c:pt idx="2164">
                  <c:v>Jillian Allen</c:v>
                </c:pt>
                <c:pt idx="2165">
                  <c:v>Corey Lucas</c:v>
                </c:pt>
                <c:pt idx="2166">
                  <c:v>Mrs. Erin Ellis</c:v>
                </c:pt>
                <c:pt idx="2167">
                  <c:v>Nicholas Erickson</c:v>
                </c:pt>
                <c:pt idx="2168">
                  <c:v>James Lynch IV</c:v>
                </c:pt>
                <c:pt idx="2169">
                  <c:v>Timothy Stewart</c:v>
                </c:pt>
                <c:pt idx="2170">
                  <c:v>Dean Brown MD</c:v>
                </c:pt>
                <c:pt idx="2171">
                  <c:v>Corey Walker</c:v>
                </c:pt>
                <c:pt idx="2172">
                  <c:v>Mario Cowan</c:v>
                </c:pt>
                <c:pt idx="2173">
                  <c:v>Kevin Barnes</c:v>
                </c:pt>
                <c:pt idx="2174">
                  <c:v>Courtney Blevins</c:v>
                </c:pt>
                <c:pt idx="2175">
                  <c:v>Mr. Ronald Herrera</c:v>
                </c:pt>
                <c:pt idx="2176">
                  <c:v>Diana Williamson</c:v>
                </c:pt>
                <c:pt idx="2177">
                  <c:v>Kristen Fisher</c:v>
                </c:pt>
                <c:pt idx="2178">
                  <c:v>Michelle Kim</c:v>
                </c:pt>
                <c:pt idx="2179">
                  <c:v>James Byrd</c:v>
                </c:pt>
                <c:pt idx="2180">
                  <c:v>Billy Graham</c:v>
                </c:pt>
                <c:pt idx="2181">
                  <c:v>Peter Preston</c:v>
                </c:pt>
                <c:pt idx="2182">
                  <c:v>Tanya Duke</c:v>
                </c:pt>
                <c:pt idx="2183">
                  <c:v>Olivia Morgan</c:v>
                </c:pt>
                <c:pt idx="2184">
                  <c:v>Tracy Jones</c:v>
                </c:pt>
                <c:pt idx="2185">
                  <c:v>Kristina Allen</c:v>
                </c:pt>
                <c:pt idx="2186">
                  <c:v>Michael Franklin</c:v>
                </c:pt>
                <c:pt idx="2187">
                  <c:v>Angela Blair</c:v>
                </c:pt>
                <c:pt idx="2188">
                  <c:v>Alexandra Thompson</c:v>
                </c:pt>
                <c:pt idx="2189">
                  <c:v>Casey Hall</c:v>
                </c:pt>
                <c:pt idx="2190">
                  <c:v>Jerry Anderson</c:v>
                </c:pt>
                <c:pt idx="2191">
                  <c:v>Heather Morris</c:v>
                </c:pt>
                <c:pt idx="2192">
                  <c:v>Katelyn Murphy</c:v>
                </c:pt>
                <c:pt idx="2193">
                  <c:v>Mariah Durham</c:v>
                </c:pt>
                <c:pt idx="2194">
                  <c:v>Lori Simmons</c:v>
                </c:pt>
                <c:pt idx="2195">
                  <c:v>Bryan Kane</c:v>
                </c:pt>
                <c:pt idx="2196">
                  <c:v>Erin Castillo</c:v>
                </c:pt>
                <c:pt idx="2197">
                  <c:v>Alan Clark</c:v>
                </c:pt>
                <c:pt idx="2198">
                  <c:v>Alyssa Serrano</c:v>
                </c:pt>
                <c:pt idx="2199">
                  <c:v>Courtney West</c:v>
                </c:pt>
                <c:pt idx="2200">
                  <c:v>Michael Myers</c:v>
                </c:pt>
                <c:pt idx="2201">
                  <c:v>Joshua Harper</c:v>
                </c:pt>
                <c:pt idx="2202">
                  <c:v>Justin Keller</c:v>
                </c:pt>
                <c:pt idx="2203">
                  <c:v>Grant Patel</c:v>
                </c:pt>
                <c:pt idx="2204">
                  <c:v>Crystal Carrillo</c:v>
                </c:pt>
                <c:pt idx="2205">
                  <c:v>Patty White</c:v>
                </c:pt>
                <c:pt idx="2206">
                  <c:v>Keith Cooper</c:v>
                </c:pt>
                <c:pt idx="2207">
                  <c:v>Cheryl Dickerson</c:v>
                </c:pt>
                <c:pt idx="2208">
                  <c:v>Todd Roberts</c:v>
                </c:pt>
                <c:pt idx="2209">
                  <c:v>Mason Martinez</c:v>
                </c:pt>
                <c:pt idx="2210">
                  <c:v>Daniel Garza</c:v>
                </c:pt>
                <c:pt idx="2211">
                  <c:v>Rodney Becker</c:v>
                </c:pt>
                <c:pt idx="2212">
                  <c:v>Micheal Allen</c:v>
                </c:pt>
                <c:pt idx="2213">
                  <c:v>Michael Barry</c:v>
                </c:pt>
                <c:pt idx="2214">
                  <c:v>Kara Martinez</c:v>
                </c:pt>
                <c:pt idx="2215">
                  <c:v>Fred Wright</c:v>
                </c:pt>
                <c:pt idx="2216">
                  <c:v>Kelsey Oliver</c:v>
                </c:pt>
                <c:pt idx="2217">
                  <c:v>Dennis Sandoval</c:v>
                </c:pt>
                <c:pt idx="2218">
                  <c:v>Thomas Wyatt</c:v>
                </c:pt>
                <c:pt idx="2219">
                  <c:v>Jose Mendez</c:v>
                </c:pt>
                <c:pt idx="2220">
                  <c:v>Katelyn Rodriguez</c:v>
                </c:pt>
                <c:pt idx="2221">
                  <c:v>Natalie Becker</c:v>
                </c:pt>
                <c:pt idx="2222">
                  <c:v>Teresa Watson</c:v>
                </c:pt>
                <c:pt idx="2223">
                  <c:v>David Berg</c:v>
                </c:pt>
                <c:pt idx="2224">
                  <c:v>Victoria Mcdaniel</c:v>
                </c:pt>
                <c:pt idx="2225">
                  <c:v>Sandra Dickerson</c:v>
                </c:pt>
                <c:pt idx="2226">
                  <c:v>Christina Freeman</c:v>
                </c:pt>
                <c:pt idx="2227">
                  <c:v>Jessica Farmer</c:v>
                </c:pt>
                <c:pt idx="2228">
                  <c:v>Seth Miller</c:v>
                </c:pt>
                <c:pt idx="2229">
                  <c:v>Emily Bailey</c:v>
                </c:pt>
                <c:pt idx="2230">
                  <c:v>Hayley Parker</c:v>
                </c:pt>
                <c:pt idx="2231">
                  <c:v>Anthony Schmidt</c:v>
                </c:pt>
                <c:pt idx="2232">
                  <c:v>Erika Hodge</c:v>
                </c:pt>
                <c:pt idx="2233">
                  <c:v>Holly Patterson PhD</c:v>
                </c:pt>
                <c:pt idx="2234">
                  <c:v>Dylan Carpenter</c:v>
                </c:pt>
                <c:pt idx="2235">
                  <c:v>Amy Bray</c:v>
                </c:pt>
                <c:pt idx="2236">
                  <c:v>Madison Collins</c:v>
                </c:pt>
                <c:pt idx="2237">
                  <c:v>Veronica Johnson</c:v>
                </c:pt>
                <c:pt idx="2238">
                  <c:v>James Gaines</c:v>
                </c:pt>
                <c:pt idx="2239">
                  <c:v>Chelsea Patterson</c:v>
                </c:pt>
                <c:pt idx="2240">
                  <c:v>Patricia Campos</c:v>
                </c:pt>
                <c:pt idx="2241">
                  <c:v>Mr. David Velazquez DVM</c:v>
                </c:pt>
                <c:pt idx="2242">
                  <c:v>Cameron Douglas</c:v>
                </c:pt>
                <c:pt idx="2243">
                  <c:v>Olivia Ross</c:v>
                </c:pt>
                <c:pt idx="2244">
                  <c:v>Shelley Chandler</c:v>
                </c:pt>
                <c:pt idx="2245">
                  <c:v>Debbie Patel</c:v>
                </c:pt>
                <c:pt idx="2246">
                  <c:v>Mrs. Melissa Johnson</c:v>
                </c:pt>
                <c:pt idx="2247">
                  <c:v>Laura Vargas</c:v>
                </c:pt>
                <c:pt idx="2248">
                  <c:v>Cody Perry</c:v>
                </c:pt>
                <c:pt idx="2249">
                  <c:v>Dr. Angela Burns</c:v>
                </c:pt>
                <c:pt idx="2250">
                  <c:v>Steven Mckee</c:v>
                </c:pt>
                <c:pt idx="2251">
                  <c:v>Marcus Ramirez</c:v>
                </c:pt>
                <c:pt idx="2252">
                  <c:v>Kristen Johnson</c:v>
                </c:pt>
                <c:pt idx="2253">
                  <c:v>Kevin Romero</c:v>
                </c:pt>
                <c:pt idx="2254">
                  <c:v>Holly Bell</c:v>
                </c:pt>
                <c:pt idx="2255">
                  <c:v>Kelli Williams</c:v>
                </c:pt>
                <c:pt idx="2256">
                  <c:v>Jessica Sparks</c:v>
                </c:pt>
                <c:pt idx="2257">
                  <c:v>Robin Juarez</c:v>
                </c:pt>
                <c:pt idx="2258">
                  <c:v>Thomas Delacruz</c:v>
                </c:pt>
                <c:pt idx="2259">
                  <c:v>Melanie Atkins</c:v>
                </c:pt>
                <c:pt idx="2260">
                  <c:v>Jamie Wall</c:v>
                </c:pt>
                <c:pt idx="2261">
                  <c:v>Peter Jennings</c:v>
                </c:pt>
                <c:pt idx="2262">
                  <c:v>Amanda Harrington</c:v>
                </c:pt>
                <c:pt idx="2263">
                  <c:v>Justin Frederick</c:v>
                </c:pt>
                <c:pt idx="2264">
                  <c:v>Nancy White</c:v>
                </c:pt>
                <c:pt idx="2265">
                  <c:v>Teresa Hughes</c:v>
                </c:pt>
                <c:pt idx="2266">
                  <c:v>Kelly Strickland</c:v>
                </c:pt>
                <c:pt idx="2267">
                  <c:v>Tammy Smith</c:v>
                </c:pt>
                <c:pt idx="2268">
                  <c:v>Juan Clark</c:v>
                </c:pt>
                <c:pt idx="2269">
                  <c:v>Maria Simpson</c:v>
                </c:pt>
                <c:pt idx="2270">
                  <c:v>Renee Carr</c:v>
                </c:pt>
                <c:pt idx="2271">
                  <c:v>Joseph Owens</c:v>
                </c:pt>
                <c:pt idx="2272">
                  <c:v>Kristy Benjamin</c:v>
                </c:pt>
                <c:pt idx="2273">
                  <c:v>Darlene Winters</c:v>
                </c:pt>
                <c:pt idx="2274">
                  <c:v>Jennifer Zavala</c:v>
                </c:pt>
                <c:pt idx="2275">
                  <c:v>Gregory Owen</c:v>
                </c:pt>
                <c:pt idx="2276">
                  <c:v>Laura Gamble</c:v>
                </c:pt>
                <c:pt idx="2277">
                  <c:v>George Joseph</c:v>
                </c:pt>
                <c:pt idx="2278">
                  <c:v>Joseph Hoover</c:v>
                </c:pt>
                <c:pt idx="2279">
                  <c:v>Breanna Guerra</c:v>
                </c:pt>
                <c:pt idx="2280">
                  <c:v>Felicia Murphy</c:v>
                </c:pt>
                <c:pt idx="2281">
                  <c:v>Charles Guzman</c:v>
                </c:pt>
                <c:pt idx="2282">
                  <c:v>Paul Adkins</c:v>
                </c:pt>
                <c:pt idx="2283">
                  <c:v>Paula Grant</c:v>
                </c:pt>
                <c:pt idx="2284">
                  <c:v>Brett Green</c:v>
                </c:pt>
                <c:pt idx="2285">
                  <c:v>Lauren Irwin</c:v>
                </c:pt>
                <c:pt idx="2286">
                  <c:v>Keith Bryant</c:v>
                </c:pt>
                <c:pt idx="2287">
                  <c:v>Rachel Francis DDS</c:v>
                </c:pt>
                <c:pt idx="2288">
                  <c:v>Diane Finley</c:v>
                </c:pt>
                <c:pt idx="2289">
                  <c:v>Sharon Greer</c:v>
                </c:pt>
                <c:pt idx="2290">
                  <c:v>Charles Rogers</c:v>
                </c:pt>
                <c:pt idx="2291">
                  <c:v>Cassandra Gonzales</c:v>
                </c:pt>
                <c:pt idx="2292">
                  <c:v>John Proctor</c:v>
                </c:pt>
                <c:pt idx="2293">
                  <c:v>Ricky Kennedy</c:v>
                </c:pt>
                <c:pt idx="2294">
                  <c:v>Andrew Herman</c:v>
                </c:pt>
                <c:pt idx="2295">
                  <c:v>Terry Fuller</c:v>
                </c:pt>
                <c:pt idx="2296">
                  <c:v>Jacqueline Todd</c:v>
                </c:pt>
                <c:pt idx="2297">
                  <c:v>Paul Gutierrez</c:v>
                </c:pt>
                <c:pt idx="2298">
                  <c:v>Melody Holland</c:v>
                </c:pt>
                <c:pt idx="2299">
                  <c:v>Kelsey Mckenzie</c:v>
                </c:pt>
                <c:pt idx="2300">
                  <c:v>Amy Spears</c:v>
                </c:pt>
                <c:pt idx="2301">
                  <c:v>Rodney Collins</c:v>
                </c:pt>
                <c:pt idx="2302">
                  <c:v>George Shelton</c:v>
                </c:pt>
                <c:pt idx="2303">
                  <c:v>Denise Davis</c:v>
                </c:pt>
                <c:pt idx="2304">
                  <c:v>Lauren Hood</c:v>
                </c:pt>
                <c:pt idx="2305">
                  <c:v>Kaitlin Gutierrez</c:v>
                </c:pt>
                <c:pt idx="2306">
                  <c:v>Mr. Raymond Pineda</c:v>
                </c:pt>
                <c:pt idx="2307">
                  <c:v>Stephen Delgado</c:v>
                </c:pt>
                <c:pt idx="2308">
                  <c:v>Patricia Hamilton</c:v>
                </c:pt>
                <c:pt idx="2309">
                  <c:v>Ryan Weiss</c:v>
                </c:pt>
                <c:pt idx="2310">
                  <c:v>Jesus Castro</c:v>
                </c:pt>
                <c:pt idx="2311">
                  <c:v>Margaret West</c:v>
                </c:pt>
                <c:pt idx="2312">
                  <c:v>Patricia Aguilar</c:v>
                </c:pt>
                <c:pt idx="2313">
                  <c:v>Taylor Hart</c:v>
                </c:pt>
                <c:pt idx="2314">
                  <c:v>Austin Conley</c:v>
                </c:pt>
                <c:pt idx="2315">
                  <c:v>Regina Mitchell</c:v>
                </c:pt>
                <c:pt idx="2316">
                  <c:v>Edward Farmer</c:v>
                </c:pt>
                <c:pt idx="2317">
                  <c:v>Ann Gordon</c:v>
                </c:pt>
                <c:pt idx="2318">
                  <c:v>Dr. Jenny Ellis MD</c:v>
                </c:pt>
                <c:pt idx="2319">
                  <c:v>Katherine Duncan</c:v>
                </c:pt>
                <c:pt idx="2320">
                  <c:v>Amy Lam</c:v>
                </c:pt>
                <c:pt idx="2321">
                  <c:v>Adam Reed</c:v>
                </c:pt>
                <c:pt idx="2322">
                  <c:v>Desiree Pham</c:v>
                </c:pt>
                <c:pt idx="2323">
                  <c:v>Renee Gonzalez</c:v>
                </c:pt>
                <c:pt idx="2324">
                  <c:v>Mr. Andrew Miller</c:v>
                </c:pt>
                <c:pt idx="2325">
                  <c:v>Shawn Davenport</c:v>
                </c:pt>
                <c:pt idx="2326">
                  <c:v>Tiffany Terrell</c:v>
                </c:pt>
                <c:pt idx="2327">
                  <c:v>Derrick Burnett</c:v>
                </c:pt>
                <c:pt idx="2328">
                  <c:v>Sheryl Stone</c:v>
                </c:pt>
                <c:pt idx="2329">
                  <c:v>Ronald Reid</c:v>
                </c:pt>
                <c:pt idx="2330">
                  <c:v>Jenny Hess</c:v>
                </c:pt>
                <c:pt idx="2331">
                  <c:v>Dawn Fleming</c:v>
                </c:pt>
                <c:pt idx="2332">
                  <c:v>Regina Dudley</c:v>
                </c:pt>
                <c:pt idx="2333">
                  <c:v>Christie Davis</c:v>
                </c:pt>
                <c:pt idx="2334">
                  <c:v>Kaitlin Mejia</c:v>
                </c:pt>
                <c:pt idx="2335">
                  <c:v>Miss Mariah Coleman</c:v>
                </c:pt>
                <c:pt idx="2336">
                  <c:v>Dr. Erica Warren DVM</c:v>
                </c:pt>
                <c:pt idx="2337">
                  <c:v>Carol Burton</c:v>
                </c:pt>
                <c:pt idx="2338">
                  <c:v>Kaylee Olsen</c:v>
                </c:pt>
                <c:pt idx="2339">
                  <c:v>Laura Gordon</c:v>
                </c:pt>
                <c:pt idx="2340">
                  <c:v>Melissa Duarte</c:v>
                </c:pt>
                <c:pt idx="2341">
                  <c:v>Nicholas Holt</c:v>
                </c:pt>
                <c:pt idx="2342">
                  <c:v>Kimberly Estes</c:v>
                </c:pt>
                <c:pt idx="2343">
                  <c:v>Terry Brooks</c:v>
                </c:pt>
                <c:pt idx="2344">
                  <c:v>Amber Peters</c:v>
                </c:pt>
                <c:pt idx="2345">
                  <c:v>Daniel Williamson</c:v>
                </c:pt>
                <c:pt idx="2346">
                  <c:v>Ricky Sharp</c:v>
                </c:pt>
                <c:pt idx="2347">
                  <c:v>Nicole Cobb</c:v>
                </c:pt>
                <c:pt idx="2348">
                  <c:v>Patty Chen</c:v>
                </c:pt>
                <c:pt idx="2349">
                  <c:v>Jeremy Mills</c:v>
                </c:pt>
                <c:pt idx="2350">
                  <c:v>Kelly Howard</c:v>
                </c:pt>
                <c:pt idx="2351">
                  <c:v>Kristin Lee</c:v>
                </c:pt>
                <c:pt idx="2352">
                  <c:v>Eric Caldwell</c:v>
                </c:pt>
                <c:pt idx="2353">
                  <c:v>Cassandra Meyer</c:v>
                </c:pt>
                <c:pt idx="2354">
                  <c:v>Gloria Harrison</c:v>
                </c:pt>
                <c:pt idx="2355">
                  <c:v>Robert Trevino</c:v>
                </c:pt>
                <c:pt idx="2356">
                  <c:v>Melissa Johns</c:v>
                </c:pt>
                <c:pt idx="2357">
                  <c:v>Tina Warner</c:v>
                </c:pt>
                <c:pt idx="2358">
                  <c:v>Ashlee Duffy</c:v>
                </c:pt>
                <c:pt idx="2359">
                  <c:v>Jeremy Pierce</c:v>
                </c:pt>
                <c:pt idx="2360">
                  <c:v>Stacey Turner</c:v>
                </c:pt>
                <c:pt idx="2361">
                  <c:v>Sandra Jennings</c:v>
                </c:pt>
                <c:pt idx="2362">
                  <c:v>Ernest Howard</c:v>
                </c:pt>
                <c:pt idx="2363">
                  <c:v>Terry Watts</c:v>
                </c:pt>
                <c:pt idx="2364">
                  <c:v>Savannah Williams</c:v>
                </c:pt>
                <c:pt idx="2365">
                  <c:v>Steven Cline</c:v>
                </c:pt>
                <c:pt idx="2366">
                  <c:v>Mrs. Sarah Thompson DDS</c:v>
                </c:pt>
                <c:pt idx="2367">
                  <c:v>Cynthia Kim</c:v>
                </c:pt>
                <c:pt idx="2368">
                  <c:v>Mariah Morales</c:v>
                </c:pt>
                <c:pt idx="2369">
                  <c:v>Craig Rose</c:v>
                </c:pt>
                <c:pt idx="2370">
                  <c:v>Chelsea Williams MD</c:v>
                </c:pt>
                <c:pt idx="2371">
                  <c:v>Patrick Riley</c:v>
                </c:pt>
                <c:pt idx="2372">
                  <c:v>Brittany Gray</c:v>
                </c:pt>
                <c:pt idx="2373">
                  <c:v>Angela Randolph</c:v>
                </c:pt>
                <c:pt idx="2374">
                  <c:v>Michelle Thomas</c:v>
                </c:pt>
                <c:pt idx="2375">
                  <c:v>Emily Fritz</c:v>
                </c:pt>
                <c:pt idx="2376">
                  <c:v>Michael Petersen Jr.</c:v>
                </c:pt>
                <c:pt idx="2377">
                  <c:v>Bryan Burton</c:v>
                </c:pt>
                <c:pt idx="2378">
                  <c:v>Jenna Lane</c:v>
                </c:pt>
                <c:pt idx="2379">
                  <c:v>Craig Castro</c:v>
                </c:pt>
                <c:pt idx="2380">
                  <c:v>Deborah Davis</c:v>
                </c:pt>
                <c:pt idx="2381">
                  <c:v>Gabriella Morris</c:v>
                </c:pt>
                <c:pt idx="2382">
                  <c:v>Caitlin Lawrence</c:v>
                </c:pt>
                <c:pt idx="2383">
                  <c:v>Sarah Stone</c:v>
                </c:pt>
                <c:pt idx="2384">
                  <c:v>Lawrence Ray</c:v>
                </c:pt>
                <c:pt idx="2385">
                  <c:v>Melissa Buck</c:v>
                </c:pt>
                <c:pt idx="2386">
                  <c:v>Sabrina Phillips</c:v>
                </c:pt>
                <c:pt idx="2387">
                  <c:v>Nathan Taylor</c:v>
                </c:pt>
                <c:pt idx="2388">
                  <c:v>Arthur Washington</c:v>
                </c:pt>
                <c:pt idx="2389">
                  <c:v>William Simpson</c:v>
                </c:pt>
                <c:pt idx="2390">
                  <c:v>Jason Cortez</c:v>
                </c:pt>
                <c:pt idx="2391">
                  <c:v>Corey Gibbs</c:v>
                </c:pt>
                <c:pt idx="2392">
                  <c:v>Timothy Goodwin</c:v>
                </c:pt>
                <c:pt idx="2393">
                  <c:v>Whitney Copeland</c:v>
                </c:pt>
                <c:pt idx="2394">
                  <c:v>Anita Gonzales</c:v>
                </c:pt>
                <c:pt idx="2395">
                  <c:v>Jill Tucker</c:v>
                </c:pt>
                <c:pt idx="2396">
                  <c:v>Margaret Alvarado</c:v>
                </c:pt>
                <c:pt idx="2397">
                  <c:v>Brooke Mendoza</c:v>
                </c:pt>
                <c:pt idx="2398">
                  <c:v>Gary Orr</c:v>
                </c:pt>
                <c:pt idx="2399">
                  <c:v>Jorge Sanders Jr.</c:v>
                </c:pt>
                <c:pt idx="2400">
                  <c:v>Teresa Bradley</c:v>
                </c:pt>
                <c:pt idx="2401">
                  <c:v>Shelia Henry</c:v>
                </c:pt>
                <c:pt idx="2402">
                  <c:v>Patrick Carlson</c:v>
                </c:pt>
                <c:pt idx="2403">
                  <c:v>Phillip Miller</c:v>
                </c:pt>
                <c:pt idx="2404">
                  <c:v>Mrs. Christine Brown</c:v>
                </c:pt>
                <c:pt idx="2405">
                  <c:v>Eric Knight</c:v>
                </c:pt>
                <c:pt idx="2406">
                  <c:v>Richard Taylor</c:v>
                </c:pt>
                <c:pt idx="2407">
                  <c:v>Vanessa Moss</c:v>
                </c:pt>
                <c:pt idx="2408">
                  <c:v>Jordan Durham</c:v>
                </c:pt>
                <c:pt idx="2409">
                  <c:v>Eric Jackson</c:v>
                </c:pt>
                <c:pt idx="2410">
                  <c:v>Sara Sanders</c:v>
                </c:pt>
                <c:pt idx="2411">
                  <c:v>Jeanette Walsh</c:v>
                </c:pt>
                <c:pt idx="2412">
                  <c:v>Patricia Fernandez</c:v>
                </c:pt>
                <c:pt idx="2413">
                  <c:v>Jason Vance</c:v>
                </c:pt>
                <c:pt idx="2414">
                  <c:v>Melissa Hunt</c:v>
                </c:pt>
                <c:pt idx="2415">
                  <c:v>Michael Walton</c:v>
                </c:pt>
                <c:pt idx="2416">
                  <c:v>Erin Simpson</c:v>
                </c:pt>
                <c:pt idx="2417">
                  <c:v>Sonya Cox</c:v>
                </c:pt>
                <c:pt idx="2418">
                  <c:v>Emma Carter</c:v>
                </c:pt>
                <c:pt idx="2419">
                  <c:v>Johnny Stewart</c:v>
                </c:pt>
                <c:pt idx="2420">
                  <c:v>Kathleen Deleon</c:v>
                </c:pt>
                <c:pt idx="2421">
                  <c:v>Kevin Gomez</c:v>
                </c:pt>
                <c:pt idx="2422">
                  <c:v>Heather Long</c:v>
                </c:pt>
                <c:pt idx="2423">
                  <c:v>Lawrence Drake</c:v>
                </c:pt>
                <c:pt idx="2424">
                  <c:v>Justin Estes</c:v>
                </c:pt>
                <c:pt idx="2425">
                  <c:v>Tonya Caldwell</c:v>
                </c:pt>
                <c:pt idx="2426">
                  <c:v>Lydia Mckay</c:v>
                </c:pt>
                <c:pt idx="2427">
                  <c:v>Jeffery Perez</c:v>
                </c:pt>
                <c:pt idx="2428">
                  <c:v>Walter Simmons</c:v>
                </c:pt>
                <c:pt idx="2429">
                  <c:v>Susan Joyce</c:v>
                </c:pt>
                <c:pt idx="2430">
                  <c:v>Bethany Ellison PhD</c:v>
                </c:pt>
                <c:pt idx="2431">
                  <c:v>Tyrone Fox</c:v>
                </c:pt>
                <c:pt idx="2432">
                  <c:v>Christine Washington</c:v>
                </c:pt>
                <c:pt idx="2433">
                  <c:v>Beth Morrison</c:v>
                </c:pt>
                <c:pt idx="2434">
                  <c:v>Ryan Gamble</c:v>
                </c:pt>
                <c:pt idx="2435">
                  <c:v>Mary Vega</c:v>
                </c:pt>
                <c:pt idx="2436">
                  <c:v>Kathleen Wilkins</c:v>
                </c:pt>
                <c:pt idx="2437">
                  <c:v>Shawn Watson</c:v>
                </c:pt>
                <c:pt idx="2438">
                  <c:v>Tiffany Parker</c:v>
                </c:pt>
                <c:pt idx="2439">
                  <c:v>Brett Daugherty</c:v>
                </c:pt>
                <c:pt idx="2440">
                  <c:v>Caroline Poole</c:v>
                </c:pt>
                <c:pt idx="2441">
                  <c:v>Sally Martinez</c:v>
                </c:pt>
                <c:pt idx="2442">
                  <c:v>Briana Stanley</c:v>
                </c:pt>
                <c:pt idx="2443">
                  <c:v>Matthew Gonzales</c:v>
                </c:pt>
                <c:pt idx="2444">
                  <c:v>Trevor Robinson</c:v>
                </c:pt>
                <c:pt idx="2445">
                  <c:v>Chad Hoover</c:v>
                </c:pt>
                <c:pt idx="2446">
                  <c:v>Adam Flores</c:v>
                </c:pt>
                <c:pt idx="2447">
                  <c:v>April Andrade</c:v>
                </c:pt>
                <c:pt idx="2448">
                  <c:v>Karen Perez</c:v>
                </c:pt>
                <c:pt idx="2449">
                  <c:v>Shawn Horne</c:v>
                </c:pt>
                <c:pt idx="2450">
                  <c:v>James Luna</c:v>
                </c:pt>
                <c:pt idx="2451">
                  <c:v>Samantha Dorsey</c:v>
                </c:pt>
                <c:pt idx="2452">
                  <c:v>Mr. Tanner Robertson</c:v>
                </c:pt>
                <c:pt idx="2453">
                  <c:v>Lindsey Hayes</c:v>
                </c:pt>
                <c:pt idx="2454">
                  <c:v>Paul Bridges</c:v>
                </c:pt>
                <c:pt idx="2455">
                  <c:v>Nancy Perez</c:v>
                </c:pt>
                <c:pt idx="2456">
                  <c:v>Tony Hughes</c:v>
                </c:pt>
                <c:pt idx="2457">
                  <c:v>Willie Ortiz</c:v>
                </c:pt>
                <c:pt idx="2458">
                  <c:v>Aaron Herring</c:v>
                </c:pt>
                <c:pt idx="2459">
                  <c:v>Mike Ray</c:v>
                </c:pt>
                <c:pt idx="2460">
                  <c:v>Mario Escobar</c:v>
                </c:pt>
                <c:pt idx="2461">
                  <c:v>Carol Maldonado DDS</c:v>
                </c:pt>
                <c:pt idx="2462">
                  <c:v>Stephanie Calderon</c:v>
                </c:pt>
                <c:pt idx="2463">
                  <c:v>Virginia Stewart</c:v>
                </c:pt>
                <c:pt idx="2464">
                  <c:v>Megan Flowers</c:v>
                </c:pt>
                <c:pt idx="2465">
                  <c:v>Jacqueline Delgado</c:v>
                </c:pt>
                <c:pt idx="2466">
                  <c:v>Edward Medina</c:v>
                </c:pt>
                <c:pt idx="2467">
                  <c:v>Martha Walker</c:v>
                </c:pt>
                <c:pt idx="2468">
                  <c:v>Tony Cohen</c:v>
                </c:pt>
                <c:pt idx="2469">
                  <c:v>Kenneth Wang</c:v>
                </c:pt>
                <c:pt idx="2470">
                  <c:v>Thomas Foster</c:v>
                </c:pt>
                <c:pt idx="2471">
                  <c:v>Sandra Pacheco</c:v>
                </c:pt>
                <c:pt idx="2472">
                  <c:v>Matthew Chavez</c:v>
                </c:pt>
                <c:pt idx="2473">
                  <c:v>Stephanie Esparza</c:v>
                </c:pt>
                <c:pt idx="2474">
                  <c:v>Luis Beltran</c:v>
                </c:pt>
                <c:pt idx="2475">
                  <c:v>Jeffrey Reed</c:v>
                </c:pt>
                <c:pt idx="2476">
                  <c:v>Elizabeth Kaufman</c:v>
                </c:pt>
                <c:pt idx="2477">
                  <c:v>Toni Singh</c:v>
                </c:pt>
                <c:pt idx="2478">
                  <c:v>Nathan Carter</c:v>
                </c:pt>
                <c:pt idx="2479">
                  <c:v>Brian Wang</c:v>
                </c:pt>
                <c:pt idx="2480">
                  <c:v>John Hall</c:v>
                </c:pt>
                <c:pt idx="2481">
                  <c:v>Amanda Holloway</c:v>
                </c:pt>
                <c:pt idx="2482">
                  <c:v>Thomas Terry</c:v>
                </c:pt>
                <c:pt idx="2483">
                  <c:v>Lori Parker</c:v>
                </c:pt>
                <c:pt idx="2484">
                  <c:v>Michael Singh</c:v>
                </c:pt>
                <c:pt idx="2485">
                  <c:v>Charles Lowery</c:v>
                </c:pt>
                <c:pt idx="2486">
                  <c:v>Victoria Lucero</c:v>
                </c:pt>
                <c:pt idx="2487">
                  <c:v>Sandy Townsend</c:v>
                </c:pt>
                <c:pt idx="2488">
                  <c:v>Tanya Mcdaniel</c:v>
                </c:pt>
                <c:pt idx="2489">
                  <c:v>Rodney Marsh</c:v>
                </c:pt>
                <c:pt idx="2490">
                  <c:v>Ariana Dennis</c:v>
                </c:pt>
                <c:pt idx="2491">
                  <c:v>Eric Donaldson</c:v>
                </c:pt>
                <c:pt idx="2492">
                  <c:v>Meghan Flowers</c:v>
                </c:pt>
                <c:pt idx="2493">
                  <c:v>Derek Dunn</c:v>
                </c:pt>
                <c:pt idx="2494">
                  <c:v>Louis Clark</c:v>
                </c:pt>
                <c:pt idx="2495">
                  <c:v>Kelsey Savage</c:v>
                </c:pt>
                <c:pt idx="2496">
                  <c:v>Laura Espinoza</c:v>
                </c:pt>
                <c:pt idx="2497">
                  <c:v>Cory Chen</c:v>
                </c:pt>
                <c:pt idx="2498">
                  <c:v>Dr. Alice Reynolds DDS</c:v>
                </c:pt>
                <c:pt idx="2499">
                  <c:v>Jeffery Burch</c:v>
                </c:pt>
                <c:pt idx="2500">
                  <c:v>Tim Graham</c:v>
                </c:pt>
                <c:pt idx="2501">
                  <c:v>Jordan Thompson</c:v>
                </c:pt>
                <c:pt idx="2502">
                  <c:v>Dr. Katie Mcdonald MD</c:v>
                </c:pt>
                <c:pt idx="2503">
                  <c:v>Courtney Bonilla</c:v>
                </c:pt>
                <c:pt idx="2504">
                  <c:v>Tracy Burke</c:v>
                </c:pt>
                <c:pt idx="2505">
                  <c:v>Jenna Lewis</c:v>
                </c:pt>
                <c:pt idx="2506">
                  <c:v>Kristina Wright</c:v>
                </c:pt>
                <c:pt idx="2507">
                  <c:v>Andrea Stewart</c:v>
                </c:pt>
                <c:pt idx="2508">
                  <c:v>Frank Wagner</c:v>
                </c:pt>
                <c:pt idx="2509">
                  <c:v>Nicole Scott</c:v>
                </c:pt>
                <c:pt idx="2510">
                  <c:v>Terri Rosales</c:v>
                </c:pt>
                <c:pt idx="2511">
                  <c:v>Miss Heather Brown</c:v>
                </c:pt>
                <c:pt idx="2512">
                  <c:v>Katherine Myers</c:v>
                </c:pt>
                <c:pt idx="2513">
                  <c:v>Aaron Clarke</c:v>
                </c:pt>
                <c:pt idx="2514">
                  <c:v>Ashley Herrera</c:v>
                </c:pt>
                <c:pt idx="2515">
                  <c:v>Lauren Yates</c:v>
                </c:pt>
                <c:pt idx="2516">
                  <c:v>Kenneth Willis</c:v>
                </c:pt>
                <c:pt idx="2517">
                  <c:v>Abigail Robinson</c:v>
                </c:pt>
                <c:pt idx="2518">
                  <c:v>Travis Hahn</c:v>
                </c:pt>
                <c:pt idx="2519">
                  <c:v>Debra Jones</c:v>
                </c:pt>
                <c:pt idx="2520">
                  <c:v>Jessica Curry</c:v>
                </c:pt>
                <c:pt idx="2521">
                  <c:v>Janice Martin</c:v>
                </c:pt>
                <c:pt idx="2522">
                  <c:v>Claire Wright</c:v>
                </c:pt>
                <c:pt idx="2523">
                  <c:v>Logan Wang</c:v>
                </c:pt>
                <c:pt idx="2524">
                  <c:v>Rachel Barrett</c:v>
                </c:pt>
                <c:pt idx="2525">
                  <c:v>Ashlee Simpson</c:v>
                </c:pt>
                <c:pt idx="2526">
                  <c:v>Kristina West</c:v>
                </c:pt>
                <c:pt idx="2527">
                  <c:v>Mark Russell</c:v>
                </c:pt>
                <c:pt idx="2528">
                  <c:v>Toni Dean</c:v>
                </c:pt>
                <c:pt idx="2529">
                  <c:v>Nathaniel Powell</c:v>
                </c:pt>
                <c:pt idx="2530">
                  <c:v>Jennifer Adkins</c:v>
                </c:pt>
                <c:pt idx="2531">
                  <c:v>Bonnie Miller</c:v>
                </c:pt>
                <c:pt idx="2532">
                  <c:v>Willie Ryan</c:v>
                </c:pt>
                <c:pt idx="2533">
                  <c:v>Angel Tanner</c:v>
                </c:pt>
                <c:pt idx="2534">
                  <c:v>Mike Peck</c:v>
                </c:pt>
                <c:pt idx="2535">
                  <c:v>Alice Lopez</c:v>
                </c:pt>
                <c:pt idx="2536">
                  <c:v>Michael Andrade</c:v>
                </c:pt>
                <c:pt idx="2537">
                  <c:v>Sherry Salinas</c:v>
                </c:pt>
                <c:pt idx="2538">
                  <c:v>Michael Hodge</c:v>
                </c:pt>
                <c:pt idx="2539">
                  <c:v>Jerome Harper</c:v>
                </c:pt>
                <c:pt idx="2540">
                  <c:v>Allison Neal</c:v>
                </c:pt>
                <c:pt idx="2541">
                  <c:v>Kathy Wright</c:v>
                </c:pt>
                <c:pt idx="2542">
                  <c:v>Joseph Moore II</c:v>
                </c:pt>
                <c:pt idx="2543">
                  <c:v>Nicole Beck</c:v>
                </c:pt>
                <c:pt idx="2544">
                  <c:v>Kathleen Bond</c:v>
                </c:pt>
                <c:pt idx="2545">
                  <c:v>Amber Leach</c:v>
                </c:pt>
                <c:pt idx="2546">
                  <c:v>Dylan Newton</c:v>
                </c:pt>
                <c:pt idx="2547">
                  <c:v>Cynthia Gomez</c:v>
                </c:pt>
                <c:pt idx="2548">
                  <c:v>Hayden Rodriguez</c:v>
                </c:pt>
                <c:pt idx="2549">
                  <c:v>Carolyn Young</c:v>
                </c:pt>
                <c:pt idx="2550">
                  <c:v>Jonathon Smith</c:v>
                </c:pt>
                <c:pt idx="2551">
                  <c:v>Martha Mooney</c:v>
                </c:pt>
                <c:pt idx="2552">
                  <c:v>Linda Williams</c:v>
                </c:pt>
                <c:pt idx="2553">
                  <c:v>Brandi Coleman</c:v>
                </c:pt>
                <c:pt idx="2554">
                  <c:v>Brandy Woods</c:v>
                </c:pt>
                <c:pt idx="2555">
                  <c:v>Terri Chambers</c:v>
                </c:pt>
                <c:pt idx="2556">
                  <c:v>Vanessa Martin</c:v>
                </c:pt>
                <c:pt idx="2557">
                  <c:v>Kelly Porter</c:v>
                </c:pt>
                <c:pt idx="2558">
                  <c:v>Patrick Munoz</c:v>
                </c:pt>
                <c:pt idx="2559">
                  <c:v>Michael Church</c:v>
                </c:pt>
                <c:pt idx="2560">
                  <c:v>Reginald Mccall</c:v>
                </c:pt>
                <c:pt idx="2561">
                  <c:v>Mrs. Robin Collins MD</c:v>
                </c:pt>
                <c:pt idx="2562">
                  <c:v>Seth Sutton</c:v>
                </c:pt>
                <c:pt idx="2563">
                  <c:v>Chris Dunn</c:v>
                </c:pt>
                <c:pt idx="2564">
                  <c:v>Thomas Kelly</c:v>
                </c:pt>
                <c:pt idx="2565">
                  <c:v>Ryan Craig</c:v>
                </c:pt>
                <c:pt idx="2566">
                  <c:v>Tyler Jackson</c:v>
                </c:pt>
                <c:pt idx="2567">
                  <c:v>Steven Carson</c:v>
                </c:pt>
                <c:pt idx="2568">
                  <c:v>Mr. Shaun Schneider</c:v>
                </c:pt>
                <c:pt idx="2569">
                  <c:v>Rhonda Deleon</c:v>
                </c:pt>
                <c:pt idx="2570">
                  <c:v>Cynthia Bates</c:v>
                </c:pt>
                <c:pt idx="2571">
                  <c:v>Nicolas Ortiz</c:v>
                </c:pt>
                <c:pt idx="2572">
                  <c:v>Erica Blanchard</c:v>
                </c:pt>
                <c:pt idx="2573">
                  <c:v>Autumn Bryant</c:v>
                </c:pt>
                <c:pt idx="2574">
                  <c:v>James Jacobs</c:v>
                </c:pt>
                <c:pt idx="2575">
                  <c:v>Dawn Pugh MD</c:v>
                </c:pt>
                <c:pt idx="2576">
                  <c:v>Candice Porter</c:v>
                </c:pt>
                <c:pt idx="2577">
                  <c:v>Mrs. Belinda Estrada</c:v>
                </c:pt>
                <c:pt idx="2578">
                  <c:v>Leah Olson</c:v>
                </c:pt>
                <c:pt idx="2579">
                  <c:v>Danielle Lee</c:v>
                </c:pt>
                <c:pt idx="2580">
                  <c:v>Robert Mora</c:v>
                </c:pt>
                <c:pt idx="2581">
                  <c:v>Alexander Parks</c:v>
                </c:pt>
                <c:pt idx="2582">
                  <c:v>Candace Robles</c:v>
                </c:pt>
                <c:pt idx="2583">
                  <c:v>Rachael Richard DDS</c:v>
                </c:pt>
                <c:pt idx="2584">
                  <c:v>Nicholas Daniel</c:v>
                </c:pt>
                <c:pt idx="2585">
                  <c:v>William Chambers</c:v>
                </c:pt>
                <c:pt idx="2586">
                  <c:v>Christopher Pratt</c:v>
                </c:pt>
                <c:pt idx="2587">
                  <c:v>Ashley Ho</c:v>
                </c:pt>
                <c:pt idx="2588">
                  <c:v>Thomas Mullins</c:v>
                </c:pt>
                <c:pt idx="2589">
                  <c:v>Alicia Shields DDS</c:v>
                </c:pt>
                <c:pt idx="2590">
                  <c:v>George Romero</c:v>
                </c:pt>
                <c:pt idx="2591">
                  <c:v>Julie Wilkinson</c:v>
                </c:pt>
                <c:pt idx="2592">
                  <c:v>Elijah Bennett</c:v>
                </c:pt>
                <c:pt idx="2593">
                  <c:v>Debbie Holden</c:v>
                </c:pt>
                <c:pt idx="2594">
                  <c:v>Laura Black</c:v>
                </c:pt>
                <c:pt idx="2595">
                  <c:v>Joel Obrien</c:v>
                </c:pt>
                <c:pt idx="2596">
                  <c:v>Gary Hicks</c:v>
                </c:pt>
                <c:pt idx="2597">
                  <c:v>Alicia Hurley</c:v>
                </c:pt>
                <c:pt idx="2598">
                  <c:v>Shannon Garcia MD</c:v>
                </c:pt>
                <c:pt idx="2599">
                  <c:v>Amanda Moore</c:v>
                </c:pt>
                <c:pt idx="2600">
                  <c:v>Natasha Price</c:v>
                </c:pt>
                <c:pt idx="2601">
                  <c:v>Robert Bowman</c:v>
                </c:pt>
                <c:pt idx="2602">
                  <c:v>Wayne Reyes</c:v>
                </c:pt>
                <c:pt idx="2603">
                  <c:v>Crystal Olson</c:v>
                </c:pt>
                <c:pt idx="2604">
                  <c:v>Jonathan Schneider</c:v>
                </c:pt>
                <c:pt idx="2605">
                  <c:v>Omar Chavez</c:v>
                </c:pt>
                <c:pt idx="2606">
                  <c:v>Jeremy Robbins</c:v>
                </c:pt>
                <c:pt idx="2607">
                  <c:v>Mary Hughes</c:v>
                </c:pt>
                <c:pt idx="2608">
                  <c:v>Tony Carter</c:v>
                </c:pt>
                <c:pt idx="2609">
                  <c:v>Kayla Avery</c:v>
                </c:pt>
                <c:pt idx="2610">
                  <c:v>Meredith Scott</c:v>
                </c:pt>
                <c:pt idx="2611">
                  <c:v>Jacqueline Bennett</c:v>
                </c:pt>
                <c:pt idx="2612">
                  <c:v>Michele Graham</c:v>
                </c:pt>
                <c:pt idx="2613">
                  <c:v>Melanie Holt</c:v>
                </c:pt>
                <c:pt idx="2614">
                  <c:v>Mr. Nathaniel Hicks MD</c:v>
                </c:pt>
                <c:pt idx="2615">
                  <c:v>Brian Pearson</c:v>
                </c:pt>
                <c:pt idx="2616">
                  <c:v>Beth Miller</c:v>
                </c:pt>
                <c:pt idx="2617">
                  <c:v>Raymond Roberson</c:v>
                </c:pt>
                <c:pt idx="2618">
                  <c:v>Kelly Zavala</c:v>
                </c:pt>
                <c:pt idx="2619">
                  <c:v>Jeremiah Sims</c:v>
                </c:pt>
                <c:pt idx="2620">
                  <c:v>Jamie Holmes</c:v>
                </c:pt>
                <c:pt idx="2621">
                  <c:v>Edward Cook</c:v>
                </c:pt>
                <c:pt idx="2622">
                  <c:v>Isabella Jones</c:v>
                </c:pt>
                <c:pt idx="2623">
                  <c:v>Joseph Brewer</c:v>
                </c:pt>
                <c:pt idx="2624">
                  <c:v>Mr. Keith Floyd</c:v>
                </c:pt>
                <c:pt idx="2625">
                  <c:v>Jasmine Gallegos</c:v>
                </c:pt>
                <c:pt idx="2626">
                  <c:v>Caleb Carter</c:v>
                </c:pt>
                <c:pt idx="2627">
                  <c:v>Denise Morrow</c:v>
                </c:pt>
                <c:pt idx="2628">
                  <c:v>Cheryl Stevens</c:v>
                </c:pt>
                <c:pt idx="2629">
                  <c:v>Amy Lewis DVM</c:v>
                </c:pt>
                <c:pt idx="2630">
                  <c:v>Lauren Martinez</c:v>
                </c:pt>
                <c:pt idx="2631">
                  <c:v>Jared Nolan</c:v>
                </c:pt>
                <c:pt idx="2632">
                  <c:v>Tricia Huang</c:v>
                </c:pt>
                <c:pt idx="2633">
                  <c:v>Denise Gray</c:v>
                </c:pt>
                <c:pt idx="2634">
                  <c:v>Alyssa Haney</c:v>
                </c:pt>
                <c:pt idx="2635">
                  <c:v>Jacob Mcgee</c:v>
                </c:pt>
                <c:pt idx="2636">
                  <c:v>Charles Singleton</c:v>
                </c:pt>
                <c:pt idx="2637">
                  <c:v>Andrew Russo</c:v>
                </c:pt>
                <c:pt idx="2638">
                  <c:v>Danielle Hicks</c:v>
                </c:pt>
                <c:pt idx="2639">
                  <c:v>Steve Jones</c:v>
                </c:pt>
                <c:pt idx="2640">
                  <c:v>Cassandra Blake</c:v>
                </c:pt>
                <c:pt idx="2641">
                  <c:v>Christopher Mcfarland</c:v>
                </c:pt>
                <c:pt idx="2642">
                  <c:v>Lori Mann</c:v>
                </c:pt>
                <c:pt idx="2643">
                  <c:v>Nathan Young</c:v>
                </c:pt>
                <c:pt idx="2644">
                  <c:v>Patricia Cabrera</c:v>
                </c:pt>
                <c:pt idx="2645">
                  <c:v>Samantha Hunter</c:v>
                </c:pt>
                <c:pt idx="2646">
                  <c:v>Sandra Hinton</c:v>
                </c:pt>
                <c:pt idx="2647">
                  <c:v>Nicole Pearson</c:v>
                </c:pt>
                <c:pt idx="2648">
                  <c:v>Linda Parker</c:v>
                </c:pt>
                <c:pt idx="2649">
                  <c:v>Tammy Duke</c:v>
                </c:pt>
                <c:pt idx="2650">
                  <c:v>Denise Wilson</c:v>
                </c:pt>
                <c:pt idx="2651">
                  <c:v>Shawn Lee</c:v>
                </c:pt>
                <c:pt idx="2652">
                  <c:v>Tammy Becker</c:v>
                </c:pt>
                <c:pt idx="2653">
                  <c:v>Joseph Shelton</c:v>
                </c:pt>
                <c:pt idx="2654">
                  <c:v>Ashley Wolf</c:v>
                </c:pt>
                <c:pt idx="2655">
                  <c:v>Mrs. Kimberly Mcclure</c:v>
                </c:pt>
                <c:pt idx="2656">
                  <c:v>Craig Hill</c:v>
                </c:pt>
                <c:pt idx="2657">
                  <c:v>Aaron Mason</c:v>
                </c:pt>
                <c:pt idx="2658">
                  <c:v>Jimmy Leonard</c:v>
                </c:pt>
                <c:pt idx="2659">
                  <c:v>Catherine Ayers</c:v>
                </c:pt>
                <c:pt idx="2660">
                  <c:v>Bradley Holland</c:v>
                </c:pt>
                <c:pt idx="2661">
                  <c:v>Leslie Rivers</c:v>
                </c:pt>
                <c:pt idx="2662">
                  <c:v>Nathan Lambert</c:v>
                </c:pt>
                <c:pt idx="2663">
                  <c:v>Cassandra Robinson</c:v>
                </c:pt>
                <c:pt idx="2664">
                  <c:v>Julie Barnes</c:v>
                </c:pt>
                <c:pt idx="2665">
                  <c:v>Lisa Garza</c:v>
                </c:pt>
                <c:pt idx="2666">
                  <c:v>Rodney Jones</c:v>
                </c:pt>
                <c:pt idx="2667">
                  <c:v>Zachary Rios V</c:v>
                </c:pt>
                <c:pt idx="2668">
                  <c:v>Steve Owens</c:v>
                </c:pt>
                <c:pt idx="2669">
                  <c:v>Collin Salinas</c:v>
                </c:pt>
                <c:pt idx="2670">
                  <c:v>Samantha Hughes</c:v>
                </c:pt>
                <c:pt idx="2671">
                  <c:v>Sean Cherry</c:v>
                </c:pt>
                <c:pt idx="2672">
                  <c:v>Jacqueline Mcintosh</c:v>
                </c:pt>
                <c:pt idx="2673">
                  <c:v>Joshua David</c:v>
                </c:pt>
                <c:pt idx="2674">
                  <c:v>Barbara Sanders</c:v>
                </c:pt>
                <c:pt idx="2675">
                  <c:v>Patricia Byrd</c:v>
                </c:pt>
                <c:pt idx="2676">
                  <c:v>Julie Casey</c:v>
                </c:pt>
                <c:pt idx="2677">
                  <c:v>Kirk Hickman</c:v>
                </c:pt>
                <c:pt idx="2678">
                  <c:v>Kenneth Castillo</c:v>
                </c:pt>
                <c:pt idx="2679">
                  <c:v>Christine Morse</c:v>
                </c:pt>
                <c:pt idx="2680">
                  <c:v>Dalton Houston</c:v>
                </c:pt>
                <c:pt idx="2681">
                  <c:v>Natalie Krause</c:v>
                </c:pt>
                <c:pt idx="2682">
                  <c:v>Douglas Johnston</c:v>
                </c:pt>
                <c:pt idx="2683">
                  <c:v>Mr. Steven Cooper MD</c:v>
                </c:pt>
                <c:pt idx="2684">
                  <c:v>Whitney Rosario</c:v>
                </c:pt>
                <c:pt idx="2685">
                  <c:v>Christian Gentry</c:v>
                </c:pt>
                <c:pt idx="2686">
                  <c:v>Charles Shelton</c:v>
                </c:pt>
                <c:pt idx="2687">
                  <c:v>Katherine Lynch</c:v>
                </c:pt>
                <c:pt idx="2688">
                  <c:v>Nancy Bright</c:v>
                </c:pt>
                <c:pt idx="2689">
                  <c:v>Harry Jenkins</c:v>
                </c:pt>
                <c:pt idx="2690">
                  <c:v>Christina Marshall</c:v>
                </c:pt>
                <c:pt idx="2691">
                  <c:v>Brittney Barker</c:v>
                </c:pt>
                <c:pt idx="2692">
                  <c:v>Robert Mack</c:v>
                </c:pt>
                <c:pt idx="2693">
                  <c:v>Dorothy Wood</c:v>
                </c:pt>
                <c:pt idx="2694">
                  <c:v>Elizabeth Hunter</c:v>
                </c:pt>
                <c:pt idx="2695">
                  <c:v>Vanessa Ellis</c:v>
                </c:pt>
                <c:pt idx="2696">
                  <c:v>Nicolas Banks</c:v>
                </c:pt>
                <c:pt idx="2697">
                  <c:v>Lonnie Leon</c:v>
                </c:pt>
                <c:pt idx="2698">
                  <c:v>Christina Snyder</c:v>
                </c:pt>
                <c:pt idx="2699">
                  <c:v>Dorothy Cooper</c:v>
                </c:pt>
                <c:pt idx="2700">
                  <c:v>Rick Graham</c:v>
                </c:pt>
                <c:pt idx="2701">
                  <c:v>Kathleen Fuller</c:v>
                </c:pt>
                <c:pt idx="2702">
                  <c:v>Monica Gonzalez</c:v>
                </c:pt>
                <c:pt idx="2703">
                  <c:v>Dr. Derek Myers</c:v>
                </c:pt>
                <c:pt idx="2704">
                  <c:v>Anna Spencer</c:v>
                </c:pt>
                <c:pt idx="2705">
                  <c:v>Harry Newman</c:v>
                </c:pt>
                <c:pt idx="2706">
                  <c:v>Michael Ellis</c:v>
                </c:pt>
                <c:pt idx="2707">
                  <c:v>Daniel Shaw</c:v>
                </c:pt>
                <c:pt idx="2708">
                  <c:v>Caroline Mcgee</c:v>
                </c:pt>
                <c:pt idx="2709">
                  <c:v>Rose Reese</c:v>
                </c:pt>
                <c:pt idx="2710">
                  <c:v>Edward Browning</c:v>
                </c:pt>
                <c:pt idx="2711">
                  <c:v>John Koch</c:v>
                </c:pt>
                <c:pt idx="2712">
                  <c:v>Brooke Hicks</c:v>
                </c:pt>
                <c:pt idx="2713">
                  <c:v>Cynthia Norton</c:v>
                </c:pt>
                <c:pt idx="2714">
                  <c:v>Brad Powell</c:v>
                </c:pt>
                <c:pt idx="2715">
                  <c:v>Rebecca Arias</c:v>
                </c:pt>
                <c:pt idx="2716">
                  <c:v>Lance Sellers</c:v>
                </c:pt>
                <c:pt idx="2717">
                  <c:v>John Booker</c:v>
                </c:pt>
                <c:pt idx="2718">
                  <c:v>Peter Meyer</c:v>
                </c:pt>
                <c:pt idx="2719">
                  <c:v>Frances White</c:v>
                </c:pt>
                <c:pt idx="2720">
                  <c:v>David Novak</c:v>
                </c:pt>
                <c:pt idx="2721">
                  <c:v>Ronald Mccarty</c:v>
                </c:pt>
                <c:pt idx="2722">
                  <c:v>Faith Little</c:v>
                </c:pt>
                <c:pt idx="2723">
                  <c:v>Andrea Payne</c:v>
                </c:pt>
                <c:pt idx="2724">
                  <c:v>Scott Chandler</c:v>
                </c:pt>
                <c:pt idx="2725">
                  <c:v>Erika Shaffer</c:v>
                </c:pt>
                <c:pt idx="2726">
                  <c:v>Christopher Larsen</c:v>
                </c:pt>
                <c:pt idx="2727">
                  <c:v>Krystal Harvey</c:v>
                </c:pt>
                <c:pt idx="2728">
                  <c:v>Carolyn Watkins</c:v>
                </c:pt>
                <c:pt idx="2729">
                  <c:v>Sara Hamilton</c:v>
                </c:pt>
                <c:pt idx="2730">
                  <c:v>Denise Gutierrez</c:v>
                </c:pt>
                <c:pt idx="2731">
                  <c:v>Joseph Montes</c:v>
                </c:pt>
                <c:pt idx="2732">
                  <c:v>Meagan Mills</c:v>
                </c:pt>
                <c:pt idx="2733">
                  <c:v>Traci Fernandez</c:v>
                </c:pt>
                <c:pt idx="2734">
                  <c:v>Laura Weiss</c:v>
                </c:pt>
                <c:pt idx="2735">
                  <c:v>Micheal Wright</c:v>
                </c:pt>
                <c:pt idx="2736">
                  <c:v>Jackie Hoffman</c:v>
                </c:pt>
                <c:pt idx="2737">
                  <c:v>Veronica Schmidt</c:v>
                </c:pt>
                <c:pt idx="2738">
                  <c:v>Hannah Lane</c:v>
                </c:pt>
                <c:pt idx="2739">
                  <c:v>Thomas Sampson</c:v>
                </c:pt>
                <c:pt idx="2740">
                  <c:v>Michael Bennett DDS</c:v>
                </c:pt>
                <c:pt idx="2741">
                  <c:v>Destiny Thompson</c:v>
                </c:pt>
                <c:pt idx="2742">
                  <c:v>Linda Beard</c:v>
                </c:pt>
                <c:pt idx="2743">
                  <c:v>Perry Meza</c:v>
                </c:pt>
                <c:pt idx="2744">
                  <c:v>Kara Knight</c:v>
                </c:pt>
                <c:pt idx="2745">
                  <c:v>Amanda Gray</c:v>
                </c:pt>
                <c:pt idx="2746">
                  <c:v>Shirley Elliott</c:v>
                </c:pt>
                <c:pt idx="2747">
                  <c:v>Scott Olson</c:v>
                </c:pt>
                <c:pt idx="2748">
                  <c:v>Tammy Andrews</c:v>
                </c:pt>
                <c:pt idx="2749">
                  <c:v>Eugene Hansen</c:v>
                </c:pt>
                <c:pt idx="2750">
                  <c:v>Zachary Salazar</c:v>
                </c:pt>
                <c:pt idx="2751">
                  <c:v>Brandon Mcdaniel</c:v>
                </c:pt>
                <c:pt idx="2752">
                  <c:v>Louis Rodriguez</c:v>
                </c:pt>
                <c:pt idx="2753">
                  <c:v>Casey Mills</c:v>
                </c:pt>
                <c:pt idx="2754">
                  <c:v>Francisco Wright</c:v>
                </c:pt>
                <c:pt idx="2755">
                  <c:v>Karen Tanner</c:v>
                </c:pt>
                <c:pt idx="2756">
                  <c:v>Susan Payne</c:v>
                </c:pt>
                <c:pt idx="2757">
                  <c:v>Rebecca Edwards</c:v>
                </c:pt>
                <c:pt idx="2758">
                  <c:v>Maria Boyd</c:v>
                </c:pt>
                <c:pt idx="2759">
                  <c:v>Gerald Black</c:v>
                </c:pt>
                <c:pt idx="2760">
                  <c:v>Daniel Peters</c:v>
                </c:pt>
                <c:pt idx="2761">
                  <c:v>Jacqueline Turner</c:v>
                </c:pt>
                <c:pt idx="2762">
                  <c:v>Morgan Boyle</c:v>
                </c:pt>
                <c:pt idx="2763">
                  <c:v>Mr. Bryan Smith</c:v>
                </c:pt>
                <c:pt idx="2764">
                  <c:v>William Chen</c:v>
                </c:pt>
                <c:pt idx="2765">
                  <c:v>Courtney Paul</c:v>
                </c:pt>
                <c:pt idx="2766">
                  <c:v>Daniel Mata</c:v>
                </c:pt>
                <c:pt idx="2767">
                  <c:v>Tanya White</c:v>
                </c:pt>
                <c:pt idx="2768">
                  <c:v>Jason Hammond</c:v>
                </c:pt>
                <c:pt idx="2769">
                  <c:v>Lauren Gutierrez</c:v>
                </c:pt>
                <c:pt idx="2770">
                  <c:v>Chase Hernandez</c:v>
                </c:pt>
                <c:pt idx="2771">
                  <c:v>Jessica Rice</c:v>
                </c:pt>
                <c:pt idx="2772">
                  <c:v>Sonya Fox</c:v>
                </c:pt>
                <c:pt idx="2773">
                  <c:v>Aaron Boyd</c:v>
                </c:pt>
                <c:pt idx="2774">
                  <c:v>Julia Phillips</c:v>
                </c:pt>
                <c:pt idx="2775">
                  <c:v>Katherine Duke</c:v>
                </c:pt>
                <c:pt idx="2776">
                  <c:v>Victor Bender</c:v>
                </c:pt>
                <c:pt idx="2777">
                  <c:v>Kimberly Murphy</c:v>
                </c:pt>
                <c:pt idx="2778">
                  <c:v>Connor Casey</c:v>
                </c:pt>
                <c:pt idx="2779">
                  <c:v>Caleb Maxwell</c:v>
                </c:pt>
                <c:pt idx="2780">
                  <c:v>Terri Mason</c:v>
                </c:pt>
                <c:pt idx="2781">
                  <c:v>Nathan Mclaughlin</c:v>
                </c:pt>
                <c:pt idx="2782">
                  <c:v>Frances Orozco</c:v>
                </c:pt>
                <c:pt idx="2783">
                  <c:v>Kristen Chaney</c:v>
                </c:pt>
                <c:pt idx="2784">
                  <c:v>Steven Perez</c:v>
                </c:pt>
                <c:pt idx="2785">
                  <c:v>William Herman</c:v>
                </c:pt>
                <c:pt idx="2786">
                  <c:v>Steve Reed</c:v>
                </c:pt>
                <c:pt idx="2787">
                  <c:v>Darren Scott</c:v>
                </c:pt>
                <c:pt idx="2788">
                  <c:v>Mrs. Brandi Quinn</c:v>
                </c:pt>
                <c:pt idx="2789">
                  <c:v>Holly White</c:v>
                </c:pt>
                <c:pt idx="2790">
                  <c:v>Ralph Hansen</c:v>
                </c:pt>
                <c:pt idx="2791">
                  <c:v>Caitlyn Ruiz</c:v>
                </c:pt>
                <c:pt idx="2792">
                  <c:v>Deborah Pierce</c:v>
                </c:pt>
                <c:pt idx="2793">
                  <c:v>Larry West</c:v>
                </c:pt>
                <c:pt idx="2794">
                  <c:v>Jacob Moreno</c:v>
                </c:pt>
                <c:pt idx="2795">
                  <c:v>Shelia Ryan</c:v>
                </c:pt>
                <c:pt idx="2796">
                  <c:v>Jay Cox</c:v>
                </c:pt>
                <c:pt idx="2797">
                  <c:v>Audrey Griffin</c:v>
                </c:pt>
                <c:pt idx="2798">
                  <c:v>Rebecca Kennedy</c:v>
                </c:pt>
                <c:pt idx="2799">
                  <c:v>Micheal Kennedy</c:v>
                </c:pt>
                <c:pt idx="2800">
                  <c:v>Barbara Sawyer</c:v>
                </c:pt>
                <c:pt idx="2801">
                  <c:v>Tracy Wong</c:v>
                </c:pt>
                <c:pt idx="2802">
                  <c:v>Ashley Guerra</c:v>
                </c:pt>
                <c:pt idx="2803">
                  <c:v>Bryan Morris</c:v>
                </c:pt>
                <c:pt idx="2804">
                  <c:v>Tammie Martin</c:v>
                </c:pt>
                <c:pt idx="2805">
                  <c:v>Carolyn Stevens</c:v>
                </c:pt>
                <c:pt idx="2806">
                  <c:v>Brian Pratt</c:v>
                </c:pt>
                <c:pt idx="2807">
                  <c:v>Nicole Levine</c:v>
                </c:pt>
                <c:pt idx="2808">
                  <c:v>Margaret Navarro</c:v>
                </c:pt>
                <c:pt idx="2809">
                  <c:v>Michelle Holden</c:v>
                </c:pt>
                <c:pt idx="2810">
                  <c:v>Mariah Santana</c:v>
                </c:pt>
                <c:pt idx="2811">
                  <c:v>Ricky Duke</c:v>
                </c:pt>
                <c:pt idx="2812">
                  <c:v>Jeffrey Vincent</c:v>
                </c:pt>
                <c:pt idx="2813">
                  <c:v>Amber Walsh</c:v>
                </c:pt>
                <c:pt idx="2814">
                  <c:v>Manuel Davenport</c:v>
                </c:pt>
                <c:pt idx="2815">
                  <c:v>Karen Marshall</c:v>
                </c:pt>
                <c:pt idx="2816">
                  <c:v>Doris Morrison</c:v>
                </c:pt>
                <c:pt idx="2817">
                  <c:v>Andrea Weeks</c:v>
                </c:pt>
                <c:pt idx="2818">
                  <c:v>Yolanda Roberts</c:v>
                </c:pt>
                <c:pt idx="2819">
                  <c:v>John Walters</c:v>
                </c:pt>
                <c:pt idx="2820">
                  <c:v>Johnny Ramirez</c:v>
                </c:pt>
                <c:pt idx="2821">
                  <c:v>Terri Howard</c:v>
                </c:pt>
                <c:pt idx="2822">
                  <c:v>Kelly Campbell</c:v>
                </c:pt>
                <c:pt idx="2823">
                  <c:v>Dr. Zachary Rowland</c:v>
                </c:pt>
                <c:pt idx="2824">
                  <c:v>Daniel Jensen</c:v>
                </c:pt>
                <c:pt idx="2825">
                  <c:v>Melanie Rios</c:v>
                </c:pt>
                <c:pt idx="2826">
                  <c:v>Pedro Green</c:v>
                </c:pt>
                <c:pt idx="2827">
                  <c:v>Jacob Zuniga</c:v>
                </c:pt>
                <c:pt idx="2828">
                  <c:v>Rachel Harper</c:v>
                </c:pt>
                <c:pt idx="2829">
                  <c:v>Kimberly Rojas</c:v>
                </c:pt>
                <c:pt idx="2830">
                  <c:v>Anthony Jordan</c:v>
                </c:pt>
                <c:pt idx="2831">
                  <c:v>Samuel Walker</c:v>
                </c:pt>
                <c:pt idx="2832">
                  <c:v>Michelle Church</c:v>
                </c:pt>
                <c:pt idx="2833">
                  <c:v>Theresa Patel</c:v>
                </c:pt>
                <c:pt idx="2834">
                  <c:v>Eric Wheeler</c:v>
                </c:pt>
                <c:pt idx="2835">
                  <c:v>Andrea Moore</c:v>
                </c:pt>
                <c:pt idx="2836">
                  <c:v>Patricia Hartman</c:v>
                </c:pt>
                <c:pt idx="2837">
                  <c:v>Ricky Cook</c:v>
                </c:pt>
                <c:pt idx="2838">
                  <c:v>Marisa Walls</c:v>
                </c:pt>
                <c:pt idx="2839">
                  <c:v>Tina Moran</c:v>
                </c:pt>
                <c:pt idx="2840">
                  <c:v>Susan Blake</c:v>
                </c:pt>
                <c:pt idx="2841">
                  <c:v>Christina Walker</c:v>
                </c:pt>
                <c:pt idx="2842">
                  <c:v>Megan Case</c:v>
                </c:pt>
                <c:pt idx="2843">
                  <c:v>Donna Lambert</c:v>
                </c:pt>
                <c:pt idx="2844">
                  <c:v>Laura Davies</c:v>
                </c:pt>
                <c:pt idx="2845">
                  <c:v>Haley Watts</c:v>
                </c:pt>
                <c:pt idx="2846">
                  <c:v>Lindsey Erickson</c:v>
                </c:pt>
                <c:pt idx="2847">
                  <c:v>Seth Finley</c:v>
                </c:pt>
                <c:pt idx="2848">
                  <c:v>William Jimenez</c:v>
                </c:pt>
                <c:pt idx="2849">
                  <c:v>Monique Park</c:v>
                </c:pt>
                <c:pt idx="2850">
                  <c:v>Melinda Gibson</c:v>
                </c:pt>
                <c:pt idx="2851">
                  <c:v>Miranda Moore</c:v>
                </c:pt>
                <c:pt idx="2852">
                  <c:v>Maria Rodriguez</c:v>
                </c:pt>
                <c:pt idx="2853">
                  <c:v>Kenneth Ross</c:v>
                </c:pt>
                <c:pt idx="2854">
                  <c:v>Vanessa Porter</c:v>
                </c:pt>
                <c:pt idx="2855">
                  <c:v>Amy Reyes</c:v>
                </c:pt>
                <c:pt idx="2856">
                  <c:v>Krista Wong</c:v>
                </c:pt>
                <c:pt idx="2857">
                  <c:v>Cody Garcia</c:v>
                </c:pt>
                <c:pt idx="2858">
                  <c:v>Amanda Morrison</c:v>
                </c:pt>
                <c:pt idx="2859">
                  <c:v>Debra Collins</c:v>
                </c:pt>
                <c:pt idx="2860">
                  <c:v>Ricardo Hayes</c:v>
                </c:pt>
                <c:pt idx="2861">
                  <c:v>Willie Jackson</c:v>
                </c:pt>
                <c:pt idx="2862">
                  <c:v>Dawn Bradford</c:v>
                </c:pt>
                <c:pt idx="2863">
                  <c:v>Melissa Sexton</c:v>
                </c:pt>
                <c:pt idx="2864">
                  <c:v>Jennifer Bautista</c:v>
                </c:pt>
                <c:pt idx="2865">
                  <c:v>Paige Barr</c:v>
                </c:pt>
                <c:pt idx="2866">
                  <c:v>Amanda Davis</c:v>
                </c:pt>
                <c:pt idx="2867">
                  <c:v>Jennifer Huynh</c:v>
                </c:pt>
                <c:pt idx="2868">
                  <c:v>Douglas Jones</c:v>
                </c:pt>
                <c:pt idx="2869">
                  <c:v>Jeffrey Doyle</c:v>
                </c:pt>
                <c:pt idx="2870">
                  <c:v>Eric Thomas</c:v>
                </c:pt>
                <c:pt idx="2871">
                  <c:v>Ashley Robertson</c:v>
                </c:pt>
                <c:pt idx="2872">
                  <c:v>Randy Davis</c:v>
                </c:pt>
                <c:pt idx="2873">
                  <c:v>Lawrence Rice</c:v>
                </c:pt>
                <c:pt idx="2874">
                  <c:v>Cassidy Adams</c:v>
                </c:pt>
                <c:pt idx="2875">
                  <c:v>Edward Butler</c:v>
                </c:pt>
                <c:pt idx="2876">
                  <c:v>Emily Drake</c:v>
                </c:pt>
                <c:pt idx="2877">
                  <c:v>Bryan Brown</c:v>
                </c:pt>
                <c:pt idx="2878">
                  <c:v>Deanna Lewis</c:v>
                </c:pt>
                <c:pt idx="2879">
                  <c:v>Wayne Ortiz</c:v>
                </c:pt>
                <c:pt idx="2880">
                  <c:v>Larry Singleton</c:v>
                </c:pt>
                <c:pt idx="2881">
                  <c:v>Dr. Thomas Smith MD</c:v>
                </c:pt>
                <c:pt idx="2882">
                  <c:v>Marie Torres</c:v>
                </c:pt>
                <c:pt idx="2883">
                  <c:v>Emily Booth</c:v>
                </c:pt>
                <c:pt idx="2884">
                  <c:v>Tiffany Vaughn</c:v>
                </c:pt>
                <c:pt idx="2885">
                  <c:v>Victoria Watson</c:v>
                </c:pt>
                <c:pt idx="2886">
                  <c:v>Rachel Petty</c:v>
                </c:pt>
                <c:pt idx="2887">
                  <c:v>Steven Bennett</c:v>
                </c:pt>
                <c:pt idx="2888">
                  <c:v>Justin Butler</c:v>
                </c:pt>
                <c:pt idx="2889">
                  <c:v>Teresa Welch</c:v>
                </c:pt>
                <c:pt idx="2890">
                  <c:v>George Swanson</c:v>
                </c:pt>
                <c:pt idx="2891">
                  <c:v>Karina Holt</c:v>
                </c:pt>
                <c:pt idx="2892">
                  <c:v>Mark Waters</c:v>
                </c:pt>
                <c:pt idx="2893">
                  <c:v>Erin Lopez</c:v>
                </c:pt>
                <c:pt idx="2894">
                  <c:v>Renee Ali</c:v>
                </c:pt>
                <c:pt idx="2895">
                  <c:v>Stanley Morales</c:v>
                </c:pt>
                <c:pt idx="2896">
                  <c:v>Cameron Lee</c:v>
                </c:pt>
                <c:pt idx="2897">
                  <c:v>David Osborne</c:v>
                </c:pt>
                <c:pt idx="2898">
                  <c:v>Andrew Fowler</c:v>
                </c:pt>
                <c:pt idx="2899">
                  <c:v>Chad Jimenez PhD</c:v>
                </c:pt>
                <c:pt idx="2900">
                  <c:v>Eric Lyons</c:v>
                </c:pt>
                <c:pt idx="2901">
                  <c:v>Jonathan Caldwell</c:v>
                </c:pt>
                <c:pt idx="2902">
                  <c:v>Joseph Stevens</c:v>
                </c:pt>
                <c:pt idx="2903">
                  <c:v>Patrick Hunter</c:v>
                </c:pt>
                <c:pt idx="2904">
                  <c:v>Jason Ortega</c:v>
                </c:pt>
                <c:pt idx="2905">
                  <c:v>Natalie Durham</c:v>
                </c:pt>
                <c:pt idx="2906">
                  <c:v>Shawn Blankenship</c:v>
                </c:pt>
                <c:pt idx="2907">
                  <c:v>Amy Lewis</c:v>
                </c:pt>
                <c:pt idx="2908">
                  <c:v>Christy Robinson</c:v>
                </c:pt>
                <c:pt idx="2909">
                  <c:v>Seth Levy</c:v>
                </c:pt>
                <c:pt idx="2910">
                  <c:v>Elizabeth Bennett</c:v>
                </c:pt>
                <c:pt idx="2911">
                  <c:v>Misty Sims</c:v>
                </c:pt>
                <c:pt idx="2912">
                  <c:v>Bianca Jimenez</c:v>
                </c:pt>
                <c:pt idx="2913">
                  <c:v>Jill Farley</c:v>
                </c:pt>
                <c:pt idx="2914">
                  <c:v>Jonathan Larsen</c:v>
                </c:pt>
                <c:pt idx="2915">
                  <c:v>Melanie Molina</c:v>
                </c:pt>
                <c:pt idx="2916">
                  <c:v>Charles Wiley</c:v>
                </c:pt>
                <c:pt idx="2917">
                  <c:v>Rebecca Richard DDS</c:v>
                </c:pt>
                <c:pt idx="2918">
                  <c:v>Jennifer Wright</c:v>
                </c:pt>
                <c:pt idx="2919">
                  <c:v>Stacy Anderson</c:v>
                </c:pt>
                <c:pt idx="2920">
                  <c:v>Angel Hernandez PhD</c:v>
                </c:pt>
                <c:pt idx="2921">
                  <c:v>Alyssa Delacruz</c:v>
                </c:pt>
                <c:pt idx="2922">
                  <c:v>Vickie Gomez</c:v>
                </c:pt>
                <c:pt idx="2923">
                  <c:v>Emily Harvey</c:v>
                </c:pt>
                <c:pt idx="2924">
                  <c:v>Lindsay Lambert</c:v>
                </c:pt>
                <c:pt idx="2925">
                  <c:v>Heather Stevenson</c:v>
                </c:pt>
                <c:pt idx="2926">
                  <c:v>Deborah Strickland</c:v>
                </c:pt>
                <c:pt idx="2927">
                  <c:v>Elizabeth Cortez</c:v>
                </c:pt>
                <c:pt idx="2928">
                  <c:v>Jessica Salazar</c:v>
                </c:pt>
                <c:pt idx="2929">
                  <c:v>Lisa Harrington</c:v>
                </c:pt>
                <c:pt idx="2930">
                  <c:v>Kimberly Livingston</c:v>
                </c:pt>
                <c:pt idx="2931">
                  <c:v>Rachel Curtis</c:v>
                </c:pt>
                <c:pt idx="2932">
                  <c:v>Benjamin Hudson</c:v>
                </c:pt>
                <c:pt idx="2933">
                  <c:v>Steven Mcneil</c:v>
                </c:pt>
                <c:pt idx="2934">
                  <c:v>Jeremy Ayala</c:v>
                </c:pt>
                <c:pt idx="2935">
                  <c:v>Mr. Jerome Dixon</c:v>
                </c:pt>
                <c:pt idx="2936">
                  <c:v>Alex Odom</c:v>
                </c:pt>
                <c:pt idx="2937">
                  <c:v>Tracey Bailey</c:v>
                </c:pt>
                <c:pt idx="2938">
                  <c:v>Brian Berry</c:v>
                </c:pt>
                <c:pt idx="2939">
                  <c:v>Cynthia Romero</c:v>
                </c:pt>
                <c:pt idx="2940">
                  <c:v>Samantha Gaines</c:v>
                </c:pt>
                <c:pt idx="2941">
                  <c:v>Ryan Ford</c:v>
                </c:pt>
                <c:pt idx="2942">
                  <c:v>Paula Hamilton</c:v>
                </c:pt>
                <c:pt idx="2943">
                  <c:v>Melissa Richards</c:v>
                </c:pt>
                <c:pt idx="2944">
                  <c:v>Janice Ortega</c:v>
                </c:pt>
                <c:pt idx="2945">
                  <c:v>Patrick Blanchard</c:v>
                </c:pt>
                <c:pt idx="2946">
                  <c:v>Heather Stokes</c:v>
                </c:pt>
                <c:pt idx="2947">
                  <c:v>Caroline Terry</c:v>
                </c:pt>
                <c:pt idx="2948">
                  <c:v>Dr. Ryan Long</c:v>
                </c:pt>
                <c:pt idx="2949">
                  <c:v>Willie Rodriguez</c:v>
                </c:pt>
                <c:pt idx="2950">
                  <c:v>Richard Snyder</c:v>
                </c:pt>
                <c:pt idx="2951">
                  <c:v>Daniel Pearson</c:v>
                </c:pt>
                <c:pt idx="2952">
                  <c:v>Kim Price</c:v>
                </c:pt>
                <c:pt idx="2953">
                  <c:v>Henry Ramirez</c:v>
                </c:pt>
                <c:pt idx="2954">
                  <c:v>Christina Cantu</c:v>
                </c:pt>
                <c:pt idx="2955">
                  <c:v>Diana Wood</c:v>
                </c:pt>
                <c:pt idx="2956">
                  <c:v>Margaret Thomas</c:v>
                </c:pt>
                <c:pt idx="2957">
                  <c:v>Amanda Morrow</c:v>
                </c:pt>
                <c:pt idx="2958">
                  <c:v>Jessica Burnett</c:v>
                </c:pt>
                <c:pt idx="2959">
                  <c:v>Keith Myers</c:v>
                </c:pt>
                <c:pt idx="2960">
                  <c:v>Bruce Tyler Jr.</c:v>
                </c:pt>
                <c:pt idx="2961">
                  <c:v>Ryan Bird</c:v>
                </c:pt>
                <c:pt idx="2962">
                  <c:v>Frank Rogers</c:v>
                </c:pt>
                <c:pt idx="2963">
                  <c:v>James Bender</c:v>
                </c:pt>
                <c:pt idx="2964">
                  <c:v>Matthew Yang</c:v>
                </c:pt>
                <c:pt idx="2965">
                  <c:v>Elizabeth Johnson</c:v>
                </c:pt>
                <c:pt idx="2966">
                  <c:v>Dennis Fuentes</c:v>
                </c:pt>
                <c:pt idx="2967">
                  <c:v>Angela Perez</c:v>
                </c:pt>
                <c:pt idx="2968">
                  <c:v>Cheryl Camacho</c:v>
                </c:pt>
                <c:pt idx="2969">
                  <c:v>Adam Odonnell</c:v>
                </c:pt>
                <c:pt idx="2970">
                  <c:v>Shannon Jones</c:v>
                </c:pt>
                <c:pt idx="2971">
                  <c:v>Chelsea Barnett</c:v>
                </c:pt>
                <c:pt idx="2972">
                  <c:v>Cassie Brown</c:v>
                </c:pt>
                <c:pt idx="2973">
                  <c:v>Angela Porter</c:v>
                </c:pt>
                <c:pt idx="2974">
                  <c:v>Janice Mueller</c:v>
                </c:pt>
                <c:pt idx="2975">
                  <c:v>John Ryan</c:v>
                </c:pt>
                <c:pt idx="2976">
                  <c:v>Shawn Mitchell</c:v>
                </c:pt>
                <c:pt idx="2977">
                  <c:v>Debra Johns</c:v>
                </c:pt>
                <c:pt idx="2978">
                  <c:v>Elizabeth Hartman</c:v>
                </c:pt>
                <c:pt idx="2979">
                  <c:v>Stephen Roman</c:v>
                </c:pt>
                <c:pt idx="2980">
                  <c:v>Jesse Green</c:v>
                </c:pt>
                <c:pt idx="2981">
                  <c:v>Diane Sharp</c:v>
                </c:pt>
                <c:pt idx="2982">
                  <c:v>Nathaniel Davis</c:v>
                </c:pt>
                <c:pt idx="2983">
                  <c:v>Bailey Whitaker</c:v>
                </c:pt>
                <c:pt idx="2984">
                  <c:v>Jodi White</c:v>
                </c:pt>
                <c:pt idx="2985">
                  <c:v>Tonya Alvarado</c:v>
                </c:pt>
                <c:pt idx="2986">
                  <c:v>Allison Patel</c:v>
                </c:pt>
                <c:pt idx="2987">
                  <c:v>Jennifer Cameron</c:v>
                </c:pt>
                <c:pt idx="2988">
                  <c:v>Dana Patrick</c:v>
                </c:pt>
                <c:pt idx="2989">
                  <c:v>Brent Romero</c:v>
                </c:pt>
                <c:pt idx="2990">
                  <c:v>Julie Austin</c:v>
                </c:pt>
                <c:pt idx="2991">
                  <c:v>Jacob Contreras</c:v>
                </c:pt>
                <c:pt idx="2992">
                  <c:v>Ashley Black</c:v>
                </c:pt>
                <c:pt idx="2993">
                  <c:v>Erika Melendez</c:v>
                </c:pt>
                <c:pt idx="2994">
                  <c:v>Eric Shaw</c:v>
                </c:pt>
                <c:pt idx="2995">
                  <c:v>Ms. Wendy Rodriguez</c:v>
                </c:pt>
                <c:pt idx="2996">
                  <c:v>Edwin Smith</c:v>
                </c:pt>
                <c:pt idx="2997">
                  <c:v>Jesse Patel</c:v>
                </c:pt>
                <c:pt idx="2998">
                  <c:v>Debra Willis</c:v>
                </c:pt>
                <c:pt idx="2999">
                  <c:v>Brooke Hall</c:v>
                </c:pt>
                <c:pt idx="3000">
                  <c:v>Tyrone White</c:v>
                </c:pt>
                <c:pt idx="3001">
                  <c:v>Alyssa Lowe</c:v>
                </c:pt>
                <c:pt idx="3002">
                  <c:v>Julia Browning</c:v>
                </c:pt>
                <c:pt idx="3003">
                  <c:v>Robert Holmes</c:v>
                </c:pt>
                <c:pt idx="3004">
                  <c:v>Tracey Harper</c:v>
                </c:pt>
                <c:pt idx="3005">
                  <c:v>Randy Boone</c:v>
                </c:pt>
                <c:pt idx="3006">
                  <c:v>Heather Tyler</c:v>
                </c:pt>
                <c:pt idx="3007">
                  <c:v>Marcus Davidson</c:v>
                </c:pt>
                <c:pt idx="3008">
                  <c:v>Ashley Weeks</c:v>
                </c:pt>
                <c:pt idx="3009">
                  <c:v>Aaron Warner</c:v>
                </c:pt>
                <c:pt idx="3010">
                  <c:v>Brittany Newman</c:v>
                </c:pt>
                <c:pt idx="3011">
                  <c:v>Stephanie Villanueva</c:v>
                </c:pt>
                <c:pt idx="3012">
                  <c:v>Patricia Hunt</c:v>
                </c:pt>
                <c:pt idx="3013">
                  <c:v>Claire Howard</c:v>
                </c:pt>
                <c:pt idx="3014">
                  <c:v>Brooke Robinson</c:v>
                </c:pt>
                <c:pt idx="3015">
                  <c:v>Peter Reynolds</c:v>
                </c:pt>
                <c:pt idx="3016">
                  <c:v>Lucas Cowan</c:v>
                </c:pt>
                <c:pt idx="3017">
                  <c:v>Brittany Bradley</c:v>
                </c:pt>
                <c:pt idx="3018">
                  <c:v>Paul Wilkinson</c:v>
                </c:pt>
                <c:pt idx="3019">
                  <c:v>Jade Cohen</c:v>
                </c:pt>
                <c:pt idx="3020">
                  <c:v>Alyssa Cross</c:v>
                </c:pt>
                <c:pt idx="3021">
                  <c:v>Maria Orr</c:v>
                </c:pt>
                <c:pt idx="3022">
                  <c:v>Jennifer Lane</c:v>
                </c:pt>
                <c:pt idx="3023">
                  <c:v>Julia Blair MD</c:v>
                </c:pt>
                <c:pt idx="3024">
                  <c:v>Jon Thomas</c:v>
                </c:pt>
                <c:pt idx="3025">
                  <c:v>John Molina</c:v>
                </c:pt>
                <c:pt idx="3026">
                  <c:v>Brandon Barber</c:v>
                </c:pt>
                <c:pt idx="3027">
                  <c:v>April Thompson</c:v>
                </c:pt>
                <c:pt idx="3028">
                  <c:v>Danny Rodriguez</c:v>
                </c:pt>
                <c:pt idx="3029">
                  <c:v>Janet Obrien</c:v>
                </c:pt>
                <c:pt idx="3030">
                  <c:v>Ryan Walsh</c:v>
                </c:pt>
                <c:pt idx="3031">
                  <c:v>Robert Krueger</c:v>
                </c:pt>
                <c:pt idx="3032">
                  <c:v>Isaiah Bates</c:v>
                </c:pt>
                <c:pt idx="3033">
                  <c:v>Grace Houston</c:v>
                </c:pt>
                <c:pt idx="3034">
                  <c:v>Stephen Griffin</c:v>
                </c:pt>
                <c:pt idx="3035">
                  <c:v>Heather Hartman</c:v>
                </c:pt>
                <c:pt idx="3036">
                  <c:v>Jacob Rosario</c:v>
                </c:pt>
                <c:pt idx="3037">
                  <c:v>Erin Kelley</c:v>
                </c:pt>
                <c:pt idx="3038">
                  <c:v>Andrew Fitzpatrick</c:v>
                </c:pt>
                <c:pt idx="3039">
                  <c:v>Heather Snyder</c:v>
                </c:pt>
                <c:pt idx="3040">
                  <c:v>Jack Reed</c:v>
                </c:pt>
                <c:pt idx="3041">
                  <c:v>James Navarro</c:v>
                </c:pt>
                <c:pt idx="3042">
                  <c:v>Renee Taylor</c:v>
                </c:pt>
                <c:pt idx="3043">
                  <c:v>Faith Strong</c:v>
                </c:pt>
                <c:pt idx="3044">
                  <c:v>Amanda Garner</c:v>
                </c:pt>
                <c:pt idx="3045">
                  <c:v>Erik Brandt</c:v>
                </c:pt>
                <c:pt idx="3046">
                  <c:v>Kimberly Bradley</c:v>
                </c:pt>
                <c:pt idx="3047">
                  <c:v>April Maddox</c:v>
                </c:pt>
                <c:pt idx="3048">
                  <c:v>Curtis Winters</c:v>
                </c:pt>
                <c:pt idx="3049">
                  <c:v>Tamara Harrington</c:v>
                </c:pt>
                <c:pt idx="3050">
                  <c:v>Michael Ferguson</c:v>
                </c:pt>
                <c:pt idx="3051">
                  <c:v>Richard Smith</c:v>
                </c:pt>
                <c:pt idx="3052">
                  <c:v>Rachel Mills MD</c:v>
                </c:pt>
                <c:pt idx="3053">
                  <c:v>John Cochran</c:v>
                </c:pt>
                <c:pt idx="3054">
                  <c:v>Melody Herrera</c:v>
                </c:pt>
                <c:pt idx="3055">
                  <c:v>Leonard Warner</c:v>
                </c:pt>
                <c:pt idx="3056">
                  <c:v>Jake Hendrix</c:v>
                </c:pt>
                <c:pt idx="3057">
                  <c:v>Ryan Patton</c:v>
                </c:pt>
                <c:pt idx="3058">
                  <c:v>Melissa Fitzpatrick</c:v>
                </c:pt>
                <c:pt idx="3059">
                  <c:v>Kurt Townsend</c:v>
                </c:pt>
                <c:pt idx="3060">
                  <c:v>Shane Frost</c:v>
                </c:pt>
                <c:pt idx="3061">
                  <c:v>Valerie Nelson</c:v>
                </c:pt>
                <c:pt idx="3062">
                  <c:v>Brooke Leach</c:v>
                </c:pt>
                <c:pt idx="3063">
                  <c:v>Andrea Zhang</c:v>
                </c:pt>
                <c:pt idx="3064">
                  <c:v>Sandra Pollard</c:v>
                </c:pt>
                <c:pt idx="3065">
                  <c:v>Paul Jefferson</c:v>
                </c:pt>
                <c:pt idx="3066">
                  <c:v>Kim Gilbert</c:v>
                </c:pt>
                <c:pt idx="3067">
                  <c:v>Rodney Merritt</c:v>
                </c:pt>
                <c:pt idx="3068">
                  <c:v>Gloria Stewart</c:v>
                </c:pt>
                <c:pt idx="3069">
                  <c:v>Amy Herman</c:v>
                </c:pt>
                <c:pt idx="3070">
                  <c:v>Jason Jones MD</c:v>
                </c:pt>
                <c:pt idx="3071">
                  <c:v>Tracey Livingston</c:v>
                </c:pt>
                <c:pt idx="3072">
                  <c:v>Jacob Kennedy</c:v>
                </c:pt>
                <c:pt idx="3073">
                  <c:v>Holly Luna</c:v>
                </c:pt>
                <c:pt idx="3074">
                  <c:v>John Mccarty</c:v>
                </c:pt>
                <c:pt idx="3075">
                  <c:v>Rhonda Davis</c:v>
                </c:pt>
                <c:pt idx="3076">
                  <c:v>Lisa Price</c:v>
                </c:pt>
                <c:pt idx="3077">
                  <c:v>Brenda Reynolds</c:v>
                </c:pt>
                <c:pt idx="3078">
                  <c:v>Katherine Rogers</c:v>
                </c:pt>
                <c:pt idx="3079">
                  <c:v>Sheila Cooper</c:v>
                </c:pt>
                <c:pt idx="3080">
                  <c:v>Kerry Johns</c:v>
                </c:pt>
                <c:pt idx="3081">
                  <c:v>Rebecca Sweeney</c:v>
                </c:pt>
                <c:pt idx="3082">
                  <c:v>Jennifer Olson MD</c:v>
                </c:pt>
                <c:pt idx="3083">
                  <c:v>Zachary Crawford</c:v>
                </c:pt>
                <c:pt idx="3084">
                  <c:v>Thomas Jackson</c:v>
                </c:pt>
                <c:pt idx="3085">
                  <c:v>Nicole Williams DVM</c:v>
                </c:pt>
                <c:pt idx="3086">
                  <c:v>Jennifer Preston</c:v>
                </c:pt>
                <c:pt idx="3087">
                  <c:v>Scott Lucas</c:v>
                </c:pt>
                <c:pt idx="3088">
                  <c:v>Jose Carroll</c:v>
                </c:pt>
                <c:pt idx="3089">
                  <c:v>Ethan Patton</c:v>
                </c:pt>
                <c:pt idx="3090">
                  <c:v>Steve Martinez</c:v>
                </c:pt>
                <c:pt idx="3091">
                  <c:v>Shelley Todd</c:v>
                </c:pt>
                <c:pt idx="3092">
                  <c:v>Gina Lynch</c:v>
                </c:pt>
                <c:pt idx="3093">
                  <c:v>Russell Lamb</c:v>
                </c:pt>
                <c:pt idx="3094">
                  <c:v>Austin Evans</c:v>
                </c:pt>
                <c:pt idx="3095">
                  <c:v>Thomas Hall</c:v>
                </c:pt>
                <c:pt idx="3096">
                  <c:v>Terri Stevenson</c:v>
                </c:pt>
                <c:pt idx="3097">
                  <c:v>Julie Baker</c:v>
                </c:pt>
                <c:pt idx="3098">
                  <c:v>Heather Wyatt</c:v>
                </c:pt>
                <c:pt idx="3099">
                  <c:v>Aaron Blackburn</c:v>
                </c:pt>
                <c:pt idx="3100">
                  <c:v>Gail Wagner</c:v>
                </c:pt>
                <c:pt idx="3101">
                  <c:v>Belinda Anderson</c:v>
                </c:pt>
                <c:pt idx="3102">
                  <c:v>Victoria Wright</c:v>
                </c:pt>
                <c:pt idx="3103">
                  <c:v>Steven Williams</c:v>
                </c:pt>
                <c:pt idx="3104">
                  <c:v>Dr. Stephanie Mcfarland DVM</c:v>
                </c:pt>
                <c:pt idx="3105">
                  <c:v>April French</c:v>
                </c:pt>
                <c:pt idx="3106">
                  <c:v>Mr. Brian Rice</c:v>
                </c:pt>
                <c:pt idx="3107">
                  <c:v>Sandra Boone MD</c:v>
                </c:pt>
                <c:pt idx="3108">
                  <c:v>Kenneth Delgado</c:v>
                </c:pt>
                <c:pt idx="3109">
                  <c:v>Holly Robbins</c:v>
                </c:pt>
                <c:pt idx="3110">
                  <c:v>Katherine Huff</c:v>
                </c:pt>
                <c:pt idx="3111">
                  <c:v>Melissa Hawkins</c:v>
                </c:pt>
                <c:pt idx="3112">
                  <c:v>David Dorsey</c:v>
                </c:pt>
                <c:pt idx="3113">
                  <c:v>Matthew Mccarthy</c:v>
                </c:pt>
                <c:pt idx="3114">
                  <c:v>Tina Hunt</c:v>
                </c:pt>
                <c:pt idx="3115">
                  <c:v>Sheila Gordon</c:v>
                </c:pt>
                <c:pt idx="3116">
                  <c:v>Robert Irwin</c:v>
                </c:pt>
                <c:pt idx="3117">
                  <c:v>Tyler Daniels</c:v>
                </c:pt>
                <c:pt idx="3118">
                  <c:v>Sheila Le</c:v>
                </c:pt>
                <c:pt idx="3119">
                  <c:v>Gregory Keller</c:v>
                </c:pt>
                <c:pt idx="3120">
                  <c:v>Anthony Gutierrez</c:v>
                </c:pt>
                <c:pt idx="3121">
                  <c:v>Melinda Murphy</c:v>
                </c:pt>
                <c:pt idx="3122">
                  <c:v>Jasmine Nguyen</c:v>
                </c:pt>
                <c:pt idx="3123">
                  <c:v>Sydney Richardson</c:v>
                </c:pt>
                <c:pt idx="3124">
                  <c:v>Vincent Livingston</c:v>
                </c:pt>
                <c:pt idx="3125">
                  <c:v>Ruben Lopez</c:v>
                </c:pt>
                <c:pt idx="3126">
                  <c:v>Nicholas Austin</c:v>
                </c:pt>
                <c:pt idx="3127">
                  <c:v>Stephanie Pugh</c:v>
                </c:pt>
                <c:pt idx="3128">
                  <c:v>Sandra Vance</c:v>
                </c:pt>
                <c:pt idx="3129">
                  <c:v>Andrew Hull</c:v>
                </c:pt>
                <c:pt idx="3130">
                  <c:v>Mrs. Melissa Mendoza MD</c:v>
                </c:pt>
                <c:pt idx="3131">
                  <c:v>Sharon Drake</c:v>
                </c:pt>
                <c:pt idx="3132">
                  <c:v>Jorge Holland</c:v>
                </c:pt>
                <c:pt idx="3133">
                  <c:v>Alfred Chandler</c:v>
                </c:pt>
                <c:pt idx="3134">
                  <c:v>Jacob Robertson</c:v>
                </c:pt>
                <c:pt idx="3135">
                  <c:v>Bryan Chapman</c:v>
                </c:pt>
                <c:pt idx="3136">
                  <c:v>Edward Walton</c:v>
                </c:pt>
                <c:pt idx="3137">
                  <c:v>Vicki Nichols</c:v>
                </c:pt>
                <c:pt idx="3138">
                  <c:v>Julie Hardy</c:v>
                </c:pt>
                <c:pt idx="3139">
                  <c:v>Jonathan Collins</c:v>
                </c:pt>
                <c:pt idx="3140">
                  <c:v>Jacqueline Rodriguez</c:v>
                </c:pt>
                <c:pt idx="3141">
                  <c:v>Jane Lee</c:v>
                </c:pt>
                <c:pt idx="3142">
                  <c:v>Katie Rasmussen</c:v>
                </c:pt>
                <c:pt idx="3143">
                  <c:v>Frank Bell</c:v>
                </c:pt>
                <c:pt idx="3144">
                  <c:v>Justin Jenkins</c:v>
                </c:pt>
                <c:pt idx="3145">
                  <c:v>Scott Sullivan</c:v>
                </c:pt>
                <c:pt idx="3146">
                  <c:v>Ana Jefferson</c:v>
                </c:pt>
                <c:pt idx="3147">
                  <c:v>Michelle Todd</c:v>
                </c:pt>
                <c:pt idx="3148">
                  <c:v>Jennifer Francis</c:v>
                </c:pt>
                <c:pt idx="3149">
                  <c:v>Christopher Lane</c:v>
                </c:pt>
                <c:pt idx="3150">
                  <c:v>Renee Wilson</c:v>
                </c:pt>
                <c:pt idx="3151">
                  <c:v>Dan Stone</c:v>
                </c:pt>
                <c:pt idx="3152">
                  <c:v>Travis Gray</c:v>
                </c:pt>
                <c:pt idx="3153">
                  <c:v>Sheryl Gibson</c:v>
                </c:pt>
                <c:pt idx="3154">
                  <c:v>Tanya Terrell</c:v>
                </c:pt>
                <c:pt idx="3155">
                  <c:v>Marcus Rubio</c:v>
                </c:pt>
                <c:pt idx="3156">
                  <c:v>Rachel Anderson</c:v>
                </c:pt>
                <c:pt idx="3157">
                  <c:v>Aaron Lamb</c:v>
                </c:pt>
                <c:pt idx="3158">
                  <c:v>Tommy Sheppard</c:v>
                </c:pt>
                <c:pt idx="3159">
                  <c:v>Lauren Holland</c:v>
                </c:pt>
                <c:pt idx="3160">
                  <c:v>Carrie Reed</c:v>
                </c:pt>
                <c:pt idx="3161">
                  <c:v>Jeffrey Ramos</c:v>
                </c:pt>
                <c:pt idx="3162">
                  <c:v>Chelsey Gill</c:v>
                </c:pt>
                <c:pt idx="3163">
                  <c:v>Alexandria Holt</c:v>
                </c:pt>
                <c:pt idx="3164">
                  <c:v>Marissa Booth</c:v>
                </c:pt>
                <c:pt idx="3165">
                  <c:v>Vanessa Kaiser</c:v>
                </c:pt>
                <c:pt idx="3166">
                  <c:v>Michael Kramer</c:v>
                </c:pt>
                <c:pt idx="3167">
                  <c:v>Elizabeth Scott</c:v>
                </c:pt>
                <c:pt idx="3168">
                  <c:v>Jonathan Ball</c:v>
                </c:pt>
                <c:pt idx="3169">
                  <c:v>Paul Fisher</c:v>
                </c:pt>
                <c:pt idx="3170">
                  <c:v>Amy Chavez DVM</c:v>
                </c:pt>
                <c:pt idx="3171">
                  <c:v>Jessica Mccormick</c:v>
                </c:pt>
                <c:pt idx="3172">
                  <c:v>Mr. Andrew Walters Jr.</c:v>
                </c:pt>
                <c:pt idx="3173">
                  <c:v>Daisy Ross</c:v>
                </c:pt>
                <c:pt idx="3174">
                  <c:v>Amy Patterson</c:v>
                </c:pt>
                <c:pt idx="3175">
                  <c:v>Christina Cooper</c:v>
                </c:pt>
                <c:pt idx="3176">
                  <c:v>Jacqueline Salas</c:v>
                </c:pt>
                <c:pt idx="3177">
                  <c:v>Charles Jones PhD</c:v>
                </c:pt>
                <c:pt idx="3178">
                  <c:v>Mitchell Hughes</c:v>
                </c:pt>
                <c:pt idx="3179">
                  <c:v>Rebecca Benitez</c:v>
                </c:pt>
                <c:pt idx="3180">
                  <c:v>Colleen Logan</c:v>
                </c:pt>
                <c:pt idx="3181">
                  <c:v>Lindsey Stevens</c:v>
                </c:pt>
                <c:pt idx="3182">
                  <c:v>Shannon Terrell</c:v>
                </c:pt>
                <c:pt idx="3183">
                  <c:v>Donna Hansen MD</c:v>
                </c:pt>
                <c:pt idx="3184">
                  <c:v>Aaron Woods</c:v>
                </c:pt>
                <c:pt idx="3185">
                  <c:v>Christina Watkins</c:v>
                </c:pt>
                <c:pt idx="3186">
                  <c:v>Bradley Howard</c:v>
                </c:pt>
                <c:pt idx="3187">
                  <c:v>Jonathan Mccann</c:v>
                </c:pt>
                <c:pt idx="3188">
                  <c:v>Dr. Nicole Smith</c:v>
                </c:pt>
                <c:pt idx="3189">
                  <c:v>Paula Turner</c:v>
                </c:pt>
                <c:pt idx="3190">
                  <c:v>Terri Robertson</c:v>
                </c:pt>
                <c:pt idx="3191">
                  <c:v>Johnny Rosario</c:v>
                </c:pt>
                <c:pt idx="3192">
                  <c:v>Carol Flowers</c:v>
                </c:pt>
                <c:pt idx="3193">
                  <c:v>Anna Sweeney</c:v>
                </c:pt>
                <c:pt idx="3194">
                  <c:v>Adrian Harmon</c:v>
                </c:pt>
                <c:pt idx="3195">
                  <c:v>Rebecca Schultz</c:v>
                </c:pt>
                <c:pt idx="3196">
                  <c:v>Abigail Garcia</c:v>
                </c:pt>
                <c:pt idx="3197">
                  <c:v>Thomas Barnes</c:v>
                </c:pt>
                <c:pt idx="3198">
                  <c:v>Jennifer Byrd</c:v>
                </c:pt>
                <c:pt idx="3199">
                  <c:v>Danny Phillips</c:v>
                </c:pt>
                <c:pt idx="3200">
                  <c:v>Dr. Monica Lee MD</c:v>
                </c:pt>
                <c:pt idx="3201">
                  <c:v>Carrie Frye</c:v>
                </c:pt>
                <c:pt idx="3202">
                  <c:v>Kelly Hicks DVM</c:v>
                </c:pt>
                <c:pt idx="3203">
                  <c:v>Matthew Anthony</c:v>
                </c:pt>
                <c:pt idx="3204">
                  <c:v>Eric Reese</c:v>
                </c:pt>
                <c:pt idx="3205">
                  <c:v>Jessica Nguyen</c:v>
                </c:pt>
                <c:pt idx="3206">
                  <c:v>Patricia Oliver</c:v>
                </c:pt>
                <c:pt idx="3207">
                  <c:v>Lori Forbes</c:v>
                </c:pt>
                <c:pt idx="3208">
                  <c:v>Linda Cox</c:v>
                </c:pt>
                <c:pt idx="3209">
                  <c:v>Mrs. Katrina Robbins DDS</c:v>
                </c:pt>
                <c:pt idx="3210">
                  <c:v>James Berry</c:v>
                </c:pt>
                <c:pt idx="3211">
                  <c:v>Corey Roth</c:v>
                </c:pt>
                <c:pt idx="3212">
                  <c:v>Christopher Bush</c:v>
                </c:pt>
                <c:pt idx="3213">
                  <c:v>Joshua Franklin</c:v>
                </c:pt>
                <c:pt idx="3214">
                  <c:v>Stephanie Morgan</c:v>
                </c:pt>
                <c:pt idx="3215">
                  <c:v>Theresa Nguyen</c:v>
                </c:pt>
                <c:pt idx="3216">
                  <c:v>Carol Perkins</c:v>
                </c:pt>
                <c:pt idx="3217">
                  <c:v>Veronica Adams</c:v>
                </c:pt>
                <c:pt idx="3218">
                  <c:v>Hector Bowman</c:v>
                </c:pt>
                <c:pt idx="3219">
                  <c:v>Joanna Young</c:v>
                </c:pt>
                <c:pt idx="3220">
                  <c:v>Paul House</c:v>
                </c:pt>
                <c:pt idx="3221">
                  <c:v>Jamie Miller</c:v>
                </c:pt>
                <c:pt idx="3222">
                  <c:v>Anna Wright</c:v>
                </c:pt>
                <c:pt idx="3223">
                  <c:v>Luke Terry</c:v>
                </c:pt>
                <c:pt idx="3224">
                  <c:v>Brandon Avila</c:v>
                </c:pt>
                <c:pt idx="3225">
                  <c:v>Douglas Wood</c:v>
                </c:pt>
                <c:pt idx="3226">
                  <c:v>Tammy Everett</c:v>
                </c:pt>
                <c:pt idx="3227">
                  <c:v>Allen Scott</c:v>
                </c:pt>
                <c:pt idx="3228">
                  <c:v>Timothy Reynolds</c:v>
                </c:pt>
                <c:pt idx="3229">
                  <c:v>Preston Lopez</c:v>
                </c:pt>
                <c:pt idx="3230">
                  <c:v>Michael Bentley</c:v>
                </c:pt>
                <c:pt idx="3231">
                  <c:v>Mr. Arthur Aguilar</c:v>
                </c:pt>
                <c:pt idx="3232">
                  <c:v>Darrell Watts DDS</c:v>
                </c:pt>
                <c:pt idx="3233">
                  <c:v>Hailey Stark</c:v>
                </c:pt>
                <c:pt idx="3234">
                  <c:v>Natalie Chase</c:v>
                </c:pt>
                <c:pt idx="3235">
                  <c:v>Brandon Barton</c:v>
                </c:pt>
                <c:pt idx="3236">
                  <c:v>Angelica Diaz</c:v>
                </c:pt>
                <c:pt idx="3237">
                  <c:v>Cody Khan</c:v>
                </c:pt>
                <c:pt idx="3238">
                  <c:v>Andrew Duran</c:v>
                </c:pt>
                <c:pt idx="3239">
                  <c:v>Linda Mccall</c:v>
                </c:pt>
                <c:pt idx="3240">
                  <c:v>Anna Ward</c:v>
                </c:pt>
                <c:pt idx="3241">
                  <c:v>Sharon Hopkins</c:v>
                </c:pt>
                <c:pt idx="3242">
                  <c:v>Elizabeth Hansen</c:v>
                </c:pt>
                <c:pt idx="3243">
                  <c:v>Mary Johnson DDS</c:v>
                </c:pt>
                <c:pt idx="3244">
                  <c:v>Matthew Yates</c:v>
                </c:pt>
                <c:pt idx="3245">
                  <c:v>Kristine Washington</c:v>
                </c:pt>
                <c:pt idx="3246">
                  <c:v>Benjamin Valdez</c:v>
                </c:pt>
                <c:pt idx="3247">
                  <c:v>Katrina Phillips</c:v>
                </c:pt>
                <c:pt idx="3248">
                  <c:v>Michael Hawkins</c:v>
                </c:pt>
                <c:pt idx="3249">
                  <c:v>Timothy Webb</c:v>
                </c:pt>
                <c:pt idx="3250">
                  <c:v>Erin Porter</c:v>
                </c:pt>
                <c:pt idx="3251">
                  <c:v>Bradley Mercado</c:v>
                </c:pt>
                <c:pt idx="3252">
                  <c:v>Brian Lee</c:v>
                </c:pt>
                <c:pt idx="3253">
                  <c:v>Scott Scott</c:v>
                </c:pt>
                <c:pt idx="3254">
                  <c:v>Allison Li</c:v>
                </c:pt>
                <c:pt idx="3255">
                  <c:v>Julie Saunders</c:v>
                </c:pt>
                <c:pt idx="3256">
                  <c:v>John Hamilton</c:v>
                </c:pt>
                <c:pt idx="3257">
                  <c:v>James Hansen</c:v>
                </c:pt>
                <c:pt idx="3258">
                  <c:v>Matthew Lozano</c:v>
                </c:pt>
                <c:pt idx="3259">
                  <c:v>Mckenzie Jackson</c:v>
                </c:pt>
                <c:pt idx="3260">
                  <c:v>Tammy Edwards</c:v>
                </c:pt>
                <c:pt idx="3261">
                  <c:v>Sarah Hess</c:v>
                </c:pt>
                <c:pt idx="3262">
                  <c:v>Olivia Jackson</c:v>
                </c:pt>
                <c:pt idx="3263">
                  <c:v>Michael Terrell</c:v>
                </c:pt>
                <c:pt idx="3264">
                  <c:v>Julie Sullivan</c:v>
                </c:pt>
                <c:pt idx="3265">
                  <c:v>John Decker</c:v>
                </c:pt>
                <c:pt idx="3266">
                  <c:v>Crystal Floyd</c:v>
                </c:pt>
                <c:pt idx="3267">
                  <c:v>Robert Porter</c:v>
                </c:pt>
                <c:pt idx="3268">
                  <c:v>Destiny Garza</c:v>
                </c:pt>
                <c:pt idx="3269">
                  <c:v>Dr. Daniel Randolph Jr.</c:v>
                </c:pt>
                <c:pt idx="3270">
                  <c:v>Donald Ali</c:v>
                </c:pt>
                <c:pt idx="3271">
                  <c:v>Jorge Ford</c:v>
                </c:pt>
                <c:pt idx="3272">
                  <c:v>Connie Gibbs MD</c:v>
                </c:pt>
                <c:pt idx="3273">
                  <c:v>Jason Galloway</c:v>
                </c:pt>
                <c:pt idx="3274">
                  <c:v>Javier Gibson</c:v>
                </c:pt>
                <c:pt idx="3275">
                  <c:v>Jessica Walls</c:v>
                </c:pt>
                <c:pt idx="3276">
                  <c:v>Diana Kennedy</c:v>
                </c:pt>
                <c:pt idx="3277">
                  <c:v>Rachel Flores</c:v>
                </c:pt>
                <c:pt idx="3278">
                  <c:v>Christopher Hall</c:v>
                </c:pt>
                <c:pt idx="3279">
                  <c:v>Amanda Tapia</c:v>
                </c:pt>
                <c:pt idx="3280">
                  <c:v>Martin Fry</c:v>
                </c:pt>
                <c:pt idx="3281">
                  <c:v>Megan Lawson</c:v>
                </c:pt>
                <c:pt idx="3282">
                  <c:v>Beverly Nelson</c:v>
                </c:pt>
                <c:pt idx="3283">
                  <c:v>Steve Brady</c:v>
                </c:pt>
                <c:pt idx="3284">
                  <c:v>Jason Lamb</c:v>
                </c:pt>
                <c:pt idx="3285">
                  <c:v>Angelica Huffman</c:v>
                </c:pt>
                <c:pt idx="3286">
                  <c:v>Joanne Edwards</c:v>
                </c:pt>
                <c:pt idx="3287">
                  <c:v>Paul Cantu</c:v>
                </c:pt>
                <c:pt idx="3288">
                  <c:v>Emily Serrano</c:v>
                </c:pt>
                <c:pt idx="3289">
                  <c:v>Bryan Hendrix</c:v>
                </c:pt>
                <c:pt idx="3290">
                  <c:v>Erin Crosby</c:v>
                </c:pt>
                <c:pt idx="3291">
                  <c:v>Kevin Simpson</c:v>
                </c:pt>
                <c:pt idx="3292">
                  <c:v>Sandra Kennedy</c:v>
                </c:pt>
                <c:pt idx="3293">
                  <c:v>Matthew Gaines</c:v>
                </c:pt>
                <c:pt idx="3294">
                  <c:v>Gilbert Marks</c:v>
                </c:pt>
                <c:pt idx="3295">
                  <c:v>Casey Lee</c:v>
                </c:pt>
                <c:pt idx="3296">
                  <c:v>Melissa Myers</c:v>
                </c:pt>
                <c:pt idx="3297">
                  <c:v>Joshua Pruitt</c:v>
                </c:pt>
                <c:pt idx="3298">
                  <c:v>Scott Adams</c:v>
                </c:pt>
                <c:pt idx="3299">
                  <c:v>Angel Pruitt</c:v>
                </c:pt>
                <c:pt idx="3300">
                  <c:v>Christina Howard</c:v>
                </c:pt>
                <c:pt idx="3301">
                  <c:v>Jasmine Wiley</c:v>
                </c:pt>
                <c:pt idx="3302">
                  <c:v>Ariana Silva</c:v>
                </c:pt>
                <c:pt idx="3303">
                  <c:v>Crystal Diaz</c:v>
                </c:pt>
                <c:pt idx="3304">
                  <c:v>Leslie Molina</c:v>
                </c:pt>
                <c:pt idx="3305">
                  <c:v>Amy Price</c:v>
                </c:pt>
                <c:pt idx="3306">
                  <c:v>Christopher Gaines</c:v>
                </c:pt>
                <c:pt idx="3307">
                  <c:v>Michael Rhodes</c:v>
                </c:pt>
                <c:pt idx="3308">
                  <c:v>Paige Glover</c:v>
                </c:pt>
                <c:pt idx="3309">
                  <c:v>Tracey Richards</c:v>
                </c:pt>
                <c:pt idx="3310">
                  <c:v>Penny Smith</c:v>
                </c:pt>
                <c:pt idx="3311">
                  <c:v>Julia Young</c:v>
                </c:pt>
                <c:pt idx="3312">
                  <c:v>Pamela Norton</c:v>
                </c:pt>
                <c:pt idx="3313">
                  <c:v>Marcus Williams</c:v>
                </c:pt>
                <c:pt idx="3314">
                  <c:v>Christine Monroe</c:v>
                </c:pt>
                <c:pt idx="3315">
                  <c:v>Anthony Vasquez</c:v>
                </c:pt>
                <c:pt idx="3316">
                  <c:v>Kathy Davis</c:v>
                </c:pt>
                <c:pt idx="3317">
                  <c:v>Anthony Roberts</c:v>
                </c:pt>
                <c:pt idx="3318">
                  <c:v>Veronica Murray</c:v>
                </c:pt>
                <c:pt idx="3319">
                  <c:v>Patricia Anderson</c:v>
                </c:pt>
                <c:pt idx="3320">
                  <c:v>Jamie Pittman</c:v>
                </c:pt>
                <c:pt idx="3321">
                  <c:v>Catherine Sanchez</c:v>
                </c:pt>
                <c:pt idx="3322">
                  <c:v>Susan Cooper</c:v>
                </c:pt>
                <c:pt idx="3323">
                  <c:v>Roberto Riley</c:v>
                </c:pt>
                <c:pt idx="3324">
                  <c:v>Jacqueline Waller</c:v>
                </c:pt>
                <c:pt idx="3325">
                  <c:v>Tamara Young</c:v>
                </c:pt>
                <c:pt idx="3326">
                  <c:v>Brenda Clements</c:v>
                </c:pt>
                <c:pt idx="3327">
                  <c:v>Jenna Decker</c:v>
                </c:pt>
                <c:pt idx="3328">
                  <c:v>Mrs. Teresa Wilson</c:v>
                </c:pt>
                <c:pt idx="3329">
                  <c:v>Joanna Price</c:v>
                </c:pt>
                <c:pt idx="3330">
                  <c:v>Steven Schmidt</c:v>
                </c:pt>
                <c:pt idx="3331">
                  <c:v>Hunter Coleman</c:v>
                </c:pt>
                <c:pt idx="3332">
                  <c:v>Tyler Snow</c:v>
                </c:pt>
                <c:pt idx="3333">
                  <c:v>Dennis Esparza</c:v>
                </c:pt>
                <c:pt idx="3334">
                  <c:v>Jamie Mays</c:v>
                </c:pt>
                <c:pt idx="3335">
                  <c:v>James Pearson</c:v>
                </c:pt>
                <c:pt idx="3336">
                  <c:v>Julie Monroe</c:v>
                </c:pt>
                <c:pt idx="3337">
                  <c:v>Beverly Stephens</c:v>
                </c:pt>
                <c:pt idx="3338">
                  <c:v>Shane Graves</c:v>
                </c:pt>
                <c:pt idx="3339">
                  <c:v>Abigail White</c:v>
                </c:pt>
                <c:pt idx="3340">
                  <c:v>Cameron Ramos</c:v>
                </c:pt>
                <c:pt idx="3341">
                  <c:v>Billy Gilbert</c:v>
                </c:pt>
                <c:pt idx="3342">
                  <c:v>Marcus Hahn</c:v>
                </c:pt>
                <c:pt idx="3343">
                  <c:v>Julie Gregory MD</c:v>
                </c:pt>
                <c:pt idx="3344">
                  <c:v>Karen Brooks</c:v>
                </c:pt>
                <c:pt idx="3345">
                  <c:v>Gregory Contreras</c:v>
                </c:pt>
                <c:pt idx="3346">
                  <c:v>Megan Brooks</c:v>
                </c:pt>
                <c:pt idx="3347">
                  <c:v>Richard Valdez</c:v>
                </c:pt>
                <c:pt idx="3348">
                  <c:v>Malik Turner</c:v>
                </c:pt>
                <c:pt idx="3349">
                  <c:v>Lee Casey</c:v>
                </c:pt>
                <c:pt idx="3350">
                  <c:v>Terry Holmes</c:v>
                </c:pt>
                <c:pt idx="3351">
                  <c:v>Whitney Huffman</c:v>
                </c:pt>
                <c:pt idx="3352">
                  <c:v>Charles Shepherd</c:v>
                </c:pt>
                <c:pt idx="3353">
                  <c:v>Shirley Dixon</c:v>
                </c:pt>
                <c:pt idx="3354">
                  <c:v>Valerie Johnston</c:v>
                </c:pt>
                <c:pt idx="3355">
                  <c:v>Kimberly Sharp</c:v>
                </c:pt>
                <c:pt idx="3356">
                  <c:v>Katherine Brown</c:v>
                </c:pt>
                <c:pt idx="3357">
                  <c:v>Angel Kennedy</c:v>
                </c:pt>
                <c:pt idx="3358">
                  <c:v>Leonard Harris</c:v>
                </c:pt>
                <c:pt idx="3359">
                  <c:v>Benjamin Benton</c:v>
                </c:pt>
                <c:pt idx="3360">
                  <c:v>Christopher Harper</c:v>
                </c:pt>
                <c:pt idx="3361">
                  <c:v>Monica Hanson</c:v>
                </c:pt>
                <c:pt idx="3362">
                  <c:v>Tabitha Nichols</c:v>
                </c:pt>
                <c:pt idx="3363">
                  <c:v>Natalie Cole</c:v>
                </c:pt>
                <c:pt idx="3364">
                  <c:v>Terrance Kelly</c:v>
                </c:pt>
                <c:pt idx="3365">
                  <c:v>Steven Miles</c:v>
                </c:pt>
                <c:pt idx="3366">
                  <c:v>Hannah Gonzales</c:v>
                </c:pt>
                <c:pt idx="3367">
                  <c:v>James Mcneil</c:v>
                </c:pt>
                <c:pt idx="3368">
                  <c:v>Christopher Gentry</c:v>
                </c:pt>
                <c:pt idx="3369">
                  <c:v>Jason Nelson</c:v>
                </c:pt>
                <c:pt idx="3370">
                  <c:v>Adam Robbins</c:v>
                </c:pt>
                <c:pt idx="3371">
                  <c:v>Stephen Weiss</c:v>
                </c:pt>
                <c:pt idx="3372">
                  <c:v>Alex Mccarthy</c:v>
                </c:pt>
                <c:pt idx="3373">
                  <c:v>Angela English</c:v>
                </c:pt>
                <c:pt idx="3374">
                  <c:v>Janice Green</c:v>
                </c:pt>
                <c:pt idx="3375">
                  <c:v>April Chen</c:v>
                </c:pt>
                <c:pt idx="3376">
                  <c:v>Darren Kline</c:v>
                </c:pt>
                <c:pt idx="3377">
                  <c:v>Dr. Timothy Anderson</c:v>
                </c:pt>
                <c:pt idx="3378">
                  <c:v>Lisa Hubbard</c:v>
                </c:pt>
                <c:pt idx="3379">
                  <c:v>Edward Adkins</c:v>
                </c:pt>
                <c:pt idx="3380">
                  <c:v>Bailey Harmon</c:v>
                </c:pt>
                <c:pt idx="3381">
                  <c:v>Mason Jones</c:v>
                </c:pt>
                <c:pt idx="3382">
                  <c:v>Olivia Walton</c:v>
                </c:pt>
                <c:pt idx="3383">
                  <c:v>Eric Keith</c:v>
                </c:pt>
                <c:pt idx="3384">
                  <c:v>Mr. Philip Vega</c:v>
                </c:pt>
                <c:pt idx="3385">
                  <c:v>Nicole Flowers</c:v>
                </c:pt>
                <c:pt idx="3386">
                  <c:v>Kathryn Bryant</c:v>
                </c:pt>
                <c:pt idx="3387">
                  <c:v>Kyle Nguyen</c:v>
                </c:pt>
                <c:pt idx="3388">
                  <c:v>Teresa Mitchell</c:v>
                </c:pt>
                <c:pt idx="3389">
                  <c:v>Linda Simpson</c:v>
                </c:pt>
                <c:pt idx="3390">
                  <c:v>Joanne Hicks</c:v>
                </c:pt>
                <c:pt idx="3391">
                  <c:v>Yesenia Brown</c:v>
                </c:pt>
                <c:pt idx="3392">
                  <c:v>Jasmine Cohen</c:v>
                </c:pt>
                <c:pt idx="3393">
                  <c:v>Virginia Cherry</c:v>
                </c:pt>
                <c:pt idx="3394">
                  <c:v>Keith Dillon</c:v>
                </c:pt>
                <c:pt idx="3395">
                  <c:v>Dr. Tiffany Richardson MD</c:v>
                </c:pt>
                <c:pt idx="3396">
                  <c:v>Miss Sarah Bailey</c:v>
                </c:pt>
                <c:pt idx="3397">
                  <c:v>Pamela Gates</c:v>
                </c:pt>
                <c:pt idx="3398">
                  <c:v>Justin Vazquez</c:v>
                </c:pt>
                <c:pt idx="3399">
                  <c:v>Mitchell Butler</c:v>
                </c:pt>
                <c:pt idx="3400">
                  <c:v>Isabel Horton</c:v>
                </c:pt>
                <c:pt idx="3401">
                  <c:v>Jaime Adams</c:v>
                </c:pt>
                <c:pt idx="3402">
                  <c:v>Sara Gibson</c:v>
                </c:pt>
                <c:pt idx="3403">
                  <c:v>Roger Garner</c:v>
                </c:pt>
                <c:pt idx="3404">
                  <c:v>Mr. Jeremy Wright</c:v>
                </c:pt>
                <c:pt idx="3405">
                  <c:v>Sheila Manning</c:v>
                </c:pt>
                <c:pt idx="3406">
                  <c:v>Mr. Troy Miller III</c:v>
                </c:pt>
                <c:pt idx="3407">
                  <c:v>Brianna Gomez</c:v>
                </c:pt>
                <c:pt idx="3408">
                  <c:v>Rodney Thomas DDS</c:v>
                </c:pt>
                <c:pt idx="3409">
                  <c:v>Angela Garner</c:v>
                </c:pt>
                <c:pt idx="3410">
                  <c:v>Michele Smith</c:v>
                </c:pt>
                <c:pt idx="3411">
                  <c:v>Isaiah Miller</c:v>
                </c:pt>
                <c:pt idx="3412">
                  <c:v>Rachel Washington</c:v>
                </c:pt>
                <c:pt idx="3413">
                  <c:v>Bobby Turner</c:v>
                </c:pt>
                <c:pt idx="3414">
                  <c:v>Katherine Mcdaniel</c:v>
                </c:pt>
                <c:pt idx="3415">
                  <c:v>Rachel Montgomery</c:v>
                </c:pt>
                <c:pt idx="3416">
                  <c:v>Jose Shepherd</c:v>
                </c:pt>
                <c:pt idx="3417">
                  <c:v>Savannah Sanders</c:v>
                </c:pt>
                <c:pt idx="3418">
                  <c:v>Alexandra Frederick</c:v>
                </c:pt>
                <c:pt idx="3419">
                  <c:v>Madeline Franklin</c:v>
                </c:pt>
                <c:pt idx="3420">
                  <c:v>Howard Dean</c:v>
                </c:pt>
                <c:pt idx="3421">
                  <c:v>William Michael</c:v>
                </c:pt>
                <c:pt idx="3422">
                  <c:v>Shelby Lopez</c:v>
                </c:pt>
                <c:pt idx="3423">
                  <c:v>Lori Holt</c:v>
                </c:pt>
                <c:pt idx="3424">
                  <c:v>Catherine Clark DDS</c:v>
                </c:pt>
                <c:pt idx="3425">
                  <c:v>Johnathan Kennedy</c:v>
                </c:pt>
                <c:pt idx="3426">
                  <c:v>Noah Bender</c:v>
                </c:pt>
                <c:pt idx="3427">
                  <c:v>Kristina Jenkins</c:v>
                </c:pt>
                <c:pt idx="3428">
                  <c:v>Jessica Mcconnell</c:v>
                </c:pt>
                <c:pt idx="3429">
                  <c:v>Michele Zuniga</c:v>
                </c:pt>
                <c:pt idx="3430">
                  <c:v>Sierra Morgan</c:v>
                </c:pt>
                <c:pt idx="3431">
                  <c:v>Dr. Russell Sosa Jr.</c:v>
                </c:pt>
                <c:pt idx="3432">
                  <c:v>Amber Hahn</c:v>
                </c:pt>
                <c:pt idx="3433">
                  <c:v>Charles Rivera</c:v>
                </c:pt>
                <c:pt idx="3434">
                  <c:v>Dr. John Smith</c:v>
                </c:pt>
                <c:pt idx="3435">
                  <c:v>Kristina Gibson</c:v>
                </c:pt>
                <c:pt idx="3436">
                  <c:v>Edward Diaz</c:v>
                </c:pt>
                <c:pt idx="3437">
                  <c:v>Nichole Mitchell</c:v>
                </c:pt>
                <c:pt idx="3438">
                  <c:v>Cory Davila</c:v>
                </c:pt>
                <c:pt idx="3439">
                  <c:v>Terri Williams</c:v>
                </c:pt>
                <c:pt idx="3440">
                  <c:v>Laura Moreno</c:v>
                </c:pt>
                <c:pt idx="3441">
                  <c:v>Kimberly Jones DVM</c:v>
                </c:pt>
                <c:pt idx="3442">
                  <c:v>Ricky Patel</c:v>
                </c:pt>
                <c:pt idx="3443">
                  <c:v>Xavier Cox</c:v>
                </c:pt>
                <c:pt idx="3444">
                  <c:v>Christopher Silva</c:v>
                </c:pt>
                <c:pt idx="3445">
                  <c:v>Casey Schmidt</c:v>
                </c:pt>
                <c:pt idx="3446">
                  <c:v>Lisa Stanley</c:v>
                </c:pt>
                <c:pt idx="3447">
                  <c:v>Aaron Reyes</c:v>
                </c:pt>
                <c:pt idx="3448">
                  <c:v>Ronald Cochran</c:v>
                </c:pt>
                <c:pt idx="3449">
                  <c:v>Brian Holland</c:v>
                </c:pt>
                <c:pt idx="3450">
                  <c:v>Rebecca Castro</c:v>
                </c:pt>
                <c:pt idx="3451">
                  <c:v>Debra Miller</c:v>
                </c:pt>
                <c:pt idx="3452">
                  <c:v>Rebecca Cobb</c:v>
                </c:pt>
                <c:pt idx="3453">
                  <c:v>Sabrina Price</c:v>
                </c:pt>
                <c:pt idx="3454">
                  <c:v>Robert Fletcher</c:v>
                </c:pt>
                <c:pt idx="3455">
                  <c:v>Diane Mayo</c:v>
                </c:pt>
                <c:pt idx="3456">
                  <c:v>Susan Robles</c:v>
                </c:pt>
                <c:pt idx="3457">
                  <c:v>Larry Keller</c:v>
                </c:pt>
                <c:pt idx="3458">
                  <c:v>Todd Holmes</c:v>
                </c:pt>
                <c:pt idx="3459">
                  <c:v>April Cabrera</c:v>
                </c:pt>
                <c:pt idx="3460">
                  <c:v>Erika Armstrong</c:v>
                </c:pt>
                <c:pt idx="3461">
                  <c:v>Jeanne Brown</c:v>
                </c:pt>
                <c:pt idx="3462">
                  <c:v>Cheryl Hutchinson</c:v>
                </c:pt>
                <c:pt idx="3463">
                  <c:v>Sandra Shaw</c:v>
                </c:pt>
                <c:pt idx="3464">
                  <c:v>Mrs. Alexa Hendricks PhD</c:v>
                </c:pt>
                <c:pt idx="3465">
                  <c:v>Tony Moran</c:v>
                </c:pt>
                <c:pt idx="3466">
                  <c:v>Christopher Lynn</c:v>
                </c:pt>
                <c:pt idx="3467">
                  <c:v>Leslie Ross</c:v>
                </c:pt>
                <c:pt idx="3468">
                  <c:v>William Beck</c:v>
                </c:pt>
                <c:pt idx="3469">
                  <c:v>Donna Lopez</c:v>
                </c:pt>
                <c:pt idx="3470">
                  <c:v>Nicole Rogers</c:v>
                </c:pt>
                <c:pt idx="3471">
                  <c:v>Thomas Copeland</c:v>
                </c:pt>
                <c:pt idx="3472">
                  <c:v>Mary Buckley</c:v>
                </c:pt>
                <c:pt idx="3473">
                  <c:v>Kristie Johnson</c:v>
                </c:pt>
                <c:pt idx="3474">
                  <c:v>Dylan Schmidt</c:v>
                </c:pt>
                <c:pt idx="3475">
                  <c:v>Felicia Lee</c:v>
                </c:pt>
                <c:pt idx="3476">
                  <c:v>Natalie Burch</c:v>
                </c:pt>
                <c:pt idx="3477">
                  <c:v>Michelle Bond</c:v>
                </c:pt>
                <c:pt idx="3478">
                  <c:v>Diane Cannon</c:v>
                </c:pt>
                <c:pt idx="3479">
                  <c:v>Rebekah Solomon</c:v>
                </c:pt>
                <c:pt idx="3480">
                  <c:v>Joel Powell</c:v>
                </c:pt>
                <c:pt idx="3481">
                  <c:v>Karla Stephens</c:v>
                </c:pt>
                <c:pt idx="3482">
                  <c:v>Phillip Mccall</c:v>
                </c:pt>
                <c:pt idx="3483">
                  <c:v>Eric Sandoval</c:v>
                </c:pt>
                <c:pt idx="3484">
                  <c:v>Anna Crawford</c:v>
                </c:pt>
                <c:pt idx="3485">
                  <c:v>Meghan Anderson</c:v>
                </c:pt>
                <c:pt idx="3486">
                  <c:v>Joseph Nolan</c:v>
                </c:pt>
                <c:pt idx="3487">
                  <c:v>Mrs. Tara Jacobs</c:v>
                </c:pt>
                <c:pt idx="3488">
                  <c:v>Emily Reid</c:v>
                </c:pt>
                <c:pt idx="3489">
                  <c:v>Jonathan Mason</c:v>
                </c:pt>
                <c:pt idx="3490">
                  <c:v>Michelle Mcmahon</c:v>
                </c:pt>
                <c:pt idx="3491">
                  <c:v>Tammy Ramirez</c:v>
                </c:pt>
                <c:pt idx="3492">
                  <c:v>Harry Ibarra</c:v>
                </c:pt>
                <c:pt idx="3493">
                  <c:v>Victoria Harrison</c:v>
                </c:pt>
                <c:pt idx="3494">
                  <c:v>Lisa Wall</c:v>
                </c:pt>
                <c:pt idx="3495">
                  <c:v>Jordan Rose</c:v>
                </c:pt>
                <c:pt idx="3496">
                  <c:v>Kyle Bailey</c:v>
                </c:pt>
                <c:pt idx="3497">
                  <c:v>Tim Garcia</c:v>
                </c:pt>
                <c:pt idx="3498">
                  <c:v>Gabriel Gordon</c:v>
                </c:pt>
                <c:pt idx="3499">
                  <c:v>Alyssa Brown</c:v>
                </c:pt>
                <c:pt idx="3500">
                  <c:v>Kelli Barr</c:v>
                </c:pt>
                <c:pt idx="3501">
                  <c:v>Donald Duarte</c:v>
                </c:pt>
                <c:pt idx="3502">
                  <c:v>Wanda Smith PhD</c:v>
                </c:pt>
                <c:pt idx="3503">
                  <c:v>Jay Sosa</c:v>
                </c:pt>
                <c:pt idx="3504">
                  <c:v>Justin Elliott</c:v>
                </c:pt>
                <c:pt idx="3505">
                  <c:v>Jennifer Compton</c:v>
                </c:pt>
                <c:pt idx="3506">
                  <c:v>Mrs. Chloe Daniels DDS</c:v>
                </c:pt>
                <c:pt idx="3507">
                  <c:v>Veronica Young</c:v>
                </c:pt>
                <c:pt idx="3508">
                  <c:v>Krystal Garza</c:v>
                </c:pt>
                <c:pt idx="3509">
                  <c:v>Megan Giles</c:v>
                </c:pt>
                <c:pt idx="3510">
                  <c:v>Jonathon Frost</c:v>
                </c:pt>
                <c:pt idx="3511">
                  <c:v>Zachary Mason</c:v>
                </c:pt>
                <c:pt idx="3512">
                  <c:v>Ricky Taylor</c:v>
                </c:pt>
                <c:pt idx="3513">
                  <c:v>Thomas Mcclure</c:v>
                </c:pt>
                <c:pt idx="3514">
                  <c:v>Hannah Guerrero</c:v>
                </c:pt>
                <c:pt idx="3515">
                  <c:v>Jerry Miller</c:v>
                </c:pt>
                <c:pt idx="3516">
                  <c:v>Michael Lucero</c:v>
                </c:pt>
                <c:pt idx="3517">
                  <c:v>Susan Bonilla</c:v>
                </c:pt>
                <c:pt idx="3518">
                  <c:v>Terrance Baker</c:v>
                </c:pt>
                <c:pt idx="3519">
                  <c:v>Erin Rodgers</c:v>
                </c:pt>
                <c:pt idx="3520">
                  <c:v>Jeremiah Flores PhD</c:v>
                </c:pt>
                <c:pt idx="3521">
                  <c:v>Alexandra Lane</c:v>
                </c:pt>
                <c:pt idx="3522">
                  <c:v>Dana Green</c:v>
                </c:pt>
                <c:pt idx="3523">
                  <c:v>Caroline Williams DDS</c:v>
                </c:pt>
                <c:pt idx="3524">
                  <c:v>Bethany Kim</c:v>
                </c:pt>
                <c:pt idx="3525">
                  <c:v>Erin Anderson</c:v>
                </c:pt>
                <c:pt idx="3526">
                  <c:v>Krystal Hurst</c:v>
                </c:pt>
                <c:pt idx="3527">
                  <c:v>George Reed</c:v>
                </c:pt>
                <c:pt idx="3528">
                  <c:v>Christina Curry</c:v>
                </c:pt>
                <c:pt idx="3529">
                  <c:v>Gabrielle Williams</c:v>
                </c:pt>
                <c:pt idx="3530">
                  <c:v>Brian Murphy</c:v>
                </c:pt>
                <c:pt idx="3531">
                  <c:v>Patrick Parker</c:v>
                </c:pt>
                <c:pt idx="3532">
                  <c:v>Dr. Alexander Smith MD</c:v>
                </c:pt>
                <c:pt idx="3533">
                  <c:v>Jillian Lamb</c:v>
                </c:pt>
                <c:pt idx="3534">
                  <c:v>Laura Burke</c:v>
                </c:pt>
                <c:pt idx="3535">
                  <c:v>Craig Bennett</c:v>
                </c:pt>
                <c:pt idx="3536">
                  <c:v>Michael Hanson PhD</c:v>
                </c:pt>
                <c:pt idx="3537">
                  <c:v>Steven Allen</c:v>
                </c:pt>
                <c:pt idx="3538">
                  <c:v>Marissa Lopez</c:v>
                </c:pt>
                <c:pt idx="3539">
                  <c:v>Michael Daniels PhD</c:v>
                </c:pt>
                <c:pt idx="3540">
                  <c:v>Kristina Harmon</c:v>
                </c:pt>
                <c:pt idx="3541">
                  <c:v>Eric Conway</c:v>
                </c:pt>
                <c:pt idx="3542">
                  <c:v>Joshua Barrett</c:v>
                </c:pt>
                <c:pt idx="3543">
                  <c:v>Anita Casey</c:v>
                </c:pt>
                <c:pt idx="3544">
                  <c:v>Corey Herrera</c:v>
                </c:pt>
                <c:pt idx="3545">
                  <c:v>Andrew Holder</c:v>
                </c:pt>
                <c:pt idx="3546">
                  <c:v>Samantha Mcknight</c:v>
                </c:pt>
                <c:pt idx="3547">
                  <c:v>Kristine Higgins</c:v>
                </c:pt>
                <c:pt idx="3548">
                  <c:v>Cynthia Barrera</c:v>
                </c:pt>
                <c:pt idx="3549">
                  <c:v>Douglas Cohen MD</c:v>
                </c:pt>
                <c:pt idx="3550">
                  <c:v>Eric Leblanc</c:v>
                </c:pt>
                <c:pt idx="3551">
                  <c:v>James Colon</c:v>
                </c:pt>
                <c:pt idx="3552">
                  <c:v>Robert Guzman V</c:v>
                </c:pt>
                <c:pt idx="3553">
                  <c:v>Stacy Graves</c:v>
                </c:pt>
                <c:pt idx="3554">
                  <c:v>Joshua Valencia</c:v>
                </c:pt>
                <c:pt idx="3555">
                  <c:v>Gregory Taylor</c:v>
                </c:pt>
                <c:pt idx="3556">
                  <c:v>Tyler Adams IV</c:v>
                </c:pt>
                <c:pt idx="3557">
                  <c:v>Beth Morales</c:v>
                </c:pt>
                <c:pt idx="3558">
                  <c:v>Angel Holloway</c:v>
                </c:pt>
                <c:pt idx="3559">
                  <c:v>Melissa Medina</c:v>
                </c:pt>
                <c:pt idx="3560">
                  <c:v>Samuel Sullivan</c:v>
                </c:pt>
                <c:pt idx="3561">
                  <c:v>Audrey Peterson</c:v>
                </c:pt>
                <c:pt idx="3562">
                  <c:v>Cynthia Robinson</c:v>
                </c:pt>
                <c:pt idx="3563">
                  <c:v>Miranda Brooks</c:v>
                </c:pt>
                <c:pt idx="3564">
                  <c:v>Zachary Wade</c:v>
                </c:pt>
                <c:pt idx="3565">
                  <c:v>Christine Wright</c:v>
                </c:pt>
                <c:pt idx="3566">
                  <c:v>Jane Trujillo</c:v>
                </c:pt>
                <c:pt idx="3567">
                  <c:v>Charles Mckay</c:v>
                </c:pt>
                <c:pt idx="3568">
                  <c:v>Benjamin Singleton</c:v>
                </c:pt>
                <c:pt idx="3569">
                  <c:v>Sandra Jackson</c:v>
                </c:pt>
                <c:pt idx="3570">
                  <c:v>Ann Lawrence</c:v>
                </c:pt>
                <c:pt idx="3571">
                  <c:v>Albert Lopez</c:v>
                </c:pt>
                <c:pt idx="3572">
                  <c:v>Katrina Mccormick</c:v>
                </c:pt>
                <c:pt idx="3573">
                  <c:v>Francis Calderon</c:v>
                </c:pt>
                <c:pt idx="3574">
                  <c:v>Betty Norris</c:v>
                </c:pt>
                <c:pt idx="3575">
                  <c:v>Mr. Jeffery Stewart Jr.</c:v>
                </c:pt>
                <c:pt idx="3576">
                  <c:v>Daniel Reid</c:v>
                </c:pt>
                <c:pt idx="3577">
                  <c:v>Kristy Thomas</c:v>
                </c:pt>
                <c:pt idx="3578">
                  <c:v>Billy Vance</c:v>
                </c:pt>
                <c:pt idx="3579">
                  <c:v>Bill Myers</c:v>
                </c:pt>
                <c:pt idx="3580">
                  <c:v>John Case</c:v>
                </c:pt>
                <c:pt idx="3581">
                  <c:v>Dr. John Kelley</c:v>
                </c:pt>
                <c:pt idx="3582">
                  <c:v>Katherine Elliott</c:v>
                </c:pt>
                <c:pt idx="3583">
                  <c:v>Matthew Cervantes</c:v>
                </c:pt>
                <c:pt idx="3584">
                  <c:v>Douglas Brewer</c:v>
                </c:pt>
                <c:pt idx="3585">
                  <c:v>Janet Sanchez</c:v>
                </c:pt>
                <c:pt idx="3586">
                  <c:v>Derrick Ewing</c:v>
                </c:pt>
                <c:pt idx="3587">
                  <c:v>Alyssa Garza</c:v>
                </c:pt>
                <c:pt idx="3588">
                  <c:v>Robin Flores</c:v>
                </c:pt>
                <c:pt idx="3589">
                  <c:v>Sean Blackburn</c:v>
                </c:pt>
                <c:pt idx="3590">
                  <c:v>Amanda Adams</c:v>
                </c:pt>
                <c:pt idx="3591">
                  <c:v>Virginia Reynolds</c:v>
                </c:pt>
                <c:pt idx="3592">
                  <c:v>Leslie Crawford</c:v>
                </c:pt>
                <c:pt idx="3593">
                  <c:v>Mark Schneider</c:v>
                </c:pt>
                <c:pt idx="3594">
                  <c:v>Melissa Bell</c:v>
                </c:pt>
                <c:pt idx="3595">
                  <c:v>David Meyers</c:v>
                </c:pt>
                <c:pt idx="3596">
                  <c:v>Adrian Peterson</c:v>
                </c:pt>
                <c:pt idx="3597">
                  <c:v>Mr. Robert Marshall DDS</c:v>
                </c:pt>
                <c:pt idx="3598">
                  <c:v>Michael Walsh</c:v>
                </c:pt>
                <c:pt idx="3599">
                  <c:v>Jonathan Jones</c:v>
                </c:pt>
                <c:pt idx="3600">
                  <c:v>Lori Holloway</c:v>
                </c:pt>
                <c:pt idx="3601">
                  <c:v>Sheila Ayers</c:v>
                </c:pt>
                <c:pt idx="3602">
                  <c:v>Brent Cantu</c:v>
                </c:pt>
                <c:pt idx="3603">
                  <c:v>William Garza</c:v>
                </c:pt>
                <c:pt idx="3604">
                  <c:v>Mark Nixon</c:v>
                </c:pt>
                <c:pt idx="3605">
                  <c:v>Shannon Clark</c:v>
                </c:pt>
                <c:pt idx="3606">
                  <c:v>Heidi Alvarado</c:v>
                </c:pt>
                <c:pt idx="3607">
                  <c:v>Bridget Rogers</c:v>
                </c:pt>
                <c:pt idx="3608">
                  <c:v>Roberto Glass</c:v>
                </c:pt>
                <c:pt idx="3609">
                  <c:v>Andrea Lynch</c:v>
                </c:pt>
                <c:pt idx="3610">
                  <c:v>Louis Chambers</c:v>
                </c:pt>
                <c:pt idx="3611">
                  <c:v>Virginia Ruiz</c:v>
                </c:pt>
                <c:pt idx="3612">
                  <c:v>Timothy Price</c:v>
                </c:pt>
                <c:pt idx="3613">
                  <c:v>Donna Jimenez</c:v>
                </c:pt>
                <c:pt idx="3614">
                  <c:v>Annette Gonzalez DDS</c:v>
                </c:pt>
                <c:pt idx="3615">
                  <c:v>Crystal Whitehead</c:v>
                </c:pt>
                <c:pt idx="3616">
                  <c:v>Shane Reed</c:v>
                </c:pt>
                <c:pt idx="3617">
                  <c:v>Timothy Mcdowell</c:v>
                </c:pt>
                <c:pt idx="3618">
                  <c:v>Julie Marshall</c:v>
                </c:pt>
                <c:pt idx="3619">
                  <c:v>Grant Garcia</c:v>
                </c:pt>
                <c:pt idx="3620">
                  <c:v>Diana Price</c:v>
                </c:pt>
                <c:pt idx="3621">
                  <c:v>Robert Rivers</c:v>
                </c:pt>
                <c:pt idx="3622">
                  <c:v>Belinda Russell</c:v>
                </c:pt>
                <c:pt idx="3623">
                  <c:v>Jeremy Conrad</c:v>
                </c:pt>
                <c:pt idx="3624">
                  <c:v>Eugene Fuentes</c:v>
                </c:pt>
                <c:pt idx="3625">
                  <c:v>Amy Mercer</c:v>
                </c:pt>
                <c:pt idx="3626">
                  <c:v>Emily Webster</c:v>
                </c:pt>
                <c:pt idx="3627">
                  <c:v>Dustin Wood</c:v>
                </c:pt>
                <c:pt idx="3628">
                  <c:v>Ethan Oconnor</c:v>
                </c:pt>
                <c:pt idx="3629">
                  <c:v>Sarah Ryan</c:v>
                </c:pt>
                <c:pt idx="3630">
                  <c:v>Richard Suarez</c:v>
                </c:pt>
                <c:pt idx="3631">
                  <c:v>Shari Bryan</c:v>
                </c:pt>
                <c:pt idx="3632">
                  <c:v>Dr. Alexis Howard</c:v>
                </c:pt>
                <c:pt idx="3633">
                  <c:v>Rebecca Burgess</c:v>
                </c:pt>
                <c:pt idx="3634">
                  <c:v>Adam Stewart</c:v>
                </c:pt>
                <c:pt idx="3635">
                  <c:v>Michael Richards</c:v>
                </c:pt>
                <c:pt idx="3636">
                  <c:v>Allen West</c:v>
                </c:pt>
                <c:pt idx="3637">
                  <c:v>Austin Shepard</c:v>
                </c:pt>
                <c:pt idx="3638">
                  <c:v>Ashley Lowery</c:v>
                </c:pt>
                <c:pt idx="3639">
                  <c:v>Paula Graves</c:v>
                </c:pt>
                <c:pt idx="3640">
                  <c:v>Joshua Tucker</c:v>
                </c:pt>
                <c:pt idx="3641">
                  <c:v>Danny Grant</c:v>
                </c:pt>
                <c:pt idx="3642">
                  <c:v>Brandy Norton</c:v>
                </c:pt>
                <c:pt idx="3643">
                  <c:v>Cindy Moon</c:v>
                </c:pt>
                <c:pt idx="3644">
                  <c:v>Jordan Perkins</c:v>
                </c:pt>
                <c:pt idx="3645">
                  <c:v>Kristin James</c:v>
                </c:pt>
                <c:pt idx="3646">
                  <c:v>Alex Barnes</c:v>
                </c:pt>
                <c:pt idx="3647">
                  <c:v>Jane Cooley</c:v>
                </c:pt>
                <c:pt idx="3648">
                  <c:v>Andrea Gonzalez</c:v>
                </c:pt>
                <c:pt idx="3649">
                  <c:v>Robert Haynes</c:v>
                </c:pt>
                <c:pt idx="3650">
                  <c:v>Jonathon Espinoza</c:v>
                </c:pt>
                <c:pt idx="3651">
                  <c:v>Vanessa Hall</c:v>
                </c:pt>
                <c:pt idx="3652">
                  <c:v>Kerry Johnson</c:v>
                </c:pt>
                <c:pt idx="3653">
                  <c:v>Lisa Reyes</c:v>
                </c:pt>
                <c:pt idx="3654">
                  <c:v>Alexandria Barton</c:v>
                </c:pt>
                <c:pt idx="3655">
                  <c:v>Jason Roberts</c:v>
                </c:pt>
                <c:pt idx="3656">
                  <c:v>Wayne Bush</c:v>
                </c:pt>
                <c:pt idx="3657">
                  <c:v>Joann Heath</c:v>
                </c:pt>
                <c:pt idx="3658">
                  <c:v>Kristina Mccoy</c:v>
                </c:pt>
                <c:pt idx="3659">
                  <c:v>Cathy Campos</c:v>
                </c:pt>
                <c:pt idx="3660">
                  <c:v>Jacob Murillo</c:v>
                </c:pt>
                <c:pt idx="3661">
                  <c:v>Debra Rivera</c:v>
                </c:pt>
                <c:pt idx="3662">
                  <c:v>Gerald Ryan</c:v>
                </c:pt>
                <c:pt idx="3663">
                  <c:v>Mr. Justin Adkins</c:v>
                </c:pt>
                <c:pt idx="3664">
                  <c:v>Bonnie Cruz</c:v>
                </c:pt>
                <c:pt idx="3665">
                  <c:v>Jesse Mason</c:v>
                </c:pt>
                <c:pt idx="3666">
                  <c:v>Mrs. Stephanie Costa DDS</c:v>
                </c:pt>
                <c:pt idx="3667">
                  <c:v>Joshua Washington</c:v>
                </c:pt>
                <c:pt idx="3668">
                  <c:v>Brandi Barton</c:v>
                </c:pt>
                <c:pt idx="3669">
                  <c:v>Debra Murray</c:v>
                </c:pt>
                <c:pt idx="3670">
                  <c:v>Kimberly Harper</c:v>
                </c:pt>
                <c:pt idx="3671">
                  <c:v>Colin Carter</c:v>
                </c:pt>
                <c:pt idx="3672">
                  <c:v>Daniel Everett II</c:v>
                </c:pt>
                <c:pt idx="3673">
                  <c:v>David Lowery</c:v>
                </c:pt>
                <c:pt idx="3674">
                  <c:v>Christopher Wyatt</c:v>
                </c:pt>
                <c:pt idx="3675">
                  <c:v>Mark Huang</c:v>
                </c:pt>
                <c:pt idx="3676">
                  <c:v>Ethan Leonard</c:v>
                </c:pt>
                <c:pt idx="3677">
                  <c:v>Carrie Stewart</c:v>
                </c:pt>
                <c:pt idx="3678">
                  <c:v>Daniel Cardenas</c:v>
                </c:pt>
                <c:pt idx="3679">
                  <c:v>Stephanie Sharp</c:v>
                </c:pt>
                <c:pt idx="3680">
                  <c:v>Nathan Lamb</c:v>
                </c:pt>
                <c:pt idx="3681">
                  <c:v>Richard Figueroa</c:v>
                </c:pt>
                <c:pt idx="3682">
                  <c:v>Matthew Avila</c:v>
                </c:pt>
                <c:pt idx="3683">
                  <c:v>Emily Hurley</c:v>
                </c:pt>
                <c:pt idx="3684">
                  <c:v>Tamara Bradley</c:v>
                </c:pt>
                <c:pt idx="3685">
                  <c:v>Vanessa Vargas</c:v>
                </c:pt>
                <c:pt idx="3686">
                  <c:v>Anna Long</c:v>
                </c:pt>
                <c:pt idx="3687">
                  <c:v>Brad Gray</c:v>
                </c:pt>
                <c:pt idx="3688">
                  <c:v>Laurie Pennington</c:v>
                </c:pt>
                <c:pt idx="3689">
                  <c:v>Wanda Adams</c:v>
                </c:pt>
                <c:pt idx="3690">
                  <c:v>Katherine Baker</c:v>
                </c:pt>
                <c:pt idx="3691">
                  <c:v>Derrick Ramos</c:v>
                </c:pt>
                <c:pt idx="3692">
                  <c:v>Amber Little</c:v>
                </c:pt>
                <c:pt idx="3693">
                  <c:v>Roger Parsons</c:v>
                </c:pt>
                <c:pt idx="3694">
                  <c:v>John Page</c:v>
                </c:pt>
                <c:pt idx="3695">
                  <c:v>Robert Pruitt</c:v>
                </c:pt>
                <c:pt idx="3696">
                  <c:v>Lynn Knight</c:v>
                </c:pt>
                <c:pt idx="3697">
                  <c:v>Randy Murphy</c:v>
                </c:pt>
                <c:pt idx="3698">
                  <c:v>Denise Garcia</c:v>
                </c:pt>
                <c:pt idx="3699">
                  <c:v>Mary Garza</c:v>
                </c:pt>
                <c:pt idx="3700">
                  <c:v>Dr. Rebecca Wilson</c:v>
                </c:pt>
                <c:pt idx="3701">
                  <c:v>Timothy Hutchinson</c:v>
                </c:pt>
                <c:pt idx="3702">
                  <c:v>Felicia Howell</c:v>
                </c:pt>
                <c:pt idx="3703">
                  <c:v>Christopher Perkins</c:v>
                </c:pt>
                <c:pt idx="3704">
                  <c:v>Aaron Moran</c:v>
                </c:pt>
                <c:pt idx="3705">
                  <c:v>Sonya Brooks</c:v>
                </c:pt>
                <c:pt idx="3706">
                  <c:v>Daniel Bowers</c:v>
                </c:pt>
                <c:pt idx="3707">
                  <c:v>Nancy Palmer</c:v>
                </c:pt>
                <c:pt idx="3708">
                  <c:v>Ricky Fuller</c:v>
                </c:pt>
                <c:pt idx="3709">
                  <c:v>Ricardo Lewis</c:v>
                </c:pt>
                <c:pt idx="3710">
                  <c:v>Megan Parrish</c:v>
                </c:pt>
                <c:pt idx="3711">
                  <c:v>Benjamin Gray</c:v>
                </c:pt>
                <c:pt idx="3712">
                  <c:v>Tracy Brewer</c:v>
                </c:pt>
                <c:pt idx="3713">
                  <c:v>Tiffany Daniels PhD</c:v>
                </c:pt>
                <c:pt idx="3714">
                  <c:v>Kimberly Schmitt</c:v>
                </c:pt>
                <c:pt idx="3715">
                  <c:v>Teresa Wright</c:v>
                </c:pt>
                <c:pt idx="3716">
                  <c:v>Kari Baxter</c:v>
                </c:pt>
                <c:pt idx="3717">
                  <c:v>Philip Williams</c:v>
                </c:pt>
                <c:pt idx="3718">
                  <c:v>Patricia Roberts</c:v>
                </c:pt>
                <c:pt idx="3719">
                  <c:v>Rachel West</c:v>
                </c:pt>
                <c:pt idx="3720">
                  <c:v>Ian Romero</c:v>
                </c:pt>
                <c:pt idx="3721">
                  <c:v>Olivia Moreno</c:v>
                </c:pt>
                <c:pt idx="3722">
                  <c:v>Amy Cox</c:v>
                </c:pt>
                <c:pt idx="3723">
                  <c:v>Renee Banks</c:v>
                </c:pt>
                <c:pt idx="3724">
                  <c:v>Adriana Potter</c:v>
                </c:pt>
                <c:pt idx="3725">
                  <c:v>Mark Kent</c:v>
                </c:pt>
                <c:pt idx="3726">
                  <c:v>Monica Yates</c:v>
                </c:pt>
                <c:pt idx="3727">
                  <c:v>Christine Boyd</c:v>
                </c:pt>
                <c:pt idx="3728">
                  <c:v>Kristen Smith</c:v>
                </c:pt>
                <c:pt idx="3729">
                  <c:v>Jack Shelton</c:v>
                </c:pt>
                <c:pt idx="3730">
                  <c:v>Julie Mckenzie</c:v>
                </c:pt>
                <c:pt idx="3731">
                  <c:v>Trevor Daniels</c:v>
                </c:pt>
                <c:pt idx="3732">
                  <c:v>Jacqueline Richardson</c:v>
                </c:pt>
                <c:pt idx="3733">
                  <c:v>Bryce Rodriguez</c:v>
                </c:pt>
                <c:pt idx="3734">
                  <c:v>Jessica Peterson</c:v>
                </c:pt>
                <c:pt idx="3735">
                  <c:v>Elizabeth Lucas</c:v>
                </c:pt>
                <c:pt idx="3736">
                  <c:v>Valerie Clay</c:v>
                </c:pt>
                <c:pt idx="3737">
                  <c:v>Christopher Friedman</c:v>
                </c:pt>
                <c:pt idx="3738">
                  <c:v>Anna Kim</c:v>
                </c:pt>
                <c:pt idx="3739">
                  <c:v>Natalie Mills</c:v>
                </c:pt>
                <c:pt idx="3740">
                  <c:v>Kimberly Lee</c:v>
                </c:pt>
                <c:pt idx="3741">
                  <c:v>Carrie Singleton</c:v>
                </c:pt>
                <c:pt idx="3742">
                  <c:v>Robert Espinoza MD</c:v>
                </c:pt>
                <c:pt idx="3743">
                  <c:v>Candace Esparza</c:v>
                </c:pt>
                <c:pt idx="3744">
                  <c:v>William Cole</c:v>
                </c:pt>
                <c:pt idx="3745">
                  <c:v>Cynthia Sanchez</c:v>
                </c:pt>
                <c:pt idx="3746">
                  <c:v>Robert Jackson</c:v>
                </c:pt>
                <c:pt idx="3747">
                  <c:v>Kenneth Beasley</c:v>
                </c:pt>
                <c:pt idx="3748">
                  <c:v>Karen Lopez</c:v>
                </c:pt>
                <c:pt idx="3749">
                  <c:v>Corey Allen</c:v>
                </c:pt>
                <c:pt idx="3750">
                  <c:v>Amber Merritt</c:v>
                </c:pt>
                <c:pt idx="3751">
                  <c:v>Natalie Scott</c:v>
                </c:pt>
                <c:pt idx="3752">
                  <c:v>Tiffany Wood</c:v>
                </c:pt>
                <c:pt idx="3753">
                  <c:v>Kelly Mcgee</c:v>
                </c:pt>
                <c:pt idx="3754">
                  <c:v>Jordan Hanson</c:v>
                </c:pt>
                <c:pt idx="3755">
                  <c:v>Christine Gallegos</c:v>
                </c:pt>
                <c:pt idx="3756">
                  <c:v>Charles Myers</c:v>
                </c:pt>
                <c:pt idx="3757">
                  <c:v>Melinda Logan</c:v>
                </c:pt>
                <c:pt idx="3758">
                  <c:v>Lisa Bentley</c:v>
                </c:pt>
                <c:pt idx="3759">
                  <c:v>Russell Elliott</c:v>
                </c:pt>
                <c:pt idx="3760">
                  <c:v>Tami Watson</c:v>
                </c:pt>
                <c:pt idx="3761">
                  <c:v>Mr. Cody Carpenter DDS</c:v>
                </c:pt>
                <c:pt idx="3762">
                  <c:v>Timothy Wright</c:v>
                </c:pt>
                <c:pt idx="3763">
                  <c:v>Bill Nelson</c:v>
                </c:pt>
                <c:pt idx="3764">
                  <c:v>Abigail Smith</c:v>
                </c:pt>
                <c:pt idx="3765">
                  <c:v>Lisa Erickson</c:v>
                </c:pt>
                <c:pt idx="3766">
                  <c:v>Mr. Richard Morgan DDS</c:v>
                </c:pt>
                <c:pt idx="3767">
                  <c:v>Jessica Perez</c:v>
                </c:pt>
                <c:pt idx="3768">
                  <c:v>Linda Flores</c:v>
                </c:pt>
                <c:pt idx="3769">
                  <c:v>Robin Pacheco</c:v>
                </c:pt>
                <c:pt idx="3770">
                  <c:v>Sara Lewis</c:v>
                </c:pt>
                <c:pt idx="3771">
                  <c:v>Luis David</c:v>
                </c:pt>
                <c:pt idx="3772">
                  <c:v>Gabriel Jackson</c:v>
                </c:pt>
                <c:pt idx="3773">
                  <c:v>Alyssa Stone</c:v>
                </c:pt>
                <c:pt idx="3774">
                  <c:v>Jared Sims</c:v>
                </c:pt>
                <c:pt idx="3775">
                  <c:v>Mrs. Allison Stewart</c:v>
                </c:pt>
                <c:pt idx="3776">
                  <c:v>Jorge Barber</c:v>
                </c:pt>
                <c:pt idx="3777">
                  <c:v>Renee Vasquez</c:v>
                </c:pt>
                <c:pt idx="3778">
                  <c:v>Molly Stanley</c:v>
                </c:pt>
                <c:pt idx="3779">
                  <c:v>Julie Diaz</c:v>
                </c:pt>
                <c:pt idx="3780">
                  <c:v>Karen Williams MD</c:v>
                </c:pt>
                <c:pt idx="3781">
                  <c:v>Deborah Knapp</c:v>
                </c:pt>
                <c:pt idx="3782">
                  <c:v>Brandy Thomas</c:v>
                </c:pt>
                <c:pt idx="3783">
                  <c:v>Rhonda Flowers</c:v>
                </c:pt>
                <c:pt idx="3784">
                  <c:v>Justin Glenn</c:v>
                </c:pt>
                <c:pt idx="3785">
                  <c:v>Kathryn Hartman</c:v>
                </c:pt>
                <c:pt idx="3786">
                  <c:v>Tasha Silva</c:v>
                </c:pt>
                <c:pt idx="3787">
                  <c:v>Megan Burch</c:v>
                </c:pt>
                <c:pt idx="3788">
                  <c:v>Mr. Stephen Johnson</c:v>
                </c:pt>
                <c:pt idx="3789">
                  <c:v>Evan Hood</c:v>
                </c:pt>
                <c:pt idx="3790">
                  <c:v>Dr. Brittany Coleman</c:v>
                </c:pt>
                <c:pt idx="3791">
                  <c:v>Joseph Figueroa</c:v>
                </c:pt>
                <c:pt idx="3792">
                  <c:v>Jacob Hamilton</c:v>
                </c:pt>
                <c:pt idx="3793">
                  <c:v>Bill Anderson</c:v>
                </c:pt>
                <c:pt idx="3794">
                  <c:v>Emily Crawford</c:v>
                </c:pt>
                <c:pt idx="3795">
                  <c:v>April Mcneil</c:v>
                </c:pt>
                <c:pt idx="3796">
                  <c:v>Daniel Riggs</c:v>
                </c:pt>
                <c:pt idx="3797">
                  <c:v>Aimee Flores</c:v>
                </c:pt>
                <c:pt idx="3798">
                  <c:v>Rachel Aguilar</c:v>
                </c:pt>
                <c:pt idx="3799">
                  <c:v>Ashley Malone</c:v>
                </c:pt>
                <c:pt idx="3800">
                  <c:v>Eric Bates</c:v>
                </c:pt>
                <c:pt idx="3801">
                  <c:v>William Weaver</c:v>
                </c:pt>
                <c:pt idx="3802">
                  <c:v>Lindsay Thompson</c:v>
                </c:pt>
                <c:pt idx="3803">
                  <c:v>Christopher Austin</c:v>
                </c:pt>
                <c:pt idx="3804">
                  <c:v>Todd Summers</c:v>
                </c:pt>
                <c:pt idx="3805">
                  <c:v>Thomas Pierce</c:v>
                </c:pt>
                <c:pt idx="3806">
                  <c:v>Jesse Cervantes</c:v>
                </c:pt>
                <c:pt idx="3807">
                  <c:v>Jeffrey Scott</c:v>
                </c:pt>
                <c:pt idx="3808">
                  <c:v>Elizabeth Sullivan</c:v>
                </c:pt>
                <c:pt idx="3809">
                  <c:v>Erin Jensen</c:v>
                </c:pt>
                <c:pt idx="3810">
                  <c:v>Tina Chambers</c:v>
                </c:pt>
                <c:pt idx="3811">
                  <c:v>Mindy Morrison</c:v>
                </c:pt>
                <c:pt idx="3812">
                  <c:v>Alexander Choi</c:v>
                </c:pt>
                <c:pt idx="3813">
                  <c:v>Jennifer Khan</c:v>
                </c:pt>
                <c:pt idx="3814">
                  <c:v>Yolanda Young</c:v>
                </c:pt>
                <c:pt idx="3815">
                  <c:v>Joseph Nixon</c:v>
                </c:pt>
                <c:pt idx="3816">
                  <c:v>Samuel Ramos</c:v>
                </c:pt>
                <c:pt idx="3817">
                  <c:v>Amanda Peterson</c:v>
                </c:pt>
                <c:pt idx="3818">
                  <c:v>Michael Garza</c:v>
                </c:pt>
                <c:pt idx="3819">
                  <c:v>Joshua Reynolds</c:v>
                </c:pt>
                <c:pt idx="3820">
                  <c:v>Lucas Anthony</c:v>
                </c:pt>
                <c:pt idx="3821">
                  <c:v>Angela Carr</c:v>
                </c:pt>
                <c:pt idx="3822">
                  <c:v>Veronica Yates</c:v>
                </c:pt>
                <c:pt idx="3823">
                  <c:v>Robert Lane</c:v>
                </c:pt>
                <c:pt idx="3824">
                  <c:v>Morgan Holmes</c:v>
                </c:pt>
                <c:pt idx="3825">
                  <c:v>Stephanie Crawford</c:v>
                </c:pt>
                <c:pt idx="3826">
                  <c:v>Lisa Rush</c:v>
                </c:pt>
                <c:pt idx="3827">
                  <c:v>Kimberly Yoder</c:v>
                </c:pt>
                <c:pt idx="3828">
                  <c:v>Erik Mccullough DDS</c:v>
                </c:pt>
                <c:pt idx="3829">
                  <c:v>Brian Brock</c:v>
                </c:pt>
                <c:pt idx="3830">
                  <c:v>Jeremy Francis</c:v>
                </c:pt>
                <c:pt idx="3831">
                  <c:v>Ryan Norman</c:v>
                </c:pt>
                <c:pt idx="3832">
                  <c:v>Ashley Green</c:v>
                </c:pt>
                <c:pt idx="3833">
                  <c:v>William Flynn</c:v>
                </c:pt>
                <c:pt idx="3834">
                  <c:v>Samantha Marshall</c:v>
                </c:pt>
                <c:pt idx="3835">
                  <c:v>Patricia Dawson</c:v>
                </c:pt>
                <c:pt idx="3836">
                  <c:v>Ryan Ewing</c:v>
                </c:pt>
                <c:pt idx="3837">
                  <c:v>Shelby Ray</c:v>
                </c:pt>
                <c:pt idx="3838">
                  <c:v>Kimberly Graves</c:v>
                </c:pt>
                <c:pt idx="3839">
                  <c:v>Daniel Small</c:v>
                </c:pt>
                <c:pt idx="3840">
                  <c:v>Chelsey Blanchard</c:v>
                </c:pt>
                <c:pt idx="3841">
                  <c:v>Jacqueline Crawford</c:v>
                </c:pt>
                <c:pt idx="3842">
                  <c:v>Nicole Shepard</c:v>
                </c:pt>
                <c:pt idx="3843">
                  <c:v>Christopher Day</c:v>
                </c:pt>
                <c:pt idx="3844">
                  <c:v>Francisco James</c:v>
                </c:pt>
                <c:pt idx="3845">
                  <c:v>Martha Mueller</c:v>
                </c:pt>
                <c:pt idx="3846">
                  <c:v>Alicia Miranda</c:v>
                </c:pt>
                <c:pt idx="3847">
                  <c:v>Martin Taylor</c:v>
                </c:pt>
                <c:pt idx="3848">
                  <c:v>Justin Burch</c:v>
                </c:pt>
                <c:pt idx="3849">
                  <c:v>Michelle Bowman</c:v>
                </c:pt>
                <c:pt idx="3850">
                  <c:v>Teresa Chavez</c:v>
                </c:pt>
                <c:pt idx="3851">
                  <c:v>Misty Nichols</c:v>
                </c:pt>
                <c:pt idx="3852">
                  <c:v>Gabriela Henderson</c:v>
                </c:pt>
                <c:pt idx="3853">
                  <c:v>Michelle Ferrell</c:v>
                </c:pt>
                <c:pt idx="3854">
                  <c:v>Alejandra Davis</c:v>
                </c:pt>
                <c:pt idx="3855">
                  <c:v>Ronnie Flowers</c:v>
                </c:pt>
                <c:pt idx="3856">
                  <c:v>Kyle Harris</c:v>
                </c:pt>
                <c:pt idx="3857">
                  <c:v>Amy Mendez</c:v>
                </c:pt>
                <c:pt idx="3858">
                  <c:v>Yolanda Navarro</c:v>
                </c:pt>
                <c:pt idx="3859">
                  <c:v>Erica Zamora</c:v>
                </c:pt>
                <c:pt idx="3860">
                  <c:v>Stephanie Barker</c:v>
                </c:pt>
                <c:pt idx="3861">
                  <c:v>Emily Matthews</c:v>
                </c:pt>
                <c:pt idx="3862">
                  <c:v>Andrea Fritz</c:v>
                </c:pt>
                <c:pt idx="3863">
                  <c:v>Stephanie Yu DDS</c:v>
                </c:pt>
                <c:pt idx="3864">
                  <c:v>Angel Hughes</c:v>
                </c:pt>
                <c:pt idx="3865">
                  <c:v>Hannah Barr</c:v>
                </c:pt>
                <c:pt idx="3866">
                  <c:v>Elizabeth Vega</c:v>
                </c:pt>
                <c:pt idx="3867">
                  <c:v>Anthony Moran</c:v>
                </c:pt>
                <c:pt idx="3868">
                  <c:v>Andrew Rodriguez</c:v>
                </c:pt>
                <c:pt idx="3869">
                  <c:v>Gabriella Lee</c:v>
                </c:pt>
                <c:pt idx="3870">
                  <c:v>Amanda Ferrell</c:v>
                </c:pt>
                <c:pt idx="3871">
                  <c:v>Terri Rogers</c:v>
                </c:pt>
                <c:pt idx="3872">
                  <c:v>Lacey Smith</c:v>
                </c:pt>
                <c:pt idx="3873">
                  <c:v>James Hahn</c:v>
                </c:pt>
                <c:pt idx="3874">
                  <c:v>Sherry Petersen</c:v>
                </c:pt>
                <c:pt idx="3875">
                  <c:v>Keith Escobar</c:v>
                </c:pt>
                <c:pt idx="3876">
                  <c:v>Kenneth Ryan</c:v>
                </c:pt>
                <c:pt idx="3877">
                  <c:v>Denise Palmer</c:v>
                </c:pt>
                <c:pt idx="3878">
                  <c:v>Catherine Roberson</c:v>
                </c:pt>
                <c:pt idx="3879">
                  <c:v>Chad Ali</c:v>
                </c:pt>
                <c:pt idx="3880">
                  <c:v>Pamela Joseph</c:v>
                </c:pt>
                <c:pt idx="3881">
                  <c:v>Paul Juarez</c:v>
                </c:pt>
                <c:pt idx="3882">
                  <c:v>Stacey Woods</c:v>
                </c:pt>
                <c:pt idx="3883">
                  <c:v>Bianca Nelson</c:v>
                </c:pt>
                <c:pt idx="3884">
                  <c:v>Andrew Anderson</c:v>
                </c:pt>
                <c:pt idx="3885">
                  <c:v>Steve Summers</c:v>
                </c:pt>
                <c:pt idx="3886">
                  <c:v>Douglas Meza</c:v>
                </c:pt>
                <c:pt idx="3887">
                  <c:v>Carl Levy</c:v>
                </c:pt>
                <c:pt idx="3888">
                  <c:v>Peter Spencer</c:v>
                </c:pt>
                <c:pt idx="3889">
                  <c:v>Lori Romero</c:v>
                </c:pt>
                <c:pt idx="3890">
                  <c:v>Kelsey Cobb</c:v>
                </c:pt>
                <c:pt idx="3891">
                  <c:v>Mrs. Nicole Mitchell DDS</c:v>
                </c:pt>
                <c:pt idx="3892">
                  <c:v>Monica Perkins</c:v>
                </c:pt>
                <c:pt idx="3893">
                  <c:v>Thomas Saunders</c:v>
                </c:pt>
                <c:pt idx="3894">
                  <c:v>Robin Mcdonald</c:v>
                </c:pt>
                <c:pt idx="3895">
                  <c:v>Jade Jackson</c:v>
                </c:pt>
                <c:pt idx="3896">
                  <c:v>Jill Ballard</c:v>
                </c:pt>
                <c:pt idx="3897">
                  <c:v>Miguel Tucker</c:v>
                </c:pt>
                <c:pt idx="3898">
                  <c:v>Cameron Irwin</c:v>
                </c:pt>
                <c:pt idx="3899">
                  <c:v>Sarah Baker</c:v>
                </c:pt>
                <c:pt idx="3900">
                  <c:v>Scott Mcdonald</c:v>
                </c:pt>
                <c:pt idx="3901">
                  <c:v>Dr. Ronald James III</c:v>
                </c:pt>
                <c:pt idx="3902">
                  <c:v>Kelly Underwood</c:v>
                </c:pt>
                <c:pt idx="3903">
                  <c:v>Thomas Fernandez</c:v>
                </c:pt>
                <c:pt idx="3904">
                  <c:v>Veronica Kelly</c:v>
                </c:pt>
                <c:pt idx="3905">
                  <c:v>Darlene Pope</c:v>
                </c:pt>
                <c:pt idx="3906">
                  <c:v>Molly Edwards</c:v>
                </c:pt>
                <c:pt idx="3907">
                  <c:v>Michael Spence</c:v>
                </c:pt>
                <c:pt idx="3908">
                  <c:v>Scott King</c:v>
                </c:pt>
                <c:pt idx="3909">
                  <c:v>Nina Thomas</c:v>
                </c:pt>
                <c:pt idx="3910">
                  <c:v>Shelly Brown</c:v>
                </c:pt>
                <c:pt idx="3911">
                  <c:v>Amber Reeves</c:v>
                </c:pt>
                <c:pt idx="3912">
                  <c:v>Joel Booth</c:v>
                </c:pt>
                <c:pt idx="3913">
                  <c:v>Luis Watts</c:v>
                </c:pt>
                <c:pt idx="3914">
                  <c:v>Joseph Ross</c:v>
                </c:pt>
                <c:pt idx="3915">
                  <c:v>Kelly Hancock</c:v>
                </c:pt>
                <c:pt idx="3916">
                  <c:v>Roy Anderson</c:v>
                </c:pt>
                <c:pt idx="3917">
                  <c:v>Eugene Bender</c:v>
                </c:pt>
                <c:pt idx="3918">
                  <c:v>Heather Griffith</c:v>
                </c:pt>
                <c:pt idx="3919">
                  <c:v>Douglas Miller</c:v>
                </c:pt>
                <c:pt idx="3920">
                  <c:v>Sandra Fields MD</c:v>
                </c:pt>
                <c:pt idx="3921">
                  <c:v>Bonnie Rodriguez</c:v>
                </c:pt>
                <c:pt idx="3922">
                  <c:v>Charles Torres</c:v>
                </c:pt>
                <c:pt idx="3923">
                  <c:v>Jacob Mitchell</c:v>
                </c:pt>
                <c:pt idx="3924">
                  <c:v>Erin Fuller</c:v>
                </c:pt>
                <c:pt idx="3925">
                  <c:v>Colleen Peters</c:v>
                </c:pt>
                <c:pt idx="3926">
                  <c:v>Susan Chapman</c:v>
                </c:pt>
                <c:pt idx="3927">
                  <c:v>Marvin Chan</c:v>
                </c:pt>
                <c:pt idx="3928">
                  <c:v>Elizabeth Hays</c:v>
                </c:pt>
                <c:pt idx="3929">
                  <c:v>Elizabeth Porter</c:v>
                </c:pt>
                <c:pt idx="3930">
                  <c:v>Donna Cobb</c:v>
                </c:pt>
                <c:pt idx="3931">
                  <c:v>Kristina Molina</c:v>
                </c:pt>
                <c:pt idx="3932">
                  <c:v>Jesus Bailey</c:v>
                </c:pt>
                <c:pt idx="3933">
                  <c:v>Benjamin Lester</c:v>
                </c:pt>
                <c:pt idx="3934">
                  <c:v>Miguel Hansen</c:v>
                </c:pt>
                <c:pt idx="3935">
                  <c:v>Destiny Clements</c:v>
                </c:pt>
                <c:pt idx="3936">
                  <c:v>Ronald Phillips</c:v>
                </c:pt>
                <c:pt idx="3937">
                  <c:v>Christine Parsons MD</c:v>
                </c:pt>
                <c:pt idx="3938">
                  <c:v>Caitlin Krueger</c:v>
                </c:pt>
                <c:pt idx="3939">
                  <c:v>Donald Carter</c:v>
                </c:pt>
                <c:pt idx="3940">
                  <c:v>Diana Johnson</c:v>
                </c:pt>
                <c:pt idx="3941">
                  <c:v>Robin Winters</c:v>
                </c:pt>
                <c:pt idx="3942">
                  <c:v>Sherry Valdez</c:v>
                </c:pt>
                <c:pt idx="3943">
                  <c:v>Laurie Moore</c:v>
                </c:pt>
                <c:pt idx="3944">
                  <c:v>Robert Hanson</c:v>
                </c:pt>
                <c:pt idx="3945">
                  <c:v>Michelle Garza</c:v>
                </c:pt>
                <c:pt idx="3946">
                  <c:v>Timothy Lawson</c:v>
                </c:pt>
                <c:pt idx="3947">
                  <c:v>Sarah Martinez</c:v>
                </c:pt>
                <c:pt idx="3948">
                  <c:v>Dr. Charles Richardson MD</c:v>
                </c:pt>
                <c:pt idx="3949">
                  <c:v>Charles Hawkins</c:v>
                </c:pt>
                <c:pt idx="3950">
                  <c:v>Austin Huffman</c:v>
                </c:pt>
                <c:pt idx="3951">
                  <c:v>Kenneth Newton</c:v>
                </c:pt>
                <c:pt idx="3952">
                  <c:v>Lisa Benton</c:v>
                </c:pt>
                <c:pt idx="3953">
                  <c:v>Lisa Porter MD</c:v>
                </c:pt>
                <c:pt idx="3954">
                  <c:v>Justin Humphrey</c:v>
                </c:pt>
                <c:pt idx="3955">
                  <c:v>Sarah Howard</c:v>
                </c:pt>
                <c:pt idx="3956">
                  <c:v>Tonya Perkins</c:v>
                </c:pt>
                <c:pt idx="3957">
                  <c:v>James Webb</c:v>
                </c:pt>
                <c:pt idx="3958">
                  <c:v>Gail Santiago</c:v>
                </c:pt>
                <c:pt idx="3959">
                  <c:v>Lonnie Smith</c:v>
                </c:pt>
                <c:pt idx="3960">
                  <c:v>Elizabeth Peck</c:v>
                </c:pt>
                <c:pt idx="3961">
                  <c:v>Charles Vasquez</c:v>
                </c:pt>
                <c:pt idx="3962">
                  <c:v>Gloria Rose</c:v>
                </c:pt>
                <c:pt idx="3963">
                  <c:v>Karen Santana</c:v>
                </c:pt>
                <c:pt idx="3964">
                  <c:v>Cynthia Castillo</c:v>
                </c:pt>
                <c:pt idx="3965">
                  <c:v>Meagan Weiss</c:v>
                </c:pt>
                <c:pt idx="3966">
                  <c:v>Dennis Thornton</c:v>
                </c:pt>
                <c:pt idx="3967">
                  <c:v>Alan Walker IV</c:v>
                </c:pt>
                <c:pt idx="3968">
                  <c:v>Ann Copeland</c:v>
                </c:pt>
                <c:pt idx="3969">
                  <c:v>Gabriel Malone</c:v>
                </c:pt>
                <c:pt idx="3970">
                  <c:v>Donna Weeks</c:v>
                </c:pt>
                <c:pt idx="3971">
                  <c:v>Ronald Mitchell</c:v>
                </c:pt>
                <c:pt idx="3972">
                  <c:v>Jerry Williams</c:v>
                </c:pt>
                <c:pt idx="3973">
                  <c:v>Deborah Hampton</c:v>
                </c:pt>
                <c:pt idx="3974">
                  <c:v>Micheal Boyd</c:v>
                </c:pt>
                <c:pt idx="3975">
                  <c:v>Jose Adams</c:v>
                </c:pt>
                <c:pt idx="3976">
                  <c:v>Nancy Myers</c:v>
                </c:pt>
                <c:pt idx="3977">
                  <c:v>Rachael Lopez</c:v>
                </c:pt>
                <c:pt idx="3978">
                  <c:v>Dylan Irwin</c:v>
                </c:pt>
                <c:pt idx="3979">
                  <c:v>Eric Reeves</c:v>
                </c:pt>
                <c:pt idx="3980">
                  <c:v>Monica Scott</c:v>
                </c:pt>
                <c:pt idx="3981">
                  <c:v>Samuel Miles</c:v>
                </c:pt>
                <c:pt idx="3982">
                  <c:v>Teresa Phillips</c:v>
                </c:pt>
                <c:pt idx="3983">
                  <c:v>Evan Mayer</c:v>
                </c:pt>
                <c:pt idx="3984">
                  <c:v>Joshua Silva</c:v>
                </c:pt>
                <c:pt idx="3985">
                  <c:v>Michele Love</c:v>
                </c:pt>
                <c:pt idx="3986">
                  <c:v>Benjamin Terry</c:v>
                </c:pt>
                <c:pt idx="3987">
                  <c:v>Rhonda Williams</c:v>
                </c:pt>
                <c:pt idx="3988">
                  <c:v>Thomas Hull</c:v>
                </c:pt>
                <c:pt idx="3989">
                  <c:v>Patricia Harris MD</c:v>
                </c:pt>
                <c:pt idx="3990">
                  <c:v>Virginia Joyce</c:v>
                </c:pt>
                <c:pt idx="3991">
                  <c:v>Katelyn Hardin</c:v>
                </c:pt>
                <c:pt idx="3992">
                  <c:v>Anthony Reed</c:v>
                </c:pt>
                <c:pt idx="3993">
                  <c:v>Oscar Ramirez</c:v>
                </c:pt>
                <c:pt idx="3994">
                  <c:v>Colleen Wilson</c:v>
                </c:pt>
                <c:pt idx="3995">
                  <c:v>Joshua Marshall</c:v>
                </c:pt>
                <c:pt idx="3996">
                  <c:v>Cassandra Townsend</c:v>
                </c:pt>
                <c:pt idx="3997">
                  <c:v>Marie Campbell</c:v>
                </c:pt>
                <c:pt idx="3998">
                  <c:v>Kimberly Byrd</c:v>
                </c:pt>
                <c:pt idx="3999">
                  <c:v>Paul Bentley</c:v>
                </c:pt>
                <c:pt idx="4000">
                  <c:v>Andrea Ray</c:v>
                </c:pt>
                <c:pt idx="4001">
                  <c:v>Victor Miller</c:v>
                </c:pt>
                <c:pt idx="4002">
                  <c:v>Gordon Garcia</c:v>
                </c:pt>
                <c:pt idx="4003">
                  <c:v>Jaime Klein</c:v>
                </c:pt>
                <c:pt idx="4004">
                  <c:v>Ashley Mccormick</c:v>
                </c:pt>
                <c:pt idx="4005">
                  <c:v>Laurie Barry</c:v>
                </c:pt>
                <c:pt idx="4006">
                  <c:v>Tonya Kerr</c:v>
                </c:pt>
                <c:pt idx="4007">
                  <c:v>Anna Kemp</c:v>
                </c:pt>
                <c:pt idx="4008">
                  <c:v>Troy Mendoza</c:v>
                </c:pt>
                <c:pt idx="4009">
                  <c:v>Chloe Cruz</c:v>
                </c:pt>
                <c:pt idx="4010">
                  <c:v>Tracey Hardy</c:v>
                </c:pt>
                <c:pt idx="4011">
                  <c:v>Derek Davis</c:v>
                </c:pt>
                <c:pt idx="4012">
                  <c:v>Madison Woods</c:v>
                </c:pt>
                <c:pt idx="4013">
                  <c:v>Kirsten Johnson</c:v>
                </c:pt>
                <c:pt idx="4014">
                  <c:v>Paul Mcneil</c:v>
                </c:pt>
                <c:pt idx="4015">
                  <c:v>Brenda Mccormick</c:v>
                </c:pt>
                <c:pt idx="4016">
                  <c:v>Jo Nelson</c:v>
                </c:pt>
                <c:pt idx="4017">
                  <c:v>Bruce Mcgrath</c:v>
                </c:pt>
                <c:pt idx="4018">
                  <c:v>Yvette Guzman</c:v>
                </c:pt>
                <c:pt idx="4019">
                  <c:v>Abigail Young</c:v>
                </c:pt>
                <c:pt idx="4020">
                  <c:v>Crystal Carpenter</c:v>
                </c:pt>
                <c:pt idx="4021">
                  <c:v>Katelyn Solomon</c:v>
                </c:pt>
                <c:pt idx="4022">
                  <c:v>Anne Zamora</c:v>
                </c:pt>
                <c:pt idx="4023">
                  <c:v>Joanna Griffin</c:v>
                </c:pt>
                <c:pt idx="4024">
                  <c:v>Vicki Elliott</c:v>
                </c:pt>
                <c:pt idx="4025">
                  <c:v>Corey Fields</c:v>
                </c:pt>
                <c:pt idx="4026">
                  <c:v>Terry Hester</c:v>
                </c:pt>
                <c:pt idx="4027">
                  <c:v>Daniel Campbell</c:v>
                </c:pt>
                <c:pt idx="4028">
                  <c:v>Mark Brooks</c:v>
                </c:pt>
                <c:pt idx="4029">
                  <c:v>Steven Bauer</c:v>
                </c:pt>
                <c:pt idx="4030">
                  <c:v>Donald Logan</c:v>
                </c:pt>
                <c:pt idx="4031">
                  <c:v>Mr. Trevor Powers</c:v>
                </c:pt>
                <c:pt idx="4032">
                  <c:v>Wayne Terry DDS</c:v>
                </c:pt>
                <c:pt idx="4033">
                  <c:v>Ray Edwards</c:v>
                </c:pt>
                <c:pt idx="4034">
                  <c:v>Derek Strickland</c:v>
                </c:pt>
                <c:pt idx="4035">
                  <c:v>Kristy Moore</c:v>
                </c:pt>
                <c:pt idx="4036">
                  <c:v>April Cole</c:v>
                </c:pt>
                <c:pt idx="4037">
                  <c:v>Kelly Rhodes</c:v>
                </c:pt>
                <c:pt idx="4038">
                  <c:v>Charles Herman MD</c:v>
                </c:pt>
                <c:pt idx="4039">
                  <c:v>Clarence Adams</c:v>
                </c:pt>
                <c:pt idx="4040">
                  <c:v>Devin Rios</c:v>
                </c:pt>
                <c:pt idx="4041">
                  <c:v>Alejandro Mccormick</c:v>
                </c:pt>
                <c:pt idx="4042">
                  <c:v>William Nguyen</c:v>
                </c:pt>
                <c:pt idx="4043">
                  <c:v>Scott Decker</c:v>
                </c:pt>
                <c:pt idx="4044">
                  <c:v>Valerie Keller</c:v>
                </c:pt>
                <c:pt idx="4045">
                  <c:v>Melissa Singleton</c:v>
                </c:pt>
                <c:pt idx="4046">
                  <c:v>Dennis Butler</c:v>
                </c:pt>
                <c:pt idx="4047">
                  <c:v>Candice Baird</c:v>
                </c:pt>
                <c:pt idx="4048">
                  <c:v>Kurt Velasquez</c:v>
                </c:pt>
                <c:pt idx="4049">
                  <c:v>Morgan Cohen</c:v>
                </c:pt>
                <c:pt idx="4050">
                  <c:v>Ms. Ashley Thompson</c:v>
                </c:pt>
                <c:pt idx="4051">
                  <c:v>Brittany Peters</c:v>
                </c:pt>
                <c:pt idx="4052">
                  <c:v>Michael Carlson</c:v>
                </c:pt>
                <c:pt idx="4053">
                  <c:v>Tiffany Hensley</c:v>
                </c:pt>
                <c:pt idx="4054">
                  <c:v>Aaron Carroll</c:v>
                </c:pt>
                <c:pt idx="4055">
                  <c:v>Miss Andrea Mendoza</c:v>
                </c:pt>
                <c:pt idx="4056">
                  <c:v>Jose Colon</c:v>
                </c:pt>
                <c:pt idx="4057">
                  <c:v>Stephen Watson</c:v>
                </c:pt>
                <c:pt idx="4058">
                  <c:v>Christopher Mcintyre</c:v>
                </c:pt>
                <c:pt idx="4059">
                  <c:v>Christina Burns</c:v>
                </c:pt>
                <c:pt idx="4060">
                  <c:v>Juan Walter</c:v>
                </c:pt>
                <c:pt idx="4061">
                  <c:v>Thomas Irwin</c:v>
                </c:pt>
                <c:pt idx="4062">
                  <c:v>Ms. Jordan Gamble DDS</c:v>
                </c:pt>
                <c:pt idx="4063">
                  <c:v>Robert Jordan</c:v>
                </c:pt>
                <c:pt idx="4064">
                  <c:v>Ryan Hopkins</c:v>
                </c:pt>
                <c:pt idx="4065">
                  <c:v>Stephen Poole</c:v>
                </c:pt>
                <c:pt idx="4066">
                  <c:v>Jacob Bautista</c:v>
                </c:pt>
                <c:pt idx="4067">
                  <c:v>Cynthia Morales</c:v>
                </c:pt>
                <c:pt idx="4068">
                  <c:v>Thomas Gallagher</c:v>
                </c:pt>
                <c:pt idx="4069">
                  <c:v>Amanda Wang</c:v>
                </c:pt>
                <c:pt idx="4070">
                  <c:v>Nina Oconnell</c:v>
                </c:pt>
                <c:pt idx="4071">
                  <c:v>Juan Stone</c:v>
                </c:pt>
                <c:pt idx="4072">
                  <c:v>Emily Villegas</c:v>
                </c:pt>
                <c:pt idx="4073">
                  <c:v>Christopher Estrada</c:v>
                </c:pt>
                <c:pt idx="4074">
                  <c:v>Abigail Diaz</c:v>
                </c:pt>
                <c:pt idx="4075">
                  <c:v>Deanna Carson</c:v>
                </c:pt>
                <c:pt idx="4076">
                  <c:v>Madeline Farmer</c:v>
                </c:pt>
                <c:pt idx="4077">
                  <c:v>Amanda Sharp</c:v>
                </c:pt>
                <c:pt idx="4078">
                  <c:v>Christian Romero</c:v>
                </c:pt>
                <c:pt idx="4079">
                  <c:v>Caitlin Lowe</c:v>
                </c:pt>
                <c:pt idx="4080">
                  <c:v>Mark Le</c:v>
                </c:pt>
                <c:pt idx="4081">
                  <c:v>Christian Mcintyre</c:v>
                </c:pt>
                <c:pt idx="4082">
                  <c:v>Kimberly Kirby</c:v>
                </c:pt>
                <c:pt idx="4083">
                  <c:v>Jeffrey Lamb</c:v>
                </c:pt>
                <c:pt idx="4084">
                  <c:v>Brittney Robbins</c:v>
                </c:pt>
                <c:pt idx="4085">
                  <c:v>Heather Hunt</c:v>
                </c:pt>
                <c:pt idx="4086">
                  <c:v>Sean Duncan</c:v>
                </c:pt>
                <c:pt idx="4087">
                  <c:v>Anthony Watts</c:v>
                </c:pt>
                <c:pt idx="4088">
                  <c:v>Anthony Smith</c:v>
                </c:pt>
                <c:pt idx="4089">
                  <c:v>Timothy Lowe</c:v>
                </c:pt>
                <c:pt idx="4090">
                  <c:v>Sarah Ayers</c:v>
                </c:pt>
                <c:pt idx="4091">
                  <c:v>Amanda Castillo</c:v>
                </c:pt>
                <c:pt idx="4092">
                  <c:v>Carl Griffin</c:v>
                </c:pt>
                <c:pt idx="4093">
                  <c:v>Victor Crosby</c:v>
                </c:pt>
                <c:pt idx="4094">
                  <c:v>Hannah Sanchez</c:v>
                </c:pt>
                <c:pt idx="4095">
                  <c:v>Adam Davidson</c:v>
                </c:pt>
                <c:pt idx="4096">
                  <c:v>Ian Marsh</c:v>
                </c:pt>
                <c:pt idx="4097">
                  <c:v>Jerry Hernandez</c:v>
                </c:pt>
                <c:pt idx="4098">
                  <c:v>Mackenzie Hall</c:v>
                </c:pt>
                <c:pt idx="4099">
                  <c:v>Nicholas Kim</c:v>
                </c:pt>
                <c:pt idx="4100">
                  <c:v>Margaret Herrera</c:v>
                </c:pt>
                <c:pt idx="4101">
                  <c:v>Abigail Mccormick</c:v>
                </c:pt>
                <c:pt idx="4102">
                  <c:v>Ryan Larson</c:v>
                </c:pt>
                <c:pt idx="4103">
                  <c:v>Teresa Gray</c:v>
                </c:pt>
                <c:pt idx="4104">
                  <c:v>Karen Turner</c:v>
                </c:pt>
                <c:pt idx="4105">
                  <c:v>Ian Thompson</c:v>
                </c:pt>
                <c:pt idx="4106">
                  <c:v>Scott Henderson</c:v>
                </c:pt>
                <c:pt idx="4107">
                  <c:v>Taylor Vega</c:v>
                </c:pt>
                <c:pt idx="4108">
                  <c:v>Christopher Malone</c:v>
                </c:pt>
                <c:pt idx="4109">
                  <c:v>Joshua Fuentes</c:v>
                </c:pt>
                <c:pt idx="4110">
                  <c:v>Ryan Anthony</c:v>
                </c:pt>
                <c:pt idx="4111">
                  <c:v>Rose Park</c:v>
                </c:pt>
                <c:pt idx="4112">
                  <c:v>Marissa Johnson</c:v>
                </c:pt>
                <c:pt idx="4113">
                  <c:v>Curtis Miranda</c:v>
                </c:pt>
                <c:pt idx="4114">
                  <c:v>Roger Abbott</c:v>
                </c:pt>
                <c:pt idx="4115">
                  <c:v>Keith Reeves</c:v>
                </c:pt>
                <c:pt idx="4116">
                  <c:v>Fred Singh</c:v>
                </c:pt>
                <c:pt idx="4117">
                  <c:v>Dennis Jones</c:v>
                </c:pt>
                <c:pt idx="4118">
                  <c:v>Christina Jackson</c:v>
                </c:pt>
                <c:pt idx="4119">
                  <c:v>William Parker</c:v>
                </c:pt>
                <c:pt idx="4120">
                  <c:v>Danielle Hunter</c:v>
                </c:pt>
                <c:pt idx="4121">
                  <c:v>Sandy Benson</c:v>
                </c:pt>
                <c:pt idx="4122">
                  <c:v>William Boyd</c:v>
                </c:pt>
                <c:pt idx="4123">
                  <c:v>Brent Hall MD</c:v>
                </c:pt>
                <c:pt idx="4124">
                  <c:v>Alexander Clarke</c:v>
                </c:pt>
                <c:pt idx="4125">
                  <c:v>Mary Hancock</c:v>
                </c:pt>
                <c:pt idx="4126">
                  <c:v>Christina Ramirez</c:v>
                </c:pt>
                <c:pt idx="4127">
                  <c:v>Scott Raymond</c:v>
                </c:pt>
                <c:pt idx="4128">
                  <c:v>Cynthia Bentley</c:v>
                </c:pt>
                <c:pt idx="4129">
                  <c:v>Jonathan Nelson</c:v>
                </c:pt>
                <c:pt idx="4130">
                  <c:v>Robert Cook</c:v>
                </c:pt>
                <c:pt idx="4131">
                  <c:v>Connor Ryan</c:v>
                </c:pt>
                <c:pt idx="4132">
                  <c:v>Michael Carey</c:v>
                </c:pt>
                <c:pt idx="4133">
                  <c:v>James Fry</c:v>
                </c:pt>
                <c:pt idx="4134">
                  <c:v>Heather Dougherty</c:v>
                </c:pt>
                <c:pt idx="4135">
                  <c:v>Angela Lindsey</c:v>
                </c:pt>
                <c:pt idx="4136">
                  <c:v>Abigail Schultz</c:v>
                </c:pt>
                <c:pt idx="4137">
                  <c:v>Jennifer Mcdowell</c:v>
                </c:pt>
                <c:pt idx="4138">
                  <c:v>Joanna Odonnell</c:v>
                </c:pt>
                <c:pt idx="4139">
                  <c:v>Alexis Summers</c:v>
                </c:pt>
                <c:pt idx="4140">
                  <c:v>Jesus Gill</c:v>
                </c:pt>
                <c:pt idx="4141">
                  <c:v>Robin Knight</c:v>
                </c:pt>
                <c:pt idx="4142">
                  <c:v>Jasmine Perry</c:v>
                </c:pt>
                <c:pt idx="4143">
                  <c:v>Dustin Harris</c:v>
                </c:pt>
                <c:pt idx="4144">
                  <c:v>Patricia Byrd DVM</c:v>
                </c:pt>
                <c:pt idx="4145">
                  <c:v>Jeanette Kent</c:v>
                </c:pt>
                <c:pt idx="4146">
                  <c:v>Jamie Rice</c:v>
                </c:pt>
                <c:pt idx="4147">
                  <c:v>Julie Estrada</c:v>
                </c:pt>
                <c:pt idx="4148">
                  <c:v>Yolanda Lloyd</c:v>
                </c:pt>
                <c:pt idx="4149">
                  <c:v>Chris Hunter</c:v>
                </c:pt>
                <c:pt idx="4150">
                  <c:v>Teresa Mcdonald</c:v>
                </c:pt>
                <c:pt idx="4151">
                  <c:v>Brian Meadows</c:v>
                </c:pt>
                <c:pt idx="4152">
                  <c:v>Jennifer Mccormick</c:v>
                </c:pt>
                <c:pt idx="4153">
                  <c:v>Theresa Rojas DDS</c:v>
                </c:pt>
                <c:pt idx="4154">
                  <c:v>Cody Arnold</c:v>
                </c:pt>
                <c:pt idx="4155">
                  <c:v>Laura Lowery</c:v>
                </c:pt>
                <c:pt idx="4156">
                  <c:v>Pamela Jackson</c:v>
                </c:pt>
                <c:pt idx="4157">
                  <c:v>Travis Miranda</c:v>
                </c:pt>
                <c:pt idx="4158">
                  <c:v>Andrea Murphy</c:v>
                </c:pt>
                <c:pt idx="4159">
                  <c:v>Daniel Richardson</c:v>
                </c:pt>
                <c:pt idx="4160">
                  <c:v>Thomas Espinoza</c:v>
                </c:pt>
                <c:pt idx="4161">
                  <c:v>Mr. James Ross</c:v>
                </c:pt>
                <c:pt idx="4162">
                  <c:v>Edgar Harris</c:v>
                </c:pt>
                <c:pt idx="4163">
                  <c:v>Samuel Andrews</c:v>
                </c:pt>
                <c:pt idx="4164">
                  <c:v>Jill King</c:v>
                </c:pt>
                <c:pt idx="4165">
                  <c:v>Tonya Gonzales</c:v>
                </c:pt>
                <c:pt idx="4166">
                  <c:v>Tara Davila</c:v>
                </c:pt>
                <c:pt idx="4167">
                  <c:v>Wanda Hampton</c:v>
                </c:pt>
                <c:pt idx="4168">
                  <c:v>Paige Nguyen</c:v>
                </c:pt>
                <c:pt idx="4169">
                  <c:v>Kimberly Goodman</c:v>
                </c:pt>
                <c:pt idx="4170">
                  <c:v>Angela Pena</c:v>
                </c:pt>
                <c:pt idx="4171">
                  <c:v>Richard Choi</c:v>
                </c:pt>
                <c:pt idx="4172">
                  <c:v>Geoffrey Harvey</c:v>
                </c:pt>
                <c:pt idx="4173">
                  <c:v>Peter Duncan</c:v>
                </c:pt>
                <c:pt idx="4174">
                  <c:v>Melvin Miller Jr.</c:v>
                </c:pt>
                <c:pt idx="4175">
                  <c:v>Jane Moore</c:v>
                </c:pt>
                <c:pt idx="4176">
                  <c:v>Leah Spencer</c:v>
                </c:pt>
                <c:pt idx="4177">
                  <c:v>Jason Hines Jr.</c:v>
                </c:pt>
                <c:pt idx="4178">
                  <c:v>Marcus Jenkins Jr.</c:v>
                </c:pt>
                <c:pt idx="4179">
                  <c:v>Melissa Peterson</c:v>
                </c:pt>
                <c:pt idx="4180">
                  <c:v>Stephanie Schultz</c:v>
                </c:pt>
                <c:pt idx="4181">
                  <c:v>Rodney Chen</c:v>
                </c:pt>
                <c:pt idx="4182">
                  <c:v>Melissa Terry</c:v>
                </c:pt>
                <c:pt idx="4183">
                  <c:v>Tara Conley</c:v>
                </c:pt>
                <c:pt idx="4184">
                  <c:v>Samantha Choi</c:v>
                </c:pt>
                <c:pt idx="4185">
                  <c:v>Ronald Luna</c:v>
                </c:pt>
                <c:pt idx="4186">
                  <c:v>Kimberly Franklin</c:v>
                </c:pt>
                <c:pt idx="4187">
                  <c:v>Yvonne Mckinney</c:v>
                </c:pt>
                <c:pt idx="4188">
                  <c:v>Rhonda Atkinson</c:v>
                </c:pt>
                <c:pt idx="4189">
                  <c:v>Stephen Lucero</c:v>
                </c:pt>
                <c:pt idx="4190">
                  <c:v>Travis Benson</c:v>
                </c:pt>
                <c:pt idx="4191">
                  <c:v>Krista Bates</c:v>
                </c:pt>
                <c:pt idx="4192">
                  <c:v>Michelle Short</c:v>
                </c:pt>
                <c:pt idx="4193">
                  <c:v>Dr. Karen Perez</c:v>
                </c:pt>
                <c:pt idx="4194">
                  <c:v>Devon Welch</c:v>
                </c:pt>
                <c:pt idx="4195">
                  <c:v>Gary Lawson</c:v>
                </c:pt>
                <c:pt idx="4196">
                  <c:v>James Kane</c:v>
                </c:pt>
                <c:pt idx="4197">
                  <c:v>Olivia Powell</c:v>
                </c:pt>
                <c:pt idx="4198">
                  <c:v>Karina Blevins</c:v>
                </c:pt>
                <c:pt idx="4199">
                  <c:v>Courtney Perez</c:v>
                </c:pt>
                <c:pt idx="4200">
                  <c:v>Charlotte Macdonald</c:v>
                </c:pt>
                <c:pt idx="4201">
                  <c:v>Joseph Carson</c:v>
                </c:pt>
                <c:pt idx="4202">
                  <c:v>Miss Jillian Garcia</c:v>
                </c:pt>
                <c:pt idx="4203">
                  <c:v>Sara Allen</c:v>
                </c:pt>
                <c:pt idx="4204">
                  <c:v>Anne Larsen</c:v>
                </c:pt>
                <c:pt idx="4205">
                  <c:v>Dana Love</c:v>
                </c:pt>
                <c:pt idx="4206">
                  <c:v>Ricky Fischer</c:v>
                </c:pt>
                <c:pt idx="4207">
                  <c:v>Kelsey Meyer</c:v>
                </c:pt>
                <c:pt idx="4208">
                  <c:v>Krista Cabrera</c:v>
                </c:pt>
                <c:pt idx="4209">
                  <c:v>Mr. David Bentley</c:v>
                </c:pt>
                <c:pt idx="4210">
                  <c:v>Austin Matthews</c:v>
                </c:pt>
                <c:pt idx="4211">
                  <c:v>Jonathan Harding</c:v>
                </c:pt>
                <c:pt idx="4212">
                  <c:v>Carlos Shelton</c:v>
                </c:pt>
                <c:pt idx="4213">
                  <c:v>Caroline Bowen</c:v>
                </c:pt>
                <c:pt idx="4214">
                  <c:v>Carolyn Martinez</c:v>
                </c:pt>
                <c:pt idx="4215">
                  <c:v>Melissa Lee</c:v>
                </c:pt>
                <c:pt idx="4216">
                  <c:v>Steven Carpenter</c:v>
                </c:pt>
                <c:pt idx="4217">
                  <c:v>Paul Gonzales</c:v>
                </c:pt>
                <c:pt idx="4218">
                  <c:v>Nancy Campbell</c:v>
                </c:pt>
                <c:pt idx="4219">
                  <c:v>Benjamin Lewis</c:v>
                </c:pt>
                <c:pt idx="4220">
                  <c:v>Danielle Mcbride</c:v>
                </c:pt>
                <c:pt idx="4221">
                  <c:v>Vincent Brennan DVM</c:v>
                </c:pt>
                <c:pt idx="4222">
                  <c:v>Kristen Krueger</c:v>
                </c:pt>
                <c:pt idx="4223">
                  <c:v>Kristi Cohen</c:v>
                </c:pt>
                <c:pt idx="4224">
                  <c:v>Krystal Meza</c:v>
                </c:pt>
                <c:pt idx="4225">
                  <c:v>Gregory Jackson Jr.</c:v>
                </c:pt>
                <c:pt idx="4226">
                  <c:v>Tiffany Aguirre</c:v>
                </c:pt>
                <c:pt idx="4227">
                  <c:v>Denise Bowman</c:v>
                </c:pt>
                <c:pt idx="4228">
                  <c:v>Alex Scott</c:v>
                </c:pt>
                <c:pt idx="4229">
                  <c:v>Mrs. Rebecca Owens</c:v>
                </c:pt>
                <c:pt idx="4230">
                  <c:v>Ellen Evans</c:v>
                </c:pt>
                <c:pt idx="4231">
                  <c:v>Christina Sharp</c:v>
                </c:pt>
                <c:pt idx="4232">
                  <c:v>Chelsea Tucker</c:v>
                </c:pt>
                <c:pt idx="4233">
                  <c:v>David Wyatt</c:v>
                </c:pt>
                <c:pt idx="4234">
                  <c:v>Phillip Reynolds</c:v>
                </c:pt>
                <c:pt idx="4235">
                  <c:v>Karen Morris</c:v>
                </c:pt>
                <c:pt idx="4236">
                  <c:v>Katherine Jacobson</c:v>
                </c:pt>
                <c:pt idx="4237">
                  <c:v>Mr. Eric Townsend DDS</c:v>
                </c:pt>
                <c:pt idx="4238">
                  <c:v>Carrie Sosa MD</c:v>
                </c:pt>
                <c:pt idx="4239">
                  <c:v>Dana Nelson</c:v>
                </c:pt>
                <c:pt idx="4240">
                  <c:v>Rachel Kim</c:v>
                </c:pt>
                <c:pt idx="4241">
                  <c:v>Abigail Gomez</c:v>
                </c:pt>
                <c:pt idx="4242">
                  <c:v>Roy Davis</c:v>
                </c:pt>
                <c:pt idx="4243">
                  <c:v>Diana Mclean</c:v>
                </c:pt>
                <c:pt idx="4244">
                  <c:v>Susan Mueller</c:v>
                </c:pt>
                <c:pt idx="4245">
                  <c:v>Christian Mullins</c:v>
                </c:pt>
                <c:pt idx="4246">
                  <c:v>Emily Hudson</c:v>
                </c:pt>
                <c:pt idx="4247">
                  <c:v>William Mcclain</c:v>
                </c:pt>
                <c:pt idx="4248">
                  <c:v>Sarah Khan MD</c:v>
                </c:pt>
                <c:pt idx="4249">
                  <c:v>Heather Harmon</c:v>
                </c:pt>
                <c:pt idx="4250">
                  <c:v>Jason Duarte</c:v>
                </c:pt>
                <c:pt idx="4251">
                  <c:v>Wayne Mann</c:v>
                </c:pt>
                <c:pt idx="4252">
                  <c:v>Bethany Hernandez</c:v>
                </c:pt>
                <c:pt idx="4253">
                  <c:v>Erika Bruce DDS</c:v>
                </c:pt>
                <c:pt idx="4254">
                  <c:v>Charles Ortiz</c:v>
                </c:pt>
                <c:pt idx="4255">
                  <c:v>Craig Cobb</c:v>
                </c:pt>
                <c:pt idx="4256">
                  <c:v>Brenda Mann</c:v>
                </c:pt>
                <c:pt idx="4257">
                  <c:v>Chelsea Roman</c:v>
                </c:pt>
                <c:pt idx="4258">
                  <c:v>Christina Campos</c:v>
                </c:pt>
                <c:pt idx="4259">
                  <c:v>James Carroll</c:v>
                </c:pt>
                <c:pt idx="4260">
                  <c:v>Sally Moran</c:v>
                </c:pt>
                <c:pt idx="4261">
                  <c:v>John Castro</c:v>
                </c:pt>
                <c:pt idx="4262">
                  <c:v>Brittany Blackburn</c:v>
                </c:pt>
                <c:pt idx="4263">
                  <c:v>Julie Alexander</c:v>
                </c:pt>
                <c:pt idx="4264">
                  <c:v>Lindsay Barr</c:v>
                </c:pt>
                <c:pt idx="4265">
                  <c:v>Matthew Morales</c:v>
                </c:pt>
                <c:pt idx="4266">
                  <c:v>Frank Boyd</c:v>
                </c:pt>
                <c:pt idx="4267">
                  <c:v>Paul Briggs</c:v>
                </c:pt>
                <c:pt idx="4268">
                  <c:v>Catherine Liu</c:v>
                </c:pt>
                <c:pt idx="4269">
                  <c:v>Andrew Ortiz</c:v>
                </c:pt>
                <c:pt idx="4270">
                  <c:v>Cristian Smith</c:v>
                </c:pt>
                <c:pt idx="4271">
                  <c:v>Stephen Carlson</c:v>
                </c:pt>
                <c:pt idx="4272">
                  <c:v>Michelle Alvarado</c:v>
                </c:pt>
                <c:pt idx="4273">
                  <c:v>Earl Alvarez</c:v>
                </c:pt>
                <c:pt idx="4274">
                  <c:v>Jennifer Pena</c:v>
                </c:pt>
                <c:pt idx="4275">
                  <c:v>Brooke Williams</c:v>
                </c:pt>
                <c:pt idx="4276">
                  <c:v>Edwin Steele</c:v>
                </c:pt>
                <c:pt idx="4277">
                  <c:v>Daniel Myers</c:v>
                </c:pt>
                <c:pt idx="4278">
                  <c:v>Christopher Reese</c:v>
                </c:pt>
                <c:pt idx="4279">
                  <c:v>Judith Burgess</c:v>
                </c:pt>
                <c:pt idx="4280">
                  <c:v>Steven Conner</c:v>
                </c:pt>
                <c:pt idx="4281">
                  <c:v>Janice Evans</c:v>
                </c:pt>
                <c:pt idx="4282">
                  <c:v>Elizabeth Ward</c:v>
                </c:pt>
                <c:pt idx="4283">
                  <c:v>Shelley White</c:v>
                </c:pt>
                <c:pt idx="4284">
                  <c:v>Anna Figueroa</c:v>
                </c:pt>
                <c:pt idx="4285">
                  <c:v>Eric Walsh</c:v>
                </c:pt>
                <c:pt idx="4286">
                  <c:v>Priscilla Cox</c:v>
                </c:pt>
                <c:pt idx="4287">
                  <c:v>Eric Barton</c:v>
                </c:pt>
                <c:pt idx="4288">
                  <c:v>Brandi Rogers</c:v>
                </c:pt>
                <c:pt idx="4289">
                  <c:v>David Giles</c:v>
                </c:pt>
                <c:pt idx="4290">
                  <c:v>Cameron Macdonald</c:v>
                </c:pt>
                <c:pt idx="4291">
                  <c:v>Jillian Bailey</c:v>
                </c:pt>
                <c:pt idx="4292">
                  <c:v>Justin Mckay</c:v>
                </c:pt>
                <c:pt idx="4293">
                  <c:v>Craig Collins</c:v>
                </c:pt>
                <c:pt idx="4294">
                  <c:v>Diana Cantrell</c:v>
                </c:pt>
                <c:pt idx="4295">
                  <c:v>Shawn Guerrero</c:v>
                </c:pt>
                <c:pt idx="4296">
                  <c:v>Brian Cox PhD</c:v>
                </c:pt>
                <c:pt idx="4297">
                  <c:v>Johnny Norman</c:v>
                </c:pt>
                <c:pt idx="4298">
                  <c:v>Nathaniel Compton</c:v>
                </c:pt>
                <c:pt idx="4299">
                  <c:v>Lori Tate</c:v>
                </c:pt>
                <c:pt idx="4300">
                  <c:v>Luis Schultz</c:v>
                </c:pt>
                <c:pt idx="4301">
                  <c:v>Patrick Ford</c:v>
                </c:pt>
                <c:pt idx="4302">
                  <c:v>William Ellis</c:v>
                </c:pt>
                <c:pt idx="4303">
                  <c:v>Crystal Riggs</c:v>
                </c:pt>
                <c:pt idx="4304">
                  <c:v>Ashley Scott</c:v>
                </c:pt>
                <c:pt idx="4305">
                  <c:v>Jacob Delacruz</c:v>
                </c:pt>
                <c:pt idx="4306">
                  <c:v>Emily Houston</c:v>
                </c:pt>
                <c:pt idx="4307">
                  <c:v>Mr. Kyle Simpson II</c:v>
                </c:pt>
                <c:pt idx="4308">
                  <c:v>Erin Chan</c:v>
                </c:pt>
                <c:pt idx="4309">
                  <c:v>Richard Molina</c:v>
                </c:pt>
                <c:pt idx="4310">
                  <c:v>Lori Coleman</c:v>
                </c:pt>
                <c:pt idx="4311">
                  <c:v>John Esparza</c:v>
                </c:pt>
                <c:pt idx="4312">
                  <c:v>Michael Leblanc</c:v>
                </c:pt>
                <c:pt idx="4313">
                  <c:v>Gary Wood</c:v>
                </c:pt>
                <c:pt idx="4314">
                  <c:v>Terri Daniels</c:v>
                </c:pt>
                <c:pt idx="4315">
                  <c:v>Trevor Moore</c:v>
                </c:pt>
                <c:pt idx="4316">
                  <c:v>Kenneth Coffey</c:v>
                </c:pt>
                <c:pt idx="4317">
                  <c:v>Bruce Smith</c:v>
                </c:pt>
                <c:pt idx="4318">
                  <c:v>Joshua Mcdonald</c:v>
                </c:pt>
                <c:pt idx="4319">
                  <c:v>Jonathan Ponce</c:v>
                </c:pt>
                <c:pt idx="4320">
                  <c:v>Sonya Coleman</c:v>
                </c:pt>
                <c:pt idx="4321">
                  <c:v>Maria Wells</c:v>
                </c:pt>
                <c:pt idx="4322">
                  <c:v>Michele Washington</c:v>
                </c:pt>
                <c:pt idx="4323">
                  <c:v>Jennifer Lawson</c:v>
                </c:pt>
                <c:pt idx="4324">
                  <c:v>Michele Arroyo MD</c:v>
                </c:pt>
                <c:pt idx="4325">
                  <c:v>Cynthia Ramos</c:v>
                </c:pt>
                <c:pt idx="4326">
                  <c:v>Sarah Wright</c:v>
                </c:pt>
                <c:pt idx="4327">
                  <c:v>Craig Huerta</c:v>
                </c:pt>
                <c:pt idx="4328">
                  <c:v>Ms. Crystal Parker</c:v>
                </c:pt>
                <c:pt idx="4329">
                  <c:v>Joann Green</c:v>
                </c:pt>
                <c:pt idx="4330">
                  <c:v>David Greer</c:v>
                </c:pt>
                <c:pt idx="4331">
                  <c:v>Ivan Mccullough</c:v>
                </c:pt>
                <c:pt idx="4332">
                  <c:v>Gregory Brown</c:v>
                </c:pt>
                <c:pt idx="4333">
                  <c:v>Maureen Solis</c:v>
                </c:pt>
                <c:pt idx="4334">
                  <c:v>Beverly Johnson</c:v>
                </c:pt>
                <c:pt idx="4335">
                  <c:v>Dustin Chapman</c:v>
                </c:pt>
                <c:pt idx="4336">
                  <c:v>Leah Bass</c:v>
                </c:pt>
                <c:pt idx="4337">
                  <c:v>Isaac Lamb</c:v>
                </c:pt>
                <c:pt idx="4338">
                  <c:v>Amanda Mendoza</c:v>
                </c:pt>
                <c:pt idx="4339">
                  <c:v>Bradley Wood</c:v>
                </c:pt>
                <c:pt idx="4340">
                  <c:v>Isabella Cole</c:v>
                </c:pt>
                <c:pt idx="4341">
                  <c:v>Heather Sims</c:v>
                </c:pt>
                <c:pt idx="4342">
                  <c:v>Sherry Bauer</c:v>
                </c:pt>
                <c:pt idx="4343">
                  <c:v>Brent Murphy</c:v>
                </c:pt>
                <c:pt idx="4344">
                  <c:v>Ryan Pearson</c:v>
                </c:pt>
                <c:pt idx="4345">
                  <c:v>Brian Edwards</c:v>
                </c:pt>
                <c:pt idx="4346">
                  <c:v>Shawn Walsh</c:v>
                </c:pt>
                <c:pt idx="4347">
                  <c:v>Diana Berry</c:v>
                </c:pt>
                <c:pt idx="4348">
                  <c:v>Erik Wood</c:v>
                </c:pt>
                <c:pt idx="4349">
                  <c:v>Elaine Grant</c:v>
                </c:pt>
                <c:pt idx="4350">
                  <c:v>Kristopher Bennett</c:v>
                </c:pt>
                <c:pt idx="4351">
                  <c:v>Paul Murphy</c:v>
                </c:pt>
                <c:pt idx="4352">
                  <c:v>Jennifer Carter</c:v>
                </c:pt>
                <c:pt idx="4353">
                  <c:v>Alex Calderon</c:v>
                </c:pt>
                <c:pt idx="4354">
                  <c:v>Ashley Vaughan</c:v>
                </c:pt>
                <c:pt idx="4355">
                  <c:v>Joseph Gardner</c:v>
                </c:pt>
                <c:pt idx="4356">
                  <c:v>Melanie Hoffman</c:v>
                </c:pt>
                <c:pt idx="4357">
                  <c:v>Xavier Oneill</c:v>
                </c:pt>
                <c:pt idx="4358">
                  <c:v>Elizabeth Meyer MD</c:v>
                </c:pt>
                <c:pt idx="4359">
                  <c:v>Patricia Hardy</c:v>
                </c:pt>
                <c:pt idx="4360">
                  <c:v>Patricia Bond</c:v>
                </c:pt>
                <c:pt idx="4361">
                  <c:v>Lydia Brown</c:v>
                </c:pt>
                <c:pt idx="4362">
                  <c:v>Robert Gonzales</c:v>
                </c:pt>
                <c:pt idx="4363">
                  <c:v>Stephen Mccarthy</c:v>
                </c:pt>
                <c:pt idx="4364">
                  <c:v>Joanna Martinez</c:v>
                </c:pt>
                <c:pt idx="4365">
                  <c:v>Lisa Gutierrez</c:v>
                </c:pt>
                <c:pt idx="4366">
                  <c:v>Chelsea Williams</c:v>
                </c:pt>
                <c:pt idx="4367">
                  <c:v>Randall Russell</c:v>
                </c:pt>
                <c:pt idx="4368">
                  <c:v>Dillon Oconnell</c:v>
                </c:pt>
                <c:pt idx="4369">
                  <c:v>Kevin Griffin</c:v>
                </c:pt>
                <c:pt idx="4370">
                  <c:v>Jack Miller</c:v>
                </c:pt>
                <c:pt idx="4371">
                  <c:v>Wendy Wilson</c:v>
                </c:pt>
                <c:pt idx="4372">
                  <c:v>Laura Clark MD</c:v>
                </c:pt>
                <c:pt idx="4373">
                  <c:v>Spencer Lane</c:v>
                </c:pt>
                <c:pt idx="4374">
                  <c:v>Jose Green</c:v>
                </c:pt>
                <c:pt idx="4375">
                  <c:v>Andrew Pittman</c:v>
                </c:pt>
                <c:pt idx="4376">
                  <c:v>Jessica Blanchard</c:v>
                </c:pt>
                <c:pt idx="4377">
                  <c:v>Holly Schmidt DDS</c:v>
                </c:pt>
                <c:pt idx="4378">
                  <c:v>Richard Orr</c:v>
                </c:pt>
                <c:pt idx="4379">
                  <c:v>Cheryl Whitaker</c:v>
                </c:pt>
                <c:pt idx="4380">
                  <c:v>John Bush</c:v>
                </c:pt>
                <c:pt idx="4381">
                  <c:v>Jacqueline Bonilla</c:v>
                </c:pt>
                <c:pt idx="4382">
                  <c:v>Robert Harper</c:v>
                </c:pt>
                <c:pt idx="4383">
                  <c:v>Alexander Huffman</c:v>
                </c:pt>
                <c:pt idx="4384">
                  <c:v>Matthew Vance</c:v>
                </c:pt>
                <c:pt idx="4385">
                  <c:v>Mrs. Danielle Jensen MD</c:v>
                </c:pt>
                <c:pt idx="4386">
                  <c:v>Amy Gilbert</c:v>
                </c:pt>
                <c:pt idx="4387">
                  <c:v>Bruce Stewart</c:v>
                </c:pt>
                <c:pt idx="4388">
                  <c:v>Amber Sandoval</c:v>
                </c:pt>
                <c:pt idx="4389">
                  <c:v>Alexis Gray</c:v>
                </c:pt>
                <c:pt idx="4390">
                  <c:v>Patrick Cooper</c:v>
                </c:pt>
                <c:pt idx="4391">
                  <c:v>Justin Montoya</c:v>
                </c:pt>
                <c:pt idx="4392">
                  <c:v>Gregory Glenn</c:v>
                </c:pt>
                <c:pt idx="4393">
                  <c:v>Benjamin Daugherty</c:v>
                </c:pt>
                <c:pt idx="4394">
                  <c:v>Mark Hull</c:v>
                </c:pt>
                <c:pt idx="4395">
                  <c:v>Margaret Davis</c:v>
                </c:pt>
                <c:pt idx="4396">
                  <c:v>Ariel Sanders</c:v>
                </c:pt>
                <c:pt idx="4397">
                  <c:v>Laura Rivers</c:v>
                </c:pt>
                <c:pt idx="4398">
                  <c:v>Melissa Barry</c:v>
                </c:pt>
                <c:pt idx="4399">
                  <c:v>Sara Velasquez</c:v>
                </c:pt>
                <c:pt idx="4400">
                  <c:v>Hailey Bullock</c:v>
                </c:pt>
                <c:pt idx="4401">
                  <c:v>Heather Kelly</c:v>
                </c:pt>
                <c:pt idx="4402">
                  <c:v>Maureen Miller</c:v>
                </c:pt>
                <c:pt idx="4403">
                  <c:v>Mary Moore</c:v>
                </c:pt>
                <c:pt idx="4404">
                  <c:v>Diana Knight</c:v>
                </c:pt>
                <c:pt idx="4405">
                  <c:v>Reginald Garrett</c:v>
                </c:pt>
                <c:pt idx="4406">
                  <c:v>Alexis Norman</c:v>
                </c:pt>
                <c:pt idx="4407">
                  <c:v>Margaret Owens MD</c:v>
                </c:pt>
                <c:pt idx="4408">
                  <c:v>Steven Cannon</c:v>
                </c:pt>
                <c:pt idx="4409">
                  <c:v>Angela Morgan</c:v>
                </c:pt>
                <c:pt idx="4410">
                  <c:v>Kristin Turner</c:v>
                </c:pt>
                <c:pt idx="4411">
                  <c:v>Katie Ramsey</c:v>
                </c:pt>
                <c:pt idx="4412">
                  <c:v>Ana Johnston</c:v>
                </c:pt>
                <c:pt idx="4413">
                  <c:v>Ashley Stone</c:v>
                </c:pt>
                <c:pt idx="4414">
                  <c:v>Julia May</c:v>
                </c:pt>
                <c:pt idx="4415">
                  <c:v>Dustin Ward</c:v>
                </c:pt>
                <c:pt idx="4416">
                  <c:v>Robert Weeks Jr.</c:v>
                </c:pt>
                <c:pt idx="4417">
                  <c:v>Travis Hubbard</c:v>
                </c:pt>
                <c:pt idx="4418">
                  <c:v>Devin Miller</c:v>
                </c:pt>
                <c:pt idx="4419">
                  <c:v>Dr. Joseph Jones</c:v>
                </c:pt>
                <c:pt idx="4420">
                  <c:v>Ronnie Wells</c:v>
                </c:pt>
                <c:pt idx="4421">
                  <c:v>Levi Kent</c:v>
                </c:pt>
                <c:pt idx="4422">
                  <c:v>Victor Arellano</c:v>
                </c:pt>
                <c:pt idx="4423">
                  <c:v>Mark Lane</c:v>
                </c:pt>
                <c:pt idx="4424">
                  <c:v>Paula Willis</c:v>
                </c:pt>
                <c:pt idx="4425">
                  <c:v>Gabriella Hamilton</c:v>
                </c:pt>
                <c:pt idx="4426">
                  <c:v>Patrick Dixon</c:v>
                </c:pt>
                <c:pt idx="4427">
                  <c:v>Tanner Jenkins</c:v>
                </c:pt>
                <c:pt idx="4428">
                  <c:v>Rebekah Roberts</c:v>
                </c:pt>
                <c:pt idx="4429">
                  <c:v>Barbara Pruitt</c:v>
                </c:pt>
                <c:pt idx="4430">
                  <c:v>Stephanie Rose</c:v>
                </c:pt>
                <c:pt idx="4431">
                  <c:v>Cameron Krause</c:v>
                </c:pt>
                <c:pt idx="4432">
                  <c:v>Julie Carpenter</c:v>
                </c:pt>
                <c:pt idx="4433">
                  <c:v>Teresa Robinson</c:v>
                </c:pt>
                <c:pt idx="4434">
                  <c:v>Kristy Wallace</c:v>
                </c:pt>
                <c:pt idx="4435">
                  <c:v>Jennifer Parsons</c:v>
                </c:pt>
                <c:pt idx="4436">
                  <c:v>Cheryl Kennedy</c:v>
                </c:pt>
                <c:pt idx="4437">
                  <c:v>Samantha Kennedy</c:v>
                </c:pt>
                <c:pt idx="4438">
                  <c:v>Andrea Wiley</c:v>
                </c:pt>
                <c:pt idx="4439">
                  <c:v>Edward King</c:v>
                </c:pt>
                <c:pt idx="4440">
                  <c:v>Deborah Wright</c:v>
                </c:pt>
                <c:pt idx="4441">
                  <c:v>Cesar Richards</c:v>
                </c:pt>
                <c:pt idx="4442">
                  <c:v>Alice Berry</c:v>
                </c:pt>
                <c:pt idx="4443">
                  <c:v>Debra Morgan MD</c:v>
                </c:pt>
                <c:pt idx="4444">
                  <c:v>Dillon Ellis</c:v>
                </c:pt>
                <c:pt idx="4445">
                  <c:v>Jeremy Cole</c:v>
                </c:pt>
                <c:pt idx="4446">
                  <c:v>Laura Ochoa</c:v>
                </c:pt>
                <c:pt idx="4447">
                  <c:v>Edward Perry</c:v>
                </c:pt>
                <c:pt idx="4448">
                  <c:v>Jacqueline Hanson</c:v>
                </c:pt>
                <c:pt idx="4449">
                  <c:v>Haley Reynolds</c:v>
                </c:pt>
                <c:pt idx="4450">
                  <c:v>Edward Lindsey</c:v>
                </c:pt>
                <c:pt idx="4451">
                  <c:v>Wendy Dixon</c:v>
                </c:pt>
                <c:pt idx="4452">
                  <c:v>Stanley Beard</c:v>
                </c:pt>
                <c:pt idx="4453">
                  <c:v>Alec Young</c:v>
                </c:pt>
                <c:pt idx="4454">
                  <c:v>Joseph Maynard</c:v>
                </c:pt>
                <c:pt idx="4455">
                  <c:v>Daniel Freeman</c:v>
                </c:pt>
                <c:pt idx="4456">
                  <c:v>Kyle Duncan</c:v>
                </c:pt>
                <c:pt idx="4457">
                  <c:v>Stephanie Vance</c:v>
                </c:pt>
                <c:pt idx="4458">
                  <c:v>Mark Gonzales</c:v>
                </c:pt>
                <c:pt idx="4459">
                  <c:v>Thomas Wall</c:v>
                </c:pt>
                <c:pt idx="4460">
                  <c:v>Tiffany Richardson</c:v>
                </c:pt>
                <c:pt idx="4461">
                  <c:v>Justin Jensen</c:v>
                </c:pt>
                <c:pt idx="4462">
                  <c:v>Desiree Lowe</c:v>
                </c:pt>
                <c:pt idx="4463">
                  <c:v>Johnny Cook</c:v>
                </c:pt>
                <c:pt idx="4464">
                  <c:v>Laura Wheeler</c:v>
                </c:pt>
                <c:pt idx="4465">
                  <c:v>Bruce Jackson</c:v>
                </c:pt>
                <c:pt idx="4466">
                  <c:v>Holly Santiago</c:v>
                </c:pt>
                <c:pt idx="4467">
                  <c:v>Sabrina Dixon</c:v>
                </c:pt>
                <c:pt idx="4468">
                  <c:v>Stephen Butler</c:v>
                </c:pt>
                <c:pt idx="4469">
                  <c:v>Eric Shepherd</c:v>
                </c:pt>
                <c:pt idx="4470">
                  <c:v>Rebecca Wilcox</c:v>
                </c:pt>
                <c:pt idx="4471">
                  <c:v>John Patterson MD</c:v>
                </c:pt>
                <c:pt idx="4472">
                  <c:v>Randy Flores</c:v>
                </c:pt>
                <c:pt idx="4473">
                  <c:v>Virginia Austin</c:v>
                </c:pt>
                <c:pt idx="4474">
                  <c:v>Glenn Holloway</c:v>
                </c:pt>
                <c:pt idx="4475">
                  <c:v>Veronica Hicks</c:v>
                </c:pt>
                <c:pt idx="4476">
                  <c:v>Scott Mason</c:v>
                </c:pt>
                <c:pt idx="4477">
                  <c:v>Victoria Dean</c:v>
                </c:pt>
                <c:pt idx="4478">
                  <c:v>Neil Grimes</c:v>
                </c:pt>
                <c:pt idx="4479">
                  <c:v>Erica Castillo</c:v>
                </c:pt>
                <c:pt idx="4480">
                  <c:v>Vincent Young</c:v>
                </c:pt>
                <c:pt idx="4481">
                  <c:v>Patricia Young</c:v>
                </c:pt>
                <c:pt idx="4482">
                  <c:v>Arthur Spencer</c:v>
                </c:pt>
                <c:pt idx="4483">
                  <c:v>Jessica Navarro</c:v>
                </c:pt>
                <c:pt idx="4484">
                  <c:v>Nicole Solomon</c:v>
                </c:pt>
                <c:pt idx="4485">
                  <c:v>Casey Oneill</c:v>
                </c:pt>
                <c:pt idx="4486">
                  <c:v>Donna Garcia</c:v>
                </c:pt>
                <c:pt idx="4487">
                  <c:v>Alexander Callahan</c:v>
                </c:pt>
                <c:pt idx="4488">
                  <c:v>Lydia Fuentes</c:v>
                </c:pt>
                <c:pt idx="4489">
                  <c:v>Juan Barrera</c:v>
                </c:pt>
                <c:pt idx="4490">
                  <c:v>Roger Roberts</c:v>
                </c:pt>
                <c:pt idx="4491">
                  <c:v>Angel Alvarez</c:v>
                </c:pt>
                <c:pt idx="4492">
                  <c:v>Sarah Petersen</c:v>
                </c:pt>
                <c:pt idx="4493">
                  <c:v>Pamela Barnett</c:v>
                </c:pt>
                <c:pt idx="4494">
                  <c:v>Amber Santos</c:v>
                </c:pt>
                <c:pt idx="4495">
                  <c:v>Aaron Patton</c:v>
                </c:pt>
                <c:pt idx="4496">
                  <c:v>Derek Santiago</c:v>
                </c:pt>
                <c:pt idx="4497">
                  <c:v>William Bridges</c:v>
                </c:pt>
                <c:pt idx="4498">
                  <c:v>Brandy Rowe</c:v>
                </c:pt>
                <c:pt idx="4499">
                  <c:v>Marc Robertson</c:v>
                </c:pt>
                <c:pt idx="4500">
                  <c:v>Andrew Solis</c:v>
                </c:pt>
                <c:pt idx="4501">
                  <c:v>Emily Dominguez</c:v>
                </c:pt>
                <c:pt idx="4502">
                  <c:v>Daisy Moran</c:v>
                </c:pt>
                <c:pt idx="4503">
                  <c:v>Peter Contreras</c:v>
                </c:pt>
                <c:pt idx="4504">
                  <c:v>Terrance Hawkins</c:v>
                </c:pt>
                <c:pt idx="4505">
                  <c:v>Margaret Russell</c:v>
                </c:pt>
                <c:pt idx="4506">
                  <c:v>Joseph Gonzalez</c:v>
                </c:pt>
                <c:pt idx="4507">
                  <c:v>George Flores</c:v>
                </c:pt>
                <c:pt idx="4508">
                  <c:v>Jeffrey Moody</c:v>
                </c:pt>
                <c:pt idx="4509">
                  <c:v>Sara Ware</c:v>
                </c:pt>
                <c:pt idx="4510">
                  <c:v>Mckenzie Gonzalez</c:v>
                </c:pt>
                <c:pt idx="4511">
                  <c:v>Greg Avila</c:v>
                </c:pt>
                <c:pt idx="4512">
                  <c:v>Nathan Murphy</c:v>
                </c:pt>
                <c:pt idx="4513">
                  <c:v>Faith Barrett</c:v>
                </c:pt>
                <c:pt idx="4514">
                  <c:v>Kenneth Key</c:v>
                </c:pt>
                <c:pt idx="4515">
                  <c:v>Lorraine Arnold</c:v>
                </c:pt>
                <c:pt idx="4516">
                  <c:v>Carmen Lane</c:v>
                </c:pt>
                <c:pt idx="4517">
                  <c:v>Sarah Estrada</c:v>
                </c:pt>
                <c:pt idx="4518">
                  <c:v>Alexandria Foster</c:v>
                </c:pt>
                <c:pt idx="4519">
                  <c:v>Adam Higgins</c:v>
                </c:pt>
                <c:pt idx="4520">
                  <c:v>Sally Bush</c:v>
                </c:pt>
                <c:pt idx="4521">
                  <c:v>Sherry Hart</c:v>
                </c:pt>
                <c:pt idx="4522">
                  <c:v>Sharon Mitchell</c:v>
                </c:pt>
                <c:pt idx="4523">
                  <c:v>Antonio Aguilar</c:v>
                </c:pt>
                <c:pt idx="4524">
                  <c:v>Eric Green</c:v>
                </c:pt>
                <c:pt idx="4525">
                  <c:v>Wesley Keith</c:v>
                </c:pt>
                <c:pt idx="4526">
                  <c:v>Tina Arias</c:v>
                </c:pt>
                <c:pt idx="4527">
                  <c:v>Annette Hill</c:v>
                </c:pt>
                <c:pt idx="4528">
                  <c:v>Todd Gray</c:v>
                </c:pt>
                <c:pt idx="4529">
                  <c:v>Mr. Randy Walker</c:v>
                </c:pt>
                <c:pt idx="4530">
                  <c:v>Manuel Boyd</c:v>
                </c:pt>
                <c:pt idx="4531">
                  <c:v>Tonya Mendoza</c:v>
                </c:pt>
                <c:pt idx="4532">
                  <c:v>Manuel Foster</c:v>
                </c:pt>
                <c:pt idx="4533">
                  <c:v>Todd Rodriguez</c:v>
                </c:pt>
                <c:pt idx="4534">
                  <c:v>Jacqueline Dennis</c:v>
                </c:pt>
                <c:pt idx="4535">
                  <c:v>Mark Watson DDS</c:v>
                </c:pt>
                <c:pt idx="4536">
                  <c:v>Tracey Cummings</c:v>
                </c:pt>
                <c:pt idx="4537">
                  <c:v>Danny Lutz</c:v>
                </c:pt>
                <c:pt idx="4538">
                  <c:v>Matthew Craig</c:v>
                </c:pt>
                <c:pt idx="4539">
                  <c:v>Sydney Collins</c:v>
                </c:pt>
                <c:pt idx="4540">
                  <c:v>Adam Fuller</c:v>
                </c:pt>
                <c:pt idx="4541">
                  <c:v>Matthew Bishop</c:v>
                </c:pt>
                <c:pt idx="4542">
                  <c:v>Wayne Stewart</c:v>
                </c:pt>
                <c:pt idx="4543">
                  <c:v>Richard Roth</c:v>
                </c:pt>
                <c:pt idx="4544">
                  <c:v>Thomas Dillon</c:v>
                </c:pt>
                <c:pt idx="4545">
                  <c:v>Kenneth Mcdowell</c:v>
                </c:pt>
                <c:pt idx="4546">
                  <c:v>Kenneth Benitez</c:v>
                </c:pt>
                <c:pt idx="4547">
                  <c:v>Mrs. Laura Beck</c:v>
                </c:pt>
                <c:pt idx="4548">
                  <c:v>Cory Hampton</c:v>
                </c:pt>
                <c:pt idx="4549">
                  <c:v>Sean Foster</c:v>
                </c:pt>
                <c:pt idx="4550">
                  <c:v>Patricia Gomez</c:v>
                </c:pt>
                <c:pt idx="4551">
                  <c:v>Omar Foster</c:v>
                </c:pt>
                <c:pt idx="4552">
                  <c:v>Gregory Hamilton</c:v>
                </c:pt>
                <c:pt idx="4553">
                  <c:v>Brenda Silva</c:v>
                </c:pt>
                <c:pt idx="4554">
                  <c:v>Rose Cervantes</c:v>
                </c:pt>
                <c:pt idx="4555">
                  <c:v>Nathan Pierce</c:v>
                </c:pt>
                <c:pt idx="4556">
                  <c:v>Thomas Montgomery</c:v>
                </c:pt>
                <c:pt idx="4557">
                  <c:v>Randy Hernandez</c:v>
                </c:pt>
                <c:pt idx="4558">
                  <c:v>Sarah Cabrera</c:v>
                </c:pt>
                <c:pt idx="4559">
                  <c:v>Jessica Watson</c:v>
                </c:pt>
                <c:pt idx="4560">
                  <c:v>Erin Gross</c:v>
                </c:pt>
                <c:pt idx="4561">
                  <c:v>Steven Pham</c:v>
                </c:pt>
                <c:pt idx="4562">
                  <c:v>Mrs. Jaclyn Powell</c:v>
                </c:pt>
                <c:pt idx="4563">
                  <c:v>Christopher Rowland</c:v>
                </c:pt>
                <c:pt idx="4564">
                  <c:v>Kerri Anderson</c:v>
                </c:pt>
                <c:pt idx="4565">
                  <c:v>Robert Morales</c:v>
                </c:pt>
                <c:pt idx="4566">
                  <c:v>Shawn Gordon</c:v>
                </c:pt>
                <c:pt idx="4567">
                  <c:v>Jasmine Galvan</c:v>
                </c:pt>
                <c:pt idx="4568">
                  <c:v>Ryan Gilbert</c:v>
                </c:pt>
                <c:pt idx="4569">
                  <c:v>Wesley Miles</c:v>
                </c:pt>
                <c:pt idx="4570">
                  <c:v>Kevin Boyd</c:v>
                </c:pt>
                <c:pt idx="4571">
                  <c:v>Javier Hayes</c:v>
                </c:pt>
                <c:pt idx="4572">
                  <c:v>Isaac Clark</c:v>
                </c:pt>
                <c:pt idx="4573">
                  <c:v>Tanner Torres</c:v>
                </c:pt>
                <c:pt idx="4574">
                  <c:v>Kelly Stout MD</c:v>
                </c:pt>
                <c:pt idx="4575">
                  <c:v>Aaron Perez</c:v>
                </c:pt>
                <c:pt idx="4576">
                  <c:v>Madeline Peters</c:v>
                </c:pt>
                <c:pt idx="4577">
                  <c:v>Robert Robertson</c:v>
                </c:pt>
                <c:pt idx="4578">
                  <c:v>Jennifer Aguilar</c:v>
                </c:pt>
                <c:pt idx="4579">
                  <c:v>Tina Pace</c:v>
                </c:pt>
                <c:pt idx="4580">
                  <c:v>Katherine Fuller</c:v>
                </c:pt>
                <c:pt idx="4581">
                  <c:v>Karen Garrett</c:v>
                </c:pt>
                <c:pt idx="4582">
                  <c:v>Margaret Walker</c:v>
                </c:pt>
                <c:pt idx="4583">
                  <c:v>Mrs. Janet Allison</c:v>
                </c:pt>
                <c:pt idx="4584">
                  <c:v>Heidi Bryant</c:v>
                </c:pt>
                <c:pt idx="4585">
                  <c:v>Jordan Leblanc</c:v>
                </c:pt>
                <c:pt idx="4586">
                  <c:v>Tiffany Haas</c:v>
                </c:pt>
                <c:pt idx="4587">
                  <c:v>Nancy Williams MD</c:v>
                </c:pt>
                <c:pt idx="4588">
                  <c:v>Mary Pitts</c:v>
                </c:pt>
                <c:pt idx="4589">
                  <c:v>Jeremy Valenzuela</c:v>
                </c:pt>
                <c:pt idx="4590">
                  <c:v>Mariah Barber</c:v>
                </c:pt>
                <c:pt idx="4591">
                  <c:v>Grant Hughes</c:v>
                </c:pt>
                <c:pt idx="4592">
                  <c:v>Leah Thomas</c:v>
                </c:pt>
                <c:pt idx="4593">
                  <c:v>Kevin Herrera</c:v>
                </c:pt>
                <c:pt idx="4594">
                  <c:v>Norman Powers</c:v>
                </c:pt>
                <c:pt idx="4595">
                  <c:v>Amber Harris</c:v>
                </c:pt>
                <c:pt idx="4596">
                  <c:v>Robert Allen</c:v>
                </c:pt>
                <c:pt idx="4597">
                  <c:v>Jeffery Rice</c:v>
                </c:pt>
                <c:pt idx="4598">
                  <c:v>Jessica Hutchinson</c:v>
                </c:pt>
                <c:pt idx="4599">
                  <c:v>Anthony Parsons</c:v>
                </c:pt>
                <c:pt idx="4600">
                  <c:v>Lauren Mann</c:v>
                </c:pt>
                <c:pt idx="4601">
                  <c:v>Dalton Grant</c:v>
                </c:pt>
                <c:pt idx="4602">
                  <c:v>Alice Mclaughlin</c:v>
                </c:pt>
                <c:pt idx="4603">
                  <c:v>Matthew Hughes</c:v>
                </c:pt>
                <c:pt idx="4604">
                  <c:v>Jessica Chapman</c:v>
                </c:pt>
                <c:pt idx="4605">
                  <c:v>Rick Daniel</c:v>
                </c:pt>
                <c:pt idx="4606">
                  <c:v>Ross Strong</c:v>
                </c:pt>
                <c:pt idx="4607">
                  <c:v>Amy Cole</c:v>
                </c:pt>
                <c:pt idx="4608">
                  <c:v>Brenda Pennington</c:v>
                </c:pt>
                <c:pt idx="4609">
                  <c:v>Jesse Potter</c:v>
                </c:pt>
                <c:pt idx="4610">
                  <c:v>Victoria Meyer</c:v>
                </c:pt>
                <c:pt idx="4611">
                  <c:v>Stephanie Fletcher</c:v>
                </c:pt>
                <c:pt idx="4612">
                  <c:v>David Werner</c:v>
                </c:pt>
                <c:pt idx="4613">
                  <c:v>James Mclaughlin</c:v>
                </c:pt>
                <c:pt idx="4614">
                  <c:v>Terrance Mills</c:v>
                </c:pt>
                <c:pt idx="4615">
                  <c:v>Shaun Rivera</c:v>
                </c:pt>
                <c:pt idx="4616">
                  <c:v>Randy Watkins</c:v>
                </c:pt>
                <c:pt idx="4617">
                  <c:v>Randall Smith</c:v>
                </c:pt>
                <c:pt idx="4618">
                  <c:v>Matthew Dennis</c:v>
                </c:pt>
                <c:pt idx="4619">
                  <c:v>Angela Adams</c:v>
                </c:pt>
                <c:pt idx="4620">
                  <c:v>Annette Vasquez</c:v>
                </c:pt>
                <c:pt idx="4621">
                  <c:v>Kristina Lawrence</c:v>
                </c:pt>
                <c:pt idx="4622">
                  <c:v>Bailey Jacobs</c:v>
                </c:pt>
                <c:pt idx="4623">
                  <c:v>Kenneth Silva</c:v>
                </c:pt>
                <c:pt idx="4624">
                  <c:v>Scott Alexander</c:v>
                </c:pt>
                <c:pt idx="4625">
                  <c:v>Cheryl Lynn</c:v>
                </c:pt>
                <c:pt idx="4626">
                  <c:v>Craig Dunlap</c:v>
                </c:pt>
                <c:pt idx="4627">
                  <c:v>Cassidy Banks</c:v>
                </c:pt>
                <c:pt idx="4628">
                  <c:v>Rachael Ross</c:v>
                </c:pt>
                <c:pt idx="4629">
                  <c:v>Kristy Kaiser</c:v>
                </c:pt>
                <c:pt idx="4630">
                  <c:v>Melinda Rivera</c:v>
                </c:pt>
                <c:pt idx="4631">
                  <c:v>Cynthia Quinn</c:v>
                </c:pt>
                <c:pt idx="4632">
                  <c:v>Brandon Benson</c:v>
                </c:pt>
                <c:pt idx="4633">
                  <c:v>Joseph Castillo</c:v>
                </c:pt>
                <c:pt idx="4634">
                  <c:v>Bobby Goodman</c:v>
                </c:pt>
                <c:pt idx="4635">
                  <c:v>Sharon Bennett</c:v>
                </c:pt>
                <c:pt idx="4636">
                  <c:v>Mckenzie Aguilar</c:v>
                </c:pt>
                <c:pt idx="4637">
                  <c:v>Donna Krueger</c:v>
                </c:pt>
                <c:pt idx="4638">
                  <c:v>Cameron Williams</c:v>
                </c:pt>
                <c:pt idx="4639">
                  <c:v>Angela Sellers</c:v>
                </c:pt>
                <c:pt idx="4640">
                  <c:v>Dr. Tracy Wright</c:v>
                </c:pt>
                <c:pt idx="4641">
                  <c:v>Dana Watts</c:v>
                </c:pt>
                <c:pt idx="4642">
                  <c:v>Rebecca Woods</c:v>
                </c:pt>
                <c:pt idx="4643">
                  <c:v>Barbara Cherry</c:v>
                </c:pt>
                <c:pt idx="4644">
                  <c:v>Bobby Craig</c:v>
                </c:pt>
                <c:pt idx="4645">
                  <c:v>Diana Singh</c:v>
                </c:pt>
                <c:pt idx="4646">
                  <c:v>Sonia Mitchell MD</c:v>
                </c:pt>
                <c:pt idx="4647">
                  <c:v>Patricia Ramirez</c:v>
                </c:pt>
                <c:pt idx="4648">
                  <c:v>Brittany Koch</c:v>
                </c:pt>
                <c:pt idx="4649">
                  <c:v>Leah Graham</c:v>
                </c:pt>
                <c:pt idx="4650">
                  <c:v>Dana Delgado</c:v>
                </c:pt>
                <c:pt idx="4651">
                  <c:v>Tommy Reeves</c:v>
                </c:pt>
                <c:pt idx="4652">
                  <c:v>Kristy Cunningham</c:v>
                </c:pt>
                <c:pt idx="4653">
                  <c:v>Alex Warner</c:v>
                </c:pt>
                <c:pt idx="4654">
                  <c:v>Katie Brown</c:v>
                </c:pt>
                <c:pt idx="4655">
                  <c:v>Richard Stewart</c:v>
                </c:pt>
                <c:pt idx="4656">
                  <c:v>Curtis Bullock</c:v>
                </c:pt>
                <c:pt idx="4657">
                  <c:v>Ryan Estrada</c:v>
                </c:pt>
                <c:pt idx="4658">
                  <c:v>Deborah Luna</c:v>
                </c:pt>
                <c:pt idx="4659">
                  <c:v>Brittany Tapia</c:v>
                </c:pt>
                <c:pt idx="4660">
                  <c:v>Ashley Luna</c:v>
                </c:pt>
                <c:pt idx="4661">
                  <c:v>Matthew Stokes</c:v>
                </c:pt>
                <c:pt idx="4662">
                  <c:v>Brent Riddle</c:v>
                </c:pt>
                <c:pt idx="4663">
                  <c:v>Crystal Simon</c:v>
                </c:pt>
                <c:pt idx="4664">
                  <c:v>Anita Higgins</c:v>
                </c:pt>
                <c:pt idx="4665">
                  <c:v>Frank Moreno</c:v>
                </c:pt>
                <c:pt idx="4666">
                  <c:v>Joseph Sloan</c:v>
                </c:pt>
                <c:pt idx="4667">
                  <c:v>Beth Perry</c:v>
                </c:pt>
                <c:pt idx="4668">
                  <c:v>Yolanda Carr</c:v>
                </c:pt>
                <c:pt idx="4669">
                  <c:v>Ashley Craig</c:v>
                </c:pt>
                <c:pt idx="4670">
                  <c:v>Isabel Foster</c:v>
                </c:pt>
                <c:pt idx="4671">
                  <c:v>Bryan Sutton</c:v>
                </c:pt>
                <c:pt idx="4672">
                  <c:v>Vanessa Hansen</c:v>
                </c:pt>
                <c:pt idx="4673">
                  <c:v>Candace Griffin</c:v>
                </c:pt>
                <c:pt idx="4674">
                  <c:v>Nicole Tate</c:v>
                </c:pt>
                <c:pt idx="4675">
                  <c:v>Debra Garcia</c:v>
                </c:pt>
                <c:pt idx="4676">
                  <c:v>Alexa Garcia</c:v>
                </c:pt>
                <c:pt idx="4677">
                  <c:v>Jared Sanford</c:v>
                </c:pt>
                <c:pt idx="4678">
                  <c:v>Diane Palmer DVM</c:v>
                </c:pt>
                <c:pt idx="4679">
                  <c:v>Linda Ingram</c:v>
                </c:pt>
                <c:pt idx="4680">
                  <c:v>David Mercer</c:v>
                </c:pt>
                <c:pt idx="4681">
                  <c:v>Karen Oconnor</c:v>
                </c:pt>
                <c:pt idx="4682">
                  <c:v>Tim Herrera</c:v>
                </c:pt>
                <c:pt idx="4683">
                  <c:v>Hayden Hopkins</c:v>
                </c:pt>
                <c:pt idx="4684">
                  <c:v>Peter Gonzalez</c:v>
                </c:pt>
                <c:pt idx="4685">
                  <c:v>Sharon Rowland</c:v>
                </c:pt>
                <c:pt idx="4686">
                  <c:v>Caleb Little</c:v>
                </c:pt>
                <c:pt idx="4687">
                  <c:v>Krystal Harris</c:v>
                </c:pt>
                <c:pt idx="4688">
                  <c:v>William Donaldson</c:v>
                </c:pt>
                <c:pt idx="4689">
                  <c:v>Drew Davis</c:v>
                </c:pt>
                <c:pt idx="4690">
                  <c:v>Christine Lang</c:v>
                </c:pt>
                <c:pt idx="4691">
                  <c:v>Taylor Wood</c:v>
                </c:pt>
                <c:pt idx="4692">
                  <c:v>Allison Curtis</c:v>
                </c:pt>
                <c:pt idx="4693">
                  <c:v>Ms. Sandra Johnson</c:v>
                </c:pt>
                <c:pt idx="4694">
                  <c:v>Brandon Larson</c:v>
                </c:pt>
                <c:pt idx="4695">
                  <c:v>Ashley Pennington</c:v>
                </c:pt>
                <c:pt idx="4696">
                  <c:v>Joshua Mathews</c:v>
                </c:pt>
                <c:pt idx="4697">
                  <c:v>David Rodriguez MD</c:v>
                </c:pt>
                <c:pt idx="4698">
                  <c:v>Benjamin Snyder</c:v>
                </c:pt>
                <c:pt idx="4699">
                  <c:v>Kevin Rogers</c:v>
                </c:pt>
                <c:pt idx="4700">
                  <c:v>Tracy Carroll</c:v>
                </c:pt>
                <c:pt idx="4701">
                  <c:v>Stephen Combs</c:v>
                </c:pt>
                <c:pt idx="4702">
                  <c:v>Jeffery Adams</c:v>
                </c:pt>
                <c:pt idx="4703">
                  <c:v>Jason Stone</c:v>
                </c:pt>
                <c:pt idx="4704">
                  <c:v>Yolanda Hernandez</c:v>
                </c:pt>
                <c:pt idx="4705">
                  <c:v>Robert Francis</c:v>
                </c:pt>
                <c:pt idx="4706">
                  <c:v>Samuel Ortega</c:v>
                </c:pt>
                <c:pt idx="4707">
                  <c:v>Diane Cowan</c:v>
                </c:pt>
                <c:pt idx="4708">
                  <c:v>Melissa Spears</c:v>
                </c:pt>
                <c:pt idx="4709">
                  <c:v>Theresa Michael</c:v>
                </c:pt>
                <c:pt idx="4710">
                  <c:v>Martha Schneider MD</c:v>
                </c:pt>
                <c:pt idx="4711">
                  <c:v>Kyle Terry</c:v>
                </c:pt>
                <c:pt idx="4712">
                  <c:v>Brandy Greene</c:v>
                </c:pt>
                <c:pt idx="4713">
                  <c:v>Arthur Ferguson</c:v>
                </c:pt>
                <c:pt idx="4714">
                  <c:v>Amy Mcmahon</c:v>
                </c:pt>
                <c:pt idx="4715">
                  <c:v>Madeline Ochoa</c:v>
                </c:pt>
                <c:pt idx="4716">
                  <c:v>Kenneth Woodward</c:v>
                </c:pt>
                <c:pt idx="4717">
                  <c:v>Penny Dawson</c:v>
                </c:pt>
                <c:pt idx="4718">
                  <c:v>Laura Lewis DVM</c:v>
                </c:pt>
                <c:pt idx="4719">
                  <c:v>Terry Gross</c:v>
                </c:pt>
                <c:pt idx="4720">
                  <c:v>Catherine Diaz</c:v>
                </c:pt>
                <c:pt idx="4721">
                  <c:v>Madison Holloway</c:v>
                </c:pt>
                <c:pt idx="4722">
                  <c:v>Lonnie Jackson</c:v>
                </c:pt>
                <c:pt idx="4723">
                  <c:v>Catherine Green</c:v>
                </c:pt>
                <c:pt idx="4724">
                  <c:v>Jason Gibson</c:v>
                </c:pt>
                <c:pt idx="4725">
                  <c:v>Matthew Brown</c:v>
                </c:pt>
                <c:pt idx="4726">
                  <c:v>Mark Carson</c:v>
                </c:pt>
                <c:pt idx="4727">
                  <c:v>Nicholas Collins</c:v>
                </c:pt>
                <c:pt idx="4728">
                  <c:v>Hector Woods</c:v>
                </c:pt>
                <c:pt idx="4729">
                  <c:v>Matthew Powers</c:v>
                </c:pt>
                <c:pt idx="4730">
                  <c:v>Shane Hobbs</c:v>
                </c:pt>
                <c:pt idx="4731">
                  <c:v>Alexandra Cross</c:v>
                </c:pt>
                <c:pt idx="4732">
                  <c:v>Dawn Ayala</c:v>
                </c:pt>
                <c:pt idx="4733">
                  <c:v>William Aguilar</c:v>
                </c:pt>
                <c:pt idx="4734">
                  <c:v>Chad Jones</c:v>
                </c:pt>
                <c:pt idx="4735">
                  <c:v>Dr. Teresa Soto</c:v>
                </c:pt>
                <c:pt idx="4736">
                  <c:v>Brittney Mcconnell</c:v>
                </c:pt>
                <c:pt idx="4737">
                  <c:v>Joan Wilson</c:v>
                </c:pt>
                <c:pt idx="4738">
                  <c:v>Willie Hill MD</c:v>
                </c:pt>
                <c:pt idx="4739">
                  <c:v>Michael Velasquez</c:v>
                </c:pt>
                <c:pt idx="4740">
                  <c:v>Daniel Silva</c:v>
                </c:pt>
                <c:pt idx="4741">
                  <c:v>Christina Hess</c:v>
                </c:pt>
                <c:pt idx="4742">
                  <c:v>George Newton</c:v>
                </c:pt>
                <c:pt idx="4743">
                  <c:v>Heather Mcneil</c:v>
                </c:pt>
                <c:pt idx="4744">
                  <c:v>Brandon Sherman</c:v>
                </c:pt>
                <c:pt idx="4745">
                  <c:v>Valerie Miller</c:v>
                </c:pt>
                <c:pt idx="4746">
                  <c:v>Kristen Bennett</c:v>
                </c:pt>
                <c:pt idx="4747">
                  <c:v>Katherine Christian</c:v>
                </c:pt>
                <c:pt idx="4748">
                  <c:v>Yolanda Coffey</c:v>
                </c:pt>
                <c:pt idx="4749">
                  <c:v>Kristopher Adams</c:v>
                </c:pt>
                <c:pt idx="4750">
                  <c:v>William Galvan</c:v>
                </c:pt>
                <c:pt idx="4751">
                  <c:v>Brittany Carrillo</c:v>
                </c:pt>
                <c:pt idx="4752">
                  <c:v>Jessica Holmes</c:v>
                </c:pt>
                <c:pt idx="4753">
                  <c:v>Tiffany Sanchez</c:v>
                </c:pt>
                <c:pt idx="4754">
                  <c:v>John Butler</c:v>
                </c:pt>
                <c:pt idx="4755">
                  <c:v>Jon Raymond DVM</c:v>
                </c:pt>
                <c:pt idx="4756">
                  <c:v>Bradley Martinez</c:v>
                </c:pt>
                <c:pt idx="4757">
                  <c:v>Denise Anderson</c:v>
                </c:pt>
                <c:pt idx="4758">
                  <c:v>Allen Wolfe</c:v>
                </c:pt>
                <c:pt idx="4759">
                  <c:v>Gregory Kelly</c:v>
                </c:pt>
                <c:pt idx="4760">
                  <c:v>Stacey Lopez</c:v>
                </c:pt>
                <c:pt idx="4761">
                  <c:v>Barbara Sweeney</c:v>
                </c:pt>
                <c:pt idx="4762">
                  <c:v>Brett Mills</c:v>
                </c:pt>
                <c:pt idx="4763">
                  <c:v>Deborah Madden</c:v>
                </c:pt>
                <c:pt idx="4764">
                  <c:v>Alejandra Ramirez</c:v>
                </c:pt>
                <c:pt idx="4765">
                  <c:v>Dennis Barnes</c:v>
                </c:pt>
                <c:pt idx="4766">
                  <c:v>Frank Cruz</c:v>
                </c:pt>
                <c:pt idx="4767">
                  <c:v>Lisa Young</c:v>
                </c:pt>
                <c:pt idx="4768">
                  <c:v>Gail Hunt</c:v>
                </c:pt>
                <c:pt idx="4769">
                  <c:v>Thomas Mclean</c:v>
                </c:pt>
                <c:pt idx="4770">
                  <c:v>Danielle Gonzalez</c:v>
                </c:pt>
                <c:pt idx="4771">
                  <c:v>Patty Rodriguez</c:v>
                </c:pt>
                <c:pt idx="4772">
                  <c:v>Kelly Morrow</c:v>
                </c:pt>
                <c:pt idx="4773">
                  <c:v>Alan Stout</c:v>
                </c:pt>
                <c:pt idx="4774">
                  <c:v>Richard Sosa</c:v>
                </c:pt>
                <c:pt idx="4775">
                  <c:v>Victoria Hawkins</c:v>
                </c:pt>
                <c:pt idx="4776">
                  <c:v>Carol Martinez</c:v>
                </c:pt>
                <c:pt idx="4777">
                  <c:v>Stephanie Monroe</c:v>
                </c:pt>
                <c:pt idx="4778">
                  <c:v>Casey Baker</c:v>
                </c:pt>
                <c:pt idx="4779">
                  <c:v>Billy Hoffman</c:v>
                </c:pt>
                <c:pt idx="4780">
                  <c:v>Chris Phillips</c:v>
                </c:pt>
                <c:pt idx="4781">
                  <c:v>Christine Zimmerman</c:v>
                </c:pt>
                <c:pt idx="4782">
                  <c:v>Richard Wu</c:v>
                </c:pt>
                <c:pt idx="4783">
                  <c:v>Kelly Clark</c:v>
                </c:pt>
                <c:pt idx="4784">
                  <c:v>Linda Martinez</c:v>
                </c:pt>
                <c:pt idx="4785">
                  <c:v>Angela Singh</c:v>
                </c:pt>
                <c:pt idx="4786">
                  <c:v>Karen Tucker</c:v>
                </c:pt>
                <c:pt idx="4787">
                  <c:v>Pamela Green</c:v>
                </c:pt>
                <c:pt idx="4788">
                  <c:v>Angela Cisneros</c:v>
                </c:pt>
                <c:pt idx="4789">
                  <c:v>Rebecca Jenkins</c:v>
                </c:pt>
                <c:pt idx="4790">
                  <c:v>Paul Cobb</c:v>
                </c:pt>
                <c:pt idx="4791">
                  <c:v>Ryan Hill</c:v>
                </c:pt>
                <c:pt idx="4792">
                  <c:v>Tammy Mcgrath</c:v>
                </c:pt>
                <c:pt idx="4793">
                  <c:v>Andrew Perry</c:v>
                </c:pt>
                <c:pt idx="4794">
                  <c:v>Dillon Park</c:v>
                </c:pt>
                <c:pt idx="4795">
                  <c:v>Dwayne Henry</c:v>
                </c:pt>
                <c:pt idx="4796">
                  <c:v>Tyler Schmidt</c:v>
                </c:pt>
                <c:pt idx="4797">
                  <c:v>Margaret Castro</c:v>
                </c:pt>
                <c:pt idx="4798">
                  <c:v>Madison Andrade</c:v>
                </c:pt>
                <c:pt idx="4799">
                  <c:v>Amber Price</c:v>
                </c:pt>
                <c:pt idx="4800">
                  <c:v>Jessica Cobb</c:v>
                </c:pt>
                <c:pt idx="4801">
                  <c:v>Peter Davila</c:v>
                </c:pt>
                <c:pt idx="4802">
                  <c:v>Sheena Perez</c:v>
                </c:pt>
                <c:pt idx="4803">
                  <c:v>Bobby Valencia</c:v>
                </c:pt>
                <c:pt idx="4804">
                  <c:v>Tanner Gillespie</c:v>
                </c:pt>
                <c:pt idx="4805">
                  <c:v>Stephanie Robinson</c:v>
                </c:pt>
                <c:pt idx="4806">
                  <c:v>Stacey Wright</c:v>
                </c:pt>
                <c:pt idx="4807">
                  <c:v>Toni Sloan</c:v>
                </c:pt>
                <c:pt idx="4808">
                  <c:v>Andrew Allison</c:v>
                </c:pt>
                <c:pt idx="4809">
                  <c:v>Andrew Ward</c:v>
                </c:pt>
                <c:pt idx="4810">
                  <c:v>Elizabeth Lam</c:v>
                </c:pt>
                <c:pt idx="4811">
                  <c:v>Alex Hopkins</c:v>
                </c:pt>
                <c:pt idx="4812">
                  <c:v>Teresa Maxwell</c:v>
                </c:pt>
                <c:pt idx="4813">
                  <c:v>Timothy Herrera</c:v>
                </c:pt>
                <c:pt idx="4814">
                  <c:v>Gabriel Fox</c:v>
                </c:pt>
                <c:pt idx="4815">
                  <c:v>Melissa Rivera</c:v>
                </c:pt>
                <c:pt idx="4816">
                  <c:v>Trevor Bennett</c:v>
                </c:pt>
                <c:pt idx="4817">
                  <c:v>Desiree Warner</c:v>
                </c:pt>
                <c:pt idx="4818">
                  <c:v>Julia Lucero</c:v>
                </c:pt>
                <c:pt idx="4819">
                  <c:v>Roy Thomas</c:v>
                </c:pt>
                <c:pt idx="4820">
                  <c:v>Valerie Mcguire</c:v>
                </c:pt>
                <c:pt idx="4821">
                  <c:v>Benjamin Davidson</c:v>
                </c:pt>
                <c:pt idx="4822">
                  <c:v>Dale Gonzalez</c:v>
                </c:pt>
                <c:pt idx="4823">
                  <c:v>Christopher Wiggins</c:v>
                </c:pt>
                <c:pt idx="4824">
                  <c:v>Trevor Harris</c:v>
                </c:pt>
                <c:pt idx="4825">
                  <c:v>Jacob Serrano</c:v>
                </c:pt>
                <c:pt idx="4826">
                  <c:v>Christy Armstrong</c:v>
                </c:pt>
                <c:pt idx="4827">
                  <c:v>Vincent Andrews</c:v>
                </c:pt>
                <c:pt idx="4828">
                  <c:v>Deborah Stewart</c:v>
                </c:pt>
                <c:pt idx="4829">
                  <c:v>Amy Freeman</c:v>
                </c:pt>
                <c:pt idx="4830">
                  <c:v>Bruce Mitchell</c:v>
                </c:pt>
                <c:pt idx="4831">
                  <c:v>Peter Arnold</c:v>
                </c:pt>
                <c:pt idx="4832">
                  <c:v>Gail Moore</c:v>
                </c:pt>
                <c:pt idx="4833">
                  <c:v>Joanne Welch</c:v>
                </c:pt>
                <c:pt idx="4834">
                  <c:v>Vanessa Chavez</c:v>
                </c:pt>
                <c:pt idx="4835">
                  <c:v>Susan Brooks</c:v>
                </c:pt>
                <c:pt idx="4836">
                  <c:v>Caroline Ochoa</c:v>
                </c:pt>
                <c:pt idx="4837">
                  <c:v>Tyler Cole</c:v>
                </c:pt>
                <c:pt idx="4838">
                  <c:v>Dustin Ramsey</c:v>
                </c:pt>
                <c:pt idx="4839">
                  <c:v>Mrs. Karen Boone</c:v>
                </c:pt>
                <c:pt idx="4840">
                  <c:v>Paula Beard</c:v>
                </c:pt>
                <c:pt idx="4841">
                  <c:v>Doris Williams</c:v>
                </c:pt>
                <c:pt idx="4842">
                  <c:v>Sean Wilson</c:v>
                </c:pt>
                <c:pt idx="4843">
                  <c:v>Christian Jarvis</c:v>
                </c:pt>
                <c:pt idx="4844">
                  <c:v>Jamie Grant III</c:v>
                </c:pt>
                <c:pt idx="4845">
                  <c:v>Mitchell Owens</c:v>
                </c:pt>
                <c:pt idx="4846">
                  <c:v>Randall Lynn</c:v>
                </c:pt>
                <c:pt idx="4847">
                  <c:v>Nathaniel Whitney</c:v>
                </c:pt>
                <c:pt idx="4848">
                  <c:v>Tony Reed</c:v>
                </c:pt>
                <c:pt idx="4849">
                  <c:v>Shelley Woodward</c:v>
                </c:pt>
                <c:pt idx="4850">
                  <c:v>Alyssa Williams</c:v>
                </c:pt>
                <c:pt idx="4851">
                  <c:v>Brittany Gonzalez</c:v>
                </c:pt>
                <c:pt idx="4852">
                  <c:v>Shannon Aguirre</c:v>
                </c:pt>
                <c:pt idx="4853">
                  <c:v>Kim Hunter</c:v>
                </c:pt>
                <c:pt idx="4854">
                  <c:v>Jessica Steele</c:v>
                </c:pt>
                <c:pt idx="4855">
                  <c:v>Keith Dalton</c:v>
                </c:pt>
                <c:pt idx="4856">
                  <c:v>Christopher Clark</c:v>
                </c:pt>
                <c:pt idx="4857">
                  <c:v>Leslie Holland</c:v>
                </c:pt>
                <c:pt idx="4858">
                  <c:v>Morgan Mcguire</c:v>
                </c:pt>
                <c:pt idx="4859">
                  <c:v>Tara Simmons</c:v>
                </c:pt>
                <c:pt idx="4860">
                  <c:v>Margaret Wright</c:v>
                </c:pt>
                <c:pt idx="4861">
                  <c:v>Paul Cross</c:v>
                </c:pt>
                <c:pt idx="4862">
                  <c:v>Troy Patel</c:v>
                </c:pt>
                <c:pt idx="4863">
                  <c:v>Vanessa Boyd</c:v>
                </c:pt>
                <c:pt idx="4864">
                  <c:v>Robert Levy</c:v>
                </c:pt>
                <c:pt idx="4865">
                  <c:v>Brenda Bradshaw</c:v>
                </c:pt>
                <c:pt idx="4866">
                  <c:v>Austin Ward</c:v>
                </c:pt>
                <c:pt idx="4867">
                  <c:v>Kaitlyn Gomez</c:v>
                </c:pt>
                <c:pt idx="4868">
                  <c:v>Travis Alvarez</c:v>
                </c:pt>
                <c:pt idx="4869">
                  <c:v>Bryan Ray</c:v>
                </c:pt>
                <c:pt idx="4870">
                  <c:v>Shane Pierce</c:v>
                </c:pt>
                <c:pt idx="4871">
                  <c:v>Amanda Patterson</c:v>
                </c:pt>
                <c:pt idx="4872">
                  <c:v>Patricia Newton</c:v>
                </c:pt>
                <c:pt idx="4873">
                  <c:v>Steven Stanley</c:v>
                </c:pt>
                <c:pt idx="4874">
                  <c:v>Erik Lowe</c:v>
                </c:pt>
                <c:pt idx="4875">
                  <c:v>Alan Hunt</c:v>
                </c:pt>
                <c:pt idx="4876">
                  <c:v>Gregory Sanders</c:v>
                </c:pt>
                <c:pt idx="4877">
                  <c:v>Mary Vaughn</c:v>
                </c:pt>
                <c:pt idx="4878">
                  <c:v>Christopher Erickson</c:v>
                </c:pt>
                <c:pt idx="4879">
                  <c:v>Emily Hayes</c:v>
                </c:pt>
                <c:pt idx="4880">
                  <c:v>Barbara Wolf</c:v>
                </c:pt>
                <c:pt idx="4881">
                  <c:v>Ellen Munoz</c:v>
                </c:pt>
                <c:pt idx="4882">
                  <c:v>Mitchell Valdez</c:v>
                </c:pt>
                <c:pt idx="4883">
                  <c:v>Annette Mccormick</c:v>
                </c:pt>
                <c:pt idx="4884">
                  <c:v>Amber Massey</c:v>
                </c:pt>
                <c:pt idx="4885">
                  <c:v>Raymond Lang</c:v>
                </c:pt>
                <c:pt idx="4886">
                  <c:v>Luis Lowe</c:v>
                </c:pt>
                <c:pt idx="4887">
                  <c:v>Cassandra Cain</c:v>
                </c:pt>
                <c:pt idx="4888">
                  <c:v>Juan Cook</c:v>
                </c:pt>
                <c:pt idx="4889">
                  <c:v>Rachel Hall</c:v>
                </c:pt>
                <c:pt idx="4890">
                  <c:v>Tina Johnson</c:v>
                </c:pt>
                <c:pt idx="4891">
                  <c:v>Gabriela Mclean</c:v>
                </c:pt>
                <c:pt idx="4892">
                  <c:v>Susan Howard</c:v>
                </c:pt>
                <c:pt idx="4893">
                  <c:v>Deanna Tanner</c:v>
                </c:pt>
                <c:pt idx="4894">
                  <c:v>Jennifer Bishop</c:v>
                </c:pt>
                <c:pt idx="4895">
                  <c:v>Shelby Rios</c:v>
                </c:pt>
                <c:pt idx="4896">
                  <c:v>Mason Hill</c:v>
                </c:pt>
                <c:pt idx="4897">
                  <c:v>Tina Jordan</c:v>
                </c:pt>
                <c:pt idx="4898">
                  <c:v>Matthew Singh</c:v>
                </c:pt>
                <c:pt idx="4899">
                  <c:v>Shane King</c:v>
                </c:pt>
                <c:pt idx="4900">
                  <c:v>Anthony Fitzgerald</c:v>
                </c:pt>
                <c:pt idx="4901">
                  <c:v>Michele Shaw</c:v>
                </c:pt>
                <c:pt idx="4902">
                  <c:v>Cody King</c:v>
                </c:pt>
                <c:pt idx="4903">
                  <c:v>Jeremiah Roberts</c:v>
                </c:pt>
                <c:pt idx="4904">
                  <c:v>Emily Allison</c:v>
                </c:pt>
                <c:pt idx="4905">
                  <c:v>Crystal Black</c:v>
                </c:pt>
                <c:pt idx="4906">
                  <c:v>Shawn Rhodes</c:v>
                </c:pt>
                <c:pt idx="4907">
                  <c:v>Kimberly Morrison</c:v>
                </c:pt>
                <c:pt idx="4908">
                  <c:v>Natasha Cooley</c:v>
                </c:pt>
                <c:pt idx="4909">
                  <c:v>Erika Avila</c:v>
                </c:pt>
                <c:pt idx="4910">
                  <c:v>Tony Brown</c:v>
                </c:pt>
                <c:pt idx="4911">
                  <c:v>Christina Walls</c:v>
                </c:pt>
                <c:pt idx="4912">
                  <c:v>Jeffrey Neal</c:v>
                </c:pt>
                <c:pt idx="4913">
                  <c:v>Brett Yates</c:v>
                </c:pt>
                <c:pt idx="4914">
                  <c:v>James Davenport</c:v>
                </c:pt>
                <c:pt idx="4915">
                  <c:v>Chad Armstrong</c:v>
                </c:pt>
                <c:pt idx="4916">
                  <c:v>Ms. Amber Lewis</c:v>
                </c:pt>
                <c:pt idx="4917">
                  <c:v>Julie Terrell</c:v>
                </c:pt>
                <c:pt idx="4918">
                  <c:v>Tiffany Harrison</c:v>
                </c:pt>
                <c:pt idx="4919">
                  <c:v>Martin Lozano</c:v>
                </c:pt>
                <c:pt idx="4920">
                  <c:v>Jackson Lane</c:v>
                </c:pt>
                <c:pt idx="4921">
                  <c:v>Leslie Flores</c:v>
                </c:pt>
                <c:pt idx="4922">
                  <c:v>Whitney Daniel</c:v>
                </c:pt>
                <c:pt idx="4923">
                  <c:v>Tyler Mahoney</c:v>
                </c:pt>
                <c:pt idx="4924">
                  <c:v>Darren Romero</c:v>
                </c:pt>
                <c:pt idx="4925">
                  <c:v>Robin Carpenter</c:v>
                </c:pt>
                <c:pt idx="4926">
                  <c:v>Dana Alexander</c:v>
                </c:pt>
                <c:pt idx="4927">
                  <c:v>Robin Jarvis</c:v>
                </c:pt>
                <c:pt idx="4928">
                  <c:v>Heather Keith</c:v>
                </c:pt>
                <c:pt idx="4929">
                  <c:v>Wanda Moreno</c:v>
                </c:pt>
                <c:pt idx="4930">
                  <c:v>Jerry Wiggins</c:v>
                </c:pt>
                <c:pt idx="4931">
                  <c:v>Noah Vega</c:v>
                </c:pt>
                <c:pt idx="4932">
                  <c:v>Ian Contreras</c:v>
                </c:pt>
                <c:pt idx="4933">
                  <c:v>Nancy Torres</c:v>
                </c:pt>
                <c:pt idx="4934">
                  <c:v>Aaron Mejia</c:v>
                </c:pt>
                <c:pt idx="4935">
                  <c:v>Todd Davis</c:v>
                </c:pt>
                <c:pt idx="4936">
                  <c:v>William Martin</c:v>
                </c:pt>
                <c:pt idx="4937">
                  <c:v>Shannon Hale</c:v>
                </c:pt>
                <c:pt idx="4938">
                  <c:v>Leslie Park</c:v>
                </c:pt>
                <c:pt idx="4939">
                  <c:v>Christopher Conner</c:v>
                </c:pt>
                <c:pt idx="4940">
                  <c:v>Richard Dickson</c:v>
                </c:pt>
                <c:pt idx="4941">
                  <c:v>Kayla Brown</c:v>
                </c:pt>
                <c:pt idx="4942">
                  <c:v>Alexa Moore</c:v>
                </c:pt>
                <c:pt idx="4943">
                  <c:v>Randy White</c:v>
                </c:pt>
                <c:pt idx="4944">
                  <c:v>Julie Oneal</c:v>
                </c:pt>
                <c:pt idx="4945">
                  <c:v>Maureen Wolf</c:v>
                </c:pt>
                <c:pt idx="4946">
                  <c:v>Mark Short</c:v>
                </c:pt>
                <c:pt idx="4947">
                  <c:v>Curtis Porter</c:v>
                </c:pt>
                <c:pt idx="4948">
                  <c:v>Kristy Roberts</c:v>
                </c:pt>
                <c:pt idx="4949">
                  <c:v>Toni Kim</c:v>
                </c:pt>
                <c:pt idx="4950">
                  <c:v>Megan Gray</c:v>
                </c:pt>
                <c:pt idx="4951">
                  <c:v>Brian Sims</c:v>
                </c:pt>
                <c:pt idx="4952">
                  <c:v>Christopher Woodward</c:v>
                </c:pt>
                <c:pt idx="4953">
                  <c:v>Chelsea Tran</c:v>
                </c:pt>
                <c:pt idx="4954">
                  <c:v>James Riddle</c:v>
                </c:pt>
                <c:pt idx="4955">
                  <c:v>Rebekah Higgins</c:v>
                </c:pt>
                <c:pt idx="4956">
                  <c:v>Mrs. Gina Hawkins</c:v>
                </c:pt>
                <c:pt idx="4957">
                  <c:v>David Ross PhD</c:v>
                </c:pt>
                <c:pt idx="4958">
                  <c:v>Robert Coleman</c:v>
                </c:pt>
                <c:pt idx="4959">
                  <c:v>Michael Wiley</c:v>
                </c:pt>
                <c:pt idx="4960">
                  <c:v>Dwayne Rivera</c:v>
                </c:pt>
                <c:pt idx="4961">
                  <c:v>Mary Montgomery</c:v>
                </c:pt>
                <c:pt idx="4962">
                  <c:v>Jeffrey Stokes</c:v>
                </c:pt>
                <c:pt idx="4963">
                  <c:v>Christina West</c:v>
                </c:pt>
                <c:pt idx="4964">
                  <c:v>Sonia Wells</c:v>
                </c:pt>
                <c:pt idx="4965">
                  <c:v>Michael Cantrell</c:v>
                </c:pt>
                <c:pt idx="4966">
                  <c:v>Samantha Massey</c:v>
                </c:pt>
                <c:pt idx="4967">
                  <c:v>Erin Barber</c:v>
                </c:pt>
                <c:pt idx="4968">
                  <c:v>Kim Salazar</c:v>
                </c:pt>
                <c:pt idx="4969">
                  <c:v>Sabrina Marks</c:v>
                </c:pt>
                <c:pt idx="4970">
                  <c:v>Joanna Howard</c:v>
                </c:pt>
                <c:pt idx="4971">
                  <c:v>Ariel Byrd</c:v>
                </c:pt>
                <c:pt idx="4972">
                  <c:v>Shelley Anthony</c:v>
                </c:pt>
                <c:pt idx="4973">
                  <c:v>Cody Summers</c:v>
                </c:pt>
                <c:pt idx="4974">
                  <c:v>Jennifer Li</c:v>
                </c:pt>
                <c:pt idx="4975">
                  <c:v>Catherine Schroeder</c:v>
                </c:pt>
                <c:pt idx="4976">
                  <c:v>Jennifer Stanton</c:v>
                </c:pt>
                <c:pt idx="4977">
                  <c:v>Diane Atkins</c:v>
                </c:pt>
                <c:pt idx="4978">
                  <c:v>Joanne Lang</c:v>
                </c:pt>
                <c:pt idx="4979">
                  <c:v>Alexandria Brooks</c:v>
                </c:pt>
                <c:pt idx="4980">
                  <c:v>Laura Parker</c:v>
                </c:pt>
                <c:pt idx="4981">
                  <c:v>Steven Brewer</c:v>
                </c:pt>
                <c:pt idx="4982">
                  <c:v>Gary Nixon</c:v>
                </c:pt>
                <c:pt idx="4983">
                  <c:v>Kristen Dixon</c:v>
                </c:pt>
                <c:pt idx="4984">
                  <c:v>Kristen Meyers</c:v>
                </c:pt>
                <c:pt idx="4985">
                  <c:v>Chris Reynolds</c:v>
                </c:pt>
                <c:pt idx="4986">
                  <c:v>Mr. Jonathan Smith Jr.</c:v>
                </c:pt>
                <c:pt idx="4987">
                  <c:v>Brendan Palmer</c:v>
                </c:pt>
                <c:pt idx="4988">
                  <c:v>Kristen Bright</c:v>
                </c:pt>
                <c:pt idx="4989">
                  <c:v>Marissa Cain</c:v>
                </c:pt>
                <c:pt idx="4990">
                  <c:v>Calvin Perez</c:v>
                </c:pt>
                <c:pt idx="4991">
                  <c:v>Rebecca Robinson</c:v>
                </c:pt>
                <c:pt idx="4992">
                  <c:v>Ann Turner</c:v>
                </c:pt>
                <c:pt idx="4993">
                  <c:v>Andrew Johnston</c:v>
                </c:pt>
                <c:pt idx="4994">
                  <c:v>Shawn Phillips</c:v>
                </c:pt>
                <c:pt idx="4995">
                  <c:v>Jared Reyes</c:v>
                </c:pt>
                <c:pt idx="4996">
                  <c:v>Brandon Baldwin</c:v>
                </c:pt>
                <c:pt idx="4997">
                  <c:v>Derek Blankenship</c:v>
                </c:pt>
                <c:pt idx="4998">
                  <c:v>Lisa Chandler</c:v>
                </c:pt>
                <c:pt idx="4999">
                  <c:v>Miss Robin Miller</c:v>
                </c:pt>
                <c:pt idx="5000">
                  <c:v>Christopher Robertson</c:v>
                </c:pt>
                <c:pt idx="5001">
                  <c:v>Gerald Campbell</c:v>
                </c:pt>
                <c:pt idx="5002">
                  <c:v>Sara Lane</c:v>
                </c:pt>
                <c:pt idx="5003">
                  <c:v>Devon Garrison</c:v>
                </c:pt>
                <c:pt idx="5004">
                  <c:v>Eric Herring</c:v>
                </c:pt>
                <c:pt idx="5005">
                  <c:v>Jay Roberts</c:v>
                </c:pt>
                <c:pt idx="5006">
                  <c:v>Bianca Patterson</c:v>
                </c:pt>
                <c:pt idx="5007">
                  <c:v>Keith Barker</c:v>
                </c:pt>
                <c:pt idx="5008">
                  <c:v>Joshua Byrd</c:v>
                </c:pt>
                <c:pt idx="5009">
                  <c:v>Alicia Garrett</c:v>
                </c:pt>
                <c:pt idx="5010">
                  <c:v>Pam Martinez</c:v>
                </c:pt>
                <c:pt idx="5011">
                  <c:v>Denise Farmer</c:v>
                </c:pt>
                <c:pt idx="5012">
                  <c:v>Jacqueline Mendez</c:v>
                </c:pt>
                <c:pt idx="5013">
                  <c:v>Molly Taylor</c:v>
                </c:pt>
                <c:pt idx="5014">
                  <c:v>Aaron Cameron MD</c:v>
                </c:pt>
                <c:pt idx="5015">
                  <c:v>Bradley Munoz</c:v>
                </c:pt>
                <c:pt idx="5016">
                  <c:v>Shane Rice</c:v>
                </c:pt>
                <c:pt idx="5017">
                  <c:v>Kelly Kelley</c:v>
                </c:pt>
                <c:pt idx="5018">
                  <c:v>Charles Snyder</c:v>
                </c:pt>
                <c:pt idx="5019">
                  <c:v>Kylie Parker</c:v>
                </c:pt>
                <c:pt idx="5020">
                  <c:v>Melinda Woodard</c:v>
                </c:pt>
                <c:pt idx="5021">
                  <c:v>Douglas Rodriguez</c:v>
                </c:pt>
                <c:pt idx="5022">
                  <c:v>Harold Dorsey</c:v>
                </c:pt>
                <c:pt idx="5023">
                  <c:v>Megan Downs</c:v>
                </c:pt>
                <c:pt idx="5024">
                  <c:v>Susan Lang</c:v>
                </c:pt>
                <c:pt idx="5025">
                  <c:v>Dana Gutierrez</c:v>
                </c:pt>
                <c:pt idx="5026">
                  <c:v>Melinda Henderson</c:v>
                </c:pt>
                <c:pt idx="5027">
                  <c:v>Jake Curtis</c:v>
                </c:pt>
                <c:pt idx="5028">
                  <c:v>Kara Crawford</c:v>
                </c:pt>
                <c:pt idx="5029">
                  <c:v>Linda Acosta</c:v>
                </c:pt>
                <c:pt idx="5030">
                  <c:v>Justin Spencer</c:v>
                </c:pt>
                <c:pt idx="5031">
                  <c:v>Rebecca Gordon</c:v>
                </c:pt>
                <c:pt idx="5032">
                  <c:v>Craig Jones</c:v>
                </c:pt>
                <c:pt idx="5033">
                  <c:v>Melissa West</c:v>
                </c:pt>
                <c:pt idx="5034">
                  <c:v>Rachel Fernandez</c:v>
                </c:pt>
                <c:pt idx="5035">
                  <c:v>Emily Oliver</c:v>
                </c:pt>
                <c:pt idx="5036">
                  <c:v>Kelly Alvarez</c:v>
                </c:pt>
                <c:pt idx="5037">
                  <c:v>Debbie Stephens</c:v>
                </c:pt>
                <c:pt idx="5038">
                  <c:v>Jessica Brooks</c:v>
                </c:pt>
                <c:pt idx="5039">
                  <c:v>Alicia Herman</c:v>
                </c:pt>
                <c:pt idx="5040">
                  <c:v>Clinton Morales</c:v>
                </c:pt>
                <c:pt idx="5041">
                  <c:v>Emily King</c:v>
                </c:pt>
                <c:pt idx="5042">
                  <c:v>Vincent Chen</c:v>
                </c:pt>
                <c:pt idx="5043">
                  <c:v>Stephen Walsh</c:v>
                </c:pt>
                <c:pt idx="5044">
                  <c:v>Samantha Walker MD</c:v>
                </c:pt>
                <c:pt idx="5045">
                  <c:v>Chelsea Bailey</c:v>
                </c:pt>
                <c:pt idx="5046">
                  <c:v>Lance Cobb</c:v>
                </c:pt>
                <c:pt idx="5047">
                  <c:v>Sara Ramirez</c:v>
                </c:pt>
                <c:pt idx="5048">
                  <c:v>Antonio Haley</c:v>
                </c:pt>
                <c:pt idx="5049">
                  <c:v>Cory Mitchell</c:v>
                </c:pt>
                <c:pt idx="5050">
                  <c:v>David Silva</c:v>
                </c:pt>
                <c:pt idx="5051">
                  <c:v>Madison Young</c:v>
                </c:pt>
                <c:pt idx="5052">
                  <c:v>Cynthia Fitzgerald</c:v>
                </c:pt>
                <c:pt idx="5053">
                  <c:v>Helen Frank</c:v>
                </c:pt>
                <c:pt idx="5054">
                  <c:v>Matthew White</c:v>
                </c:pt>
                <c:pt idx="5055">
                  <c:v>Maria Porter</c:v>
                </c:pt>
                <c:pt idx="5056">
                  <c:v>Lauren Farmer</c:v>
                </c:pt>
                <c:pt idx="5057">
                  <c:v>Derek Sanchez</c:v>
                </c:pt>
                <c:pt idx="5058">
                  <c:v>Eric Pearson</c:v>
                </c:pt>
                <c:pt idx="5059">
                  <c:v>Steven Williams MD</c:v>
                </c:pt>
                <c:pt idx="5060">
                  <c:v>Stacey Bowers</c:v>
                </c:pt>
                <c:pt idx="5061">
                  <c:v>Brittany Cruz</c:v>
                </c:pt>
                <c:pt idx="5062">
                  <c:v>Kari Rodriguez</c:v>
                </c:pt>
                <c:pt idx="5063">
                  <c:v>Melissa Roberts</c:v>
                </c:pt>
                <c:pt idx="5064">
                  <c:v>Bethany Noble</c:v>
                </c:pt>
                <c:pt idx="5065">
                  <c:v>Keith Ortiz</c:v>
                </c:pt>
                <c:pt idx="5066">
                  <c:v>Jennifer Parks</c:v>
                </c:pt>
                <c:pt idx="5067">
                  <c:v>Vincent Simpson</c:v>
                </c:pt>
                <c:pt idx="5068">
                  <c:v>Susan Campbell</c:v>
                </c:pt>
                <c:pt idx="5069">
                  <c:v>Javier Richardson</c:v>
                </c:pt>
                <c:pt idx="5070">
                  <c:v>Jessica Bell DDS</c:v>
                </c:pt>
                <c:pt idx="5071">
                  <c:v>Alexis Salazar</c:v>
                </c:pt>
                <c:pt idx="5072">
                  <c:v>Jennifer Mack</c:v>
                </c:pt>
                <c:pt idx="5073">
                  <c:v>Megan Tyler</c:v>
                </c:pt>
                <c:pt idx="5074">
                  <c:v>Shelly Burch</c:v>
                </c:pt>
                <c:pt idx="5075">
                  <c:v>James Wolfe</c:v>
                </c:pt>
                <c:pt idx="5076">
                  <c:v>John Bentley</c:v>
                </c:pt>
                <c:pt idx="5077">
                  <c:v>Daniel Griffith</c:v>
                </c:pt>
                <c:pt idx="5078">
                  <c:v>Christine Oliver</c:v>
                </c:pt>
                <c:pt idx="5079">
                  <c:v>Alexis Scott</c:v>
                </c:pt>
                <c:pt idx="5080">
                  <c:v>Cassandra Hickman</c:v>
                </c:pt>
                <c:pt idx="5081">
                  <c:v>Timothy Cardenas</c:v>
                </c:pt>
                <c:pt idx="5082">
                  <c:v>Kevin Peterson</c:v>
                </c:pt>
                <c:pt idx="5083">
                  <c:v>Tasha Klein</c:v>
                </c:pt>
                <c:pt idx="5084">
                  <c:v>Alexander Evans</c:v>
                </c:pt>
                <c:pt idx="5085">
                  <c:v>Glen Vega</c:v>
                </c:pt>
                <c:pt idx="5086">
                  <c:v>Jeffrey Wilkins</c:v>
                </c:pt>
                <c:pt idx="5087">
                  <c:v>Timothy Jacobson</c:v>
                </c:pt>
                <c:pt idx="5088">
                  <c:v>Garrett Taylor</c:v>
                </c:pt>
                <c:pt idx="5089">
                  <c:v>Kristine Stewart</c:v>
                </c:pt>
                <c:pt idx="5090">
                  <c:v>Terrence Lucas</c:v>
                </c:pt>
                <c:pt idx="5091">
                  <c:v>Mr. Nathaniel Carlson</c:v>
                </c:pt>
                <c:pt idx="5092">
                  <c:v>John Roth</c:v>
                </c:pt>
                <c:pt idx="5093">
                  <c:v>Nathaniel Burns</c:v>
                </c:pt>
                <c:pt idx="5094">
                  <c:v>Dale Tran</c:v>
                </c:pt>
                <c:pt idx="5095">
                  <c:v>Kenneth Park</c:v>
                </c:pt>
                <c:pt idx="5096">
                  <c:v>Mary Livingston</c:v>
                </c:pt>
                <c:pt idx="5097">
                  <c:v>Jesus Atkinson</c:v>
                </c:pt>
                <c:pt idx="5098">
                  <c:v>Tammie Mullen</c:v>
                </c:pt>
                <c:pt idx="5099">
                  <c:v>Michele Garza</c:v>
                </c:pt>
                <c:pt idx="5100">
                  <c:v>Suzanne Wood</c:v>
                </c:pt>
                <c:pt idx="5101">
                  <c:v>Nicholas Johnson</c:v>
                </c:pt>
                <c:pt idx="5102">
                  <c:v>Jose Gonzales</c:v>
                </c:pt>
                <c:pt idx="5103">
                  <c:v>Leslie Schmidt</c:v>
                </c:pt>
                <c:pt idx="5104">
                  <c:v>Jasmine Freeman</c:v>
                </c:pt>
                <c:pt idx="5105">
                  <c:v>Brianna Powell</c:v>
                </c:pt>
                <c:pt idx="5106">
                  <c:v>Roy Harrell</c:v>
                </c:pt>
                <c:pt idx="5107">
                  <c:v>Melissa Forbes</c:v>
                </c:pt>
                <c:pt idx="5108">
                  <c:v>Scott Steele</c:v>
                </c:pt>
                <c:pt idx="5109">
                  <c:v>Lori Juarez</c:v>
                </c:pt>
                <c:pt idx="5110">
                  <c:v>Jacob Gomez</c:v>
                </c:pt>
                <c:pt idx="5111">
                  <c:v>Jeremy Gardner</c:v>
                </c:pt>
                <c:pt idx="5112">
                  <c:v>Melanie Hayes</c:v>
                </c:pt>
                <c:pt idx="5113">
                  <c:v>Eric Carroll</c:v>
                </c:pt>
                <c:pt idx="5114">
                  <c:v>Kathryn King</c:v>
                </c:pt>
                <c:pt idx="5115">
                  <c:v>Sherri Miller</c:v>
                </c:pt>
                <c:pt idx="5116">
                  <c:v>Aaron Salinas</c:v>
                </c:pt>
                <c:pt idx="5117">
                  <c:v>Tyler Burns</c:v>
                </c:pt>
                <c:pt idx="5118">
                  <c:v>Tracy Walter</c:v>
                </c:pt>
                <c:pt idx="5119">
                  <c:v>Leslie Villarreal</c:v>
                </c:pt>
                <c:pt idx="5120">
                  <c:v>Kaylee King</c:v>
                </c:pt>
                <c:pt idx="5121">
                  <c:v>Juan Marshall</c:v>
                </c:pt>
                <c:pt idx="5122">
                  <c:v>Dr. Katherine Bentley</c:v>
                </c:pt>
                <c:pt idx="5123">
                  <c:v>Anne Glover</c:v>
                </c:pt>
                <c:pt idx="5124">
                  <c:v>Amy Stevenson</c:v>
                </c:pt>
                <c:pt idx="5125">
                  <c:v>Jamie Brooks</c:v>
                </c:pt>
                <c:pt idx="5126">
                  <c:v>Tricia Collins</c:v>
                </c:pt>
                <c:pt idx="5127">
                  <c:v>Debra Whitney</c:v>
                </c:pt>
                <c:pt idx="5128">
                  <c:v>Donna Foster</c:v>
                </c:pt>
                <c:pt idx="5129">
                  <c:v>Jerry Gonzalez</c:v>
                </c:pt>
                <c:pt idx="5130">
                  <c:v>Latoya Walker</c:v>
                </c:pt>
                <c:pt idx="5131">
                  <c:v>John Stein</c:v>
                </c:pt>
                <c:pt idx="5132">
                  <c:v>Kimberly Mata</c:v>
                </c:pt>
                <c:pt idx="5133">
                  <c:v>Dean James</c:v>
                </c:pt>
                <c:pt idx="5134">
                  <c:v>Sheila Pierce</c:v>
                </c:pt>
                <c:pt idx="5135">
                  <c:v>Margaret Ramsey</c:v>
                </c:pt>
                <c:pt idx="5136">
                  <c:v>Mr. Ronald Hancock</c:v>
                </c:pt>
                <c:pt idx="5137">
                  <c:v>Dwayne Liu</c:v>
                </c:pt>
                <c:pt idx="5138">
                  <c:v>Meredith House</c:v>
                </c:pt>
                <c:pt idx="5139">
                  <c:v>Robert Quinn</c:v>
                </c:pt>
                <c:pt idx="5140">
                  <c:v>Becky Baldwin</c:v>
                </c:pt>
                <c:pt idx="5141">
                  <c:v>Joy Smith</c:v>
                </c:pt>
                <c:pt idx="5142">
                  <c:v>Steven Wallace</c:v>
                </c:pt>
                <c:pt idx="5143">
                  <c:v>Miranda Calderon</c:v>
                </c:pt>
                <c:pt idx="5144">
                  <c:v>Jean Ashley</c:v>
                </c:pt>
                <c:pt idx="5145">
                  <c:v>Stephanie Wong</c:v>
                </c:pt>
                <c:pt idx="5146">
                  <c:v>Dawn Mcintyre</c:v>
                </c:pt>
                <c:pt idx="5147">
                  <c:v>Joyce Russell</c:v>
                </c:pt>
                <c:pt idx="5148">
                  <c:v>Roy Allen</c:v>
                </c:pt>
                <c:pt idx="5149">
                  <c:v>Mark Scott</c:v>
                </c:pt>
                <c:pt idx="5150">
                  <c:v>Rebekah King DVM</c:v>
                </c:pt>
                <c:pt idx="5151">
                  <c:v>Ashley Dalton</c:v>
                </c:pt>
                <c:pt idx="5152">
                  <c:v>Linda Nelson</c:v>
                </c:pt>
                <c:pt idx="5153">
                  <c:v>Rebecca Sloan</c:v>
                </c:pt>
                <c:pt idx="5154">
                  <c:v>Kari Green</c:v>
                </c:pt>
                <c:pt idx="5155">
                  <c:v>Brenda Saunders</c:v>
                </c:pt>
                <c:pt idx="5156">
                  <c:v>Angela Nelson</c:v>
                </c:pt>
                <c:pt idx="5157">
                  <c:v>Steven Shelton</c:v>
                </c:pt>
                <c:pt idx="5158">
                  <c:v>James Hopkins</c:v>
                </c:pt>
                <c:pt idx="5159">
                  <c:v>Chad Horne</c:v>
                </c:pt>
                <c:pt idx="5160">
                  <c:v>Caroline Mercado</c:v>
                </c:pt>
                <c:pt idx="5161">
                  <c:v>Dana Day</c:v>
                </c:pt>
                <c:pt idx="5162">
                  <c:v>Steven Carrillo</c:v>
                </c:pt>
                <c:pt idx="5163">
                  <c:v>Matthew Duncan</c:v>
                </c:pt>
                <c:pt idx="5164">
                  <c:v>Kevin Welch</c:v>
                </c:pt>
                <c:pt idx="5165">
                  <c:v>Cheryl Silva</c:v>
                </c:pt>
                <c:pt idx="5166">
                  <c:v>Kathryn Ramos</c:v>
                </c:pt>
                <c:pt idx="5167">
                  <c:v>Jesse Thornton</c:v>
                </c:pt>
                <c:pt idx="5168">
                  <c:v>Ryan Reid</c:v>
                </c:pt>
                <c:pt idx="5169">
                  <c:v>Kimberly Malone</c:v>
                </c:pt>
                <c:pt idx="5170">
                  <c:v>Regina Lambert</c:v>
                </c:pt>
                <c:pt idx="5171">
                  <c:v>Gregory Macias</c:v>
                </c:pt>
                <c:pt idx="5172">
                  <c:v>Aaron Henry</c:v>
                </c:pt>
                <c:pt idx="5173">
                  <c:v>Christopher Glass</c:v>
                </c:pt>
                <c:pt idx="5174">
                  <c:v>Christine Parker</c:v>
                </c:pt>
                <c:pt idx="5175">
                  <c:v>Leslie Knox</c:v>
                </c:pt>
                <c:pt idx="5176">
                  <c:v>William Ellis MD</c:v>
                </c:pt>
                <c:pt idx="5177">
                  <c:v>William Norman</c:v>
                </c:pt>
                <c:pt idx="5178">
                  <c:v>Ronald Fowler</c:v>
                </c:pt>
                <c:pt idx="5179">
                  <c:v>Brent Floyd</c:v>
                </c:pt>
                <c:pt idx="5180">
                  <c:v>Jeffery Reeves</c:v>
                </c:pt>
                <c:pt idx="5181">
                  <c:v>Scott Simmons</c:v>
                </c:pt>
                <c:pt idx="5182">
                  <c:v>Michael Larsen</c:v>
                </c:pt>
                <c:pt idx="5183">
                  <c:v>Penny Ross</c:v>
                </c:pt>
                <c:pt idx="5184">
                  <c:v>Michael Mckee</c:v>
                </c:pt>
                <c:pt idx="5185">
                  <c:v>Kathryn Brennan</c:v>
                </c:pt>
                <c:pt idx="5186">
                  <c:v>Joseph Ballard</c:v>
                </c:pt>
                <c:pt idx="5187">
                  <c:v>Christopher Davis</c:v>
                </c:pt>
                <c:pt idx="5188">
                  <c:v>Toni Neal</c:v>
                </c:pt>
                <c:pt idx="5189">
                  <c:v>Damon Parrish</c:v>
                </c:pt>
                <c:pt idx="5190">
                  <c:v>Tara Pham</c:v>
                </c:pt>
                <c:pt idx="5191">
                  <c:v>Matthew Case</c:v>
                </c:pt>
                <c:pt idx="5192">
                  <c:v>Andrew Henderson</c:v>
                </c:pt>
                <c:pt idx="5193">
                  <c:v>Cory Burns</c:v>
                </c:pt>
                <c:pt idx="5194">
                  <c:v>Sherry Rhodes</c:v>
                </c:pt>
                <c:pt idx="5195">
                  <c:v>Randy Goodman</c:v>
                </c:pt>
                <c:pt idx="5196">
                  <c:v>Jerry Bailey</c:v>
                </c:pt>
                <c:pt idx="5197">
                  <c:v>Kevin Strickland</c:v>
                </c:pt>
                <c:pt idx="5198">
                  <c:v>Sandra Perez</c:v>
                </c:pt>
                <c:pt idx="5199">
                  <c:v>Christopher Dean</c:v>
                </c:pt>
                <c:pt idx="5200">
                  <c:v>Jenna Collins</c:v>
                </c:pt>
                <c:pt idx="5201">
                  <c:v>Laura Morales</c:v>
                </c:pt>
                <c:pt idx="5202">
                  <c:v>Daniel Lamb</c:v>
                </c:pt>
                <c:pt idx="5203">
                  <c:v>Cameron Decker</c:v>
                </c:pt>
                <c:pt idx="5204">
                  <c:v>Kellie Brown</c:v>
                </c:pt>
                <c:pt idx="5205">
                  <c:v>Jennifer Ford PhD</c:v>
                </c:pt>
                <c:pt idx="5206">
                  <c:v>Chris Davis</c:v>
                </c:pt>
                <c:pt idx="5207">
                  <c:v>Kathy Scott</c:v>
                </c:pt>
                <c:pt idx="5208">
                  <c:v>Charles Wallace</c:v>
                </c:pt>
                <c:pt idx="5209">
                  <c:v>Samantha Nelson</c:v>
                </c:pt>
                <c:pt idx="5210">
                  <c:v>Jeremy Patrick</c:v>
                </c:pt>
                <c:pt idx="5211">
                  <c:v>Steve Nolan</c:v>
                </c:pt>
                <c:pt idx="5212">
                  <c:v>Christopher Vasquez</c:v>
                </c:pt>
                <c:pt idx="5213">
                  <c:v>Anna Hensley</c:v>
                </c:pt>
                <c:pt idx="5214">
                  <c:v>Lisa Moran</c:v>
                </c:pt>
                <c:pt idx="5215">
                  <c:v>Tricia Martinez</c:v>
                </c:pt>
                <c:pt idx="5216">
                  <c:v>Tamara Robbins</c:v>
                </c:pt>
                <c:pt idx="5217">
                  <c:v>Mr. Anthony Simpson</c:v>
                </c:pt>
                <c:pt idx="5218">
                  <c:v>Billy Richardson</c:v>
                </c:pt>
                <c:pt idx="5219">
                  <c:v>Kelsey Burns</c:v>
                </c:pt>
                <c:pt idx="5220">
                  <c:v>Amanda Colon</c:v>
                </c:pt>
                <c:pt idx="5221">
                  <c:v>Jordan Moore</c:v>
                </c:pt>
                <c:pt idx="5222">
                  <c:v>Kenneth Copeland</c:v>
                </c:pt>
                <c:pt idx="5223">
                  <c:v>Sara Hooper</c:v>
                </c:pt>
                <c:pt idx="5224">
                  <c:v>Kathryn Burgess</c:v>
                </c:pt>
                <c:pt idx="5225">
                  <c:v>Alexander Coleman</c:v>
                </c:pt>
                <c:pt idx="5226">
                  <c:v>Juan Bennett</c:v>
                </c:pt>
                <c:pt idx="5227">
                  <c:v>Edward Riggs</c:v>
                </c:pt>
                <c:pt idx="5228">
                  <c:v>Elizabeth Bell</c:v>
                </c:pt>
                <c:pt idx="5229">
                  <c:v>Kristin Boyd</c:v>
                </c:pt>
                <c:pt idx="5230">
                  <c:v>Dennis Morrison</c:v>
                </c:pt>
                <c:pt idx="5231">
                  <c:v>Xavier Kemp</c:v>
                </c:pt>
                <c:pt idx="5232">
                  <c:v>Roger Jones</c:v>
                </c:pt>
                <c:pt idx="5233">
                  <c:v>Mark Giles PhD</c:v>
                </c:pt>
                <c:pt idx="5234">
                  <c:v>Lawrence Higgins</c:v>
                </c:pt>
                <c:pt idx="5235">
                  <c:v>Jeffrey Powell</c:v>
                </c:pt>
                <c:pt idx="5236">
                  <c:v>David Paul</c:v>
                </c:pt>
                <c:pt idx="5237">
                  <c:v>Wendy Thomas DDS</c:v>
                </c:pt>
                <c:pt idx="5238">
                  <c:v>Kathy Brown</c:v>
                </c:pt>
                <c:pt idx="5239">
                  <c:v>Shari Donovan</c:v>
                </c:pt>
                <c:pt idx="5240">
                  <c:v>Alex Mack</c:v>
                </c:pt>
                <c:pt idx="5241">
                  <c:v>Samantha Burnett DDS</c:v>
                </c:pt>
                <c:pt idx="5242">
                  <c:v>Mr. Tyler Hodges</c:v>
                </c:pt>
                <c:pt idx="5243">
                  <c:v>Raymond Chang</c:v>
                </c:pt>
                <c:pt idx="5244">
                  <c:v>Don Winters MD</c:v>
                </c:pt>
                <c:pt idx="5245">
                  <c:v>Stacey Gomez</c:v>
                </c:pt>
                <c:pt idx="5246">
                  <c:v>Jonathan Combs</c:v>
                </c:pt>
                <c:pt idx="5247">
                  <c:v>Charles Morgan</c:v>
                </c:pt>
                <c:pt idx="5248">
                  <c:v>Benjamin Simmons</c:v>
                </c:pt>
                <c:pt idx="5249">
                  <c:v>Teresa Lindsey</c:v>
                </c:pt>
                <c:pt idx="5250">
                  <c:v>Bradley Tucker</c:v>
                </c:pt>
                <c:pt idx="5251">
                  <c:v>Amy Randall</c:v>
                </c:pt>
                <c:pt idx="5252">
                  <c:v>Greg Mahoney</c:v>
                </c:pt>
                <c:pt idx="5253">
                  <c:v>Samantha Chase</c:v>
                </c:pt>
                <c:pt idx="5254">
                  <c:v>Monica Bell</c:v>
                </c:pt>
                <c:pt idx="5255">
                  <c:v>William Hartman</c:v>
                </c:pt>
                <c:pt idx="5256">
                  <c:v>Kristy Butler</c:v>
                </c:pt>
                <c:pt idx="5257">
                  <c:v>Kevin Gibson</c:v>
                </c:pt>
                <c:pt idx="5258">
                  <c:v>Katherine Ferrell</c:v>
                </c:pt>
                <c:pt idx="5259">
                  <c:v>Pamela King</c:v>
                </c:pt>
                <c:pt idx="5260">
                  <c:v>Andre Jacobs</c:v>
                </c:pt>
                <c:pt idx="5261">
                  <c:v>Ian Frost</c:v>
                </c:pt>
                <c:pt idx="5262">
                  <c:v>Kim Bishop</c:v>
                </c:pt>
                <c:pt idx="5263">
                  <c:v>Elaine Clark</c:v>
                </c:pt>
                <c:pt idx="5264">
                  <c:v>Melanie Day</c:v>
                </c:pt>
                <c:pt idx="5265">
                  <c:v>Robin Cooper</c:v>
                </c:pt>
                <c:pt idx="5266">
                  <c:v>Casey White</c:v>
                </c:pt>
                <c:pt idx="5267">
                  <c:v>Larry Young</c:v>
                </c:pt>
                <c:pt idx="5268">
                  <c:v>Benjamin Murphy</c:v>
                </c:pt>
                <c:pt idx="5269">
                  <c:v>Karl Bell</c:v>
                </c:pt>
                <c:pt idx="5270">
                  <c:v>Edward Powers</c:v>
                </c:pt>
                <c:pt idx="5271">
                  <c:v>Andrew Ware</c:v>
                </c:pt>
                <c:pt idx="5272">
                  <c:v>Cassandra Schroeder</c:v>
                </c:pt>
                <c:pt idx="5273">
                  <c:v>Lindsey Russell</c:v>
                </c:pt>
                <c:pt idx="5274">
                  <c:v>Chloe Lam DDS</c:v>
                </c:pt>
                <c:pt idx="5275">
                  <c:v>Rachel Dawson</c:v>
                </c:pt>
                <c:pt idx="5276">
                  <c:v>Angela Aguilar</c:v>
                </c:pt>
                <c:pt idx="5277">
                  <c:v>Nancy Adkins</c:v>
                </c:pt>
                <c:pt idx="5278">
                  <c:v>Jeffrey Perez</c:v>
                </c:pt>
                <c:pt idx="5279">
                  <c:v>Christine Watts</c:v>
                </c:pt>
                <c:pt idx="5280">
                  <c:v>Alexandra Becker</c:v>
                </c:pt>
                <c:pt idx="5281">
                  <c:v>Michelle Maynard</c:v>
                </c:pt>
                <c:pt idx="5282">
                  <c:v>Rhonda Williamson</c:v>
                </c:pt>
                <c:pt idx="5283">
                  <c:v>Julie Huynh</c:v>
                </c:pt>
                <c:pt idx="5284">
                  <c:v>Jessica Parks</c:v>
                </c:pt>
                <c:pt idx="5285">
                  <c:v>Ralph Wallace</c:v>
                </c:pt>
                <c:pt idx="5286">
                  <c:v>Shannon Davies</c:v>
                </c:pt>
                <c:pt idx="5287">
                  <c:v>Wesley Lawrence</c:v>
                </c:pt>
                <c:pt idx="5288">
                  <c:v>Rita Phillips</c:v>
                </c:pt>
                <c:pt idx="5289">
                  <c:v>Susan Koch</c:v>
                </c:pt>
                <c:pt idx="5290">
                  <c:v>Danielle James</c:v>
                </c:pt>
                <c:pt idx="5291">
                  <c:v>Michael Wells</c:v>
                </c:pt>
                <c:pt idx="5292">
                  <c:v>Lauren Hernandez</c:v>
                </c:pt>
                <c:pt idx="5293">
                  <c:v>Russell Mccarthy</c:v>
                </c:pt>
                <c:pt idx="5294">
                  <c:v>Kristina Kidd</c:v>
                </c:pt>
                <c:pt idx="5295">
                  <c:v>Jimmy Rivas</c:v>
                </c:pt>
                <c:pt idx="5296">
                  <c:v>Andrew Olson</c:v>
                </c:pt>
                <c:pt idx="5297">
                  <c:v>Madison Paul</c:v>
                </c:pt>
                <c:pt idx="5298">
                  <c:v>Todd Parker</c:v>
                </c:pt>
                <c:pt idx="5299">
                  <c:v>Adriana Bradley</c:v>
                </c:pt>
                <c:pt idx="5300">
                  <c:v>Stuart Crawford PhD</c:v>
                </c:pt>
                <c:pt idx="5301">
                  <c:v>Chelsea Payne</c:v>
                </c:pt>
                <c:pt idx="5302">
                  <c:v>Terry Reyes</c:v>
                </c:pt>
                <c:pt idx="5303">
                  <c:v>Mrs. Michele Smith</c:v>
                </c:pt>
                <c:pt idx="5304">
                  <c:v>William Tucker</c:v>
                </c:pt>
                <c:pt idx="5305">
                  <c:v>Austin Krueger</c:v>
                </c:pt>
                <c:pt idx="5306">
                  <c:v>Anne Pittman</c:v>
                </c:pt>
                <c:pt idx="5307">
                  <c:v>Molly Clarke</c:v>
                </c:pt>
                <c:pt idx="5308">
                  <c:v>Curtis Anderson Jr.</c:v>
                </c:pt>
                <c:pt idx="5309">
                  <c:v>Jill Hampton</c:v>
                </c:pt>
                <c:pt idx="5310">
                  <c:v>Christopher Schneider</c:v>
                </c:pt>
                <c:pt idx="5311">
                  <c:v>Steven Roberts</c:v>
                </c:pt>
                <c:pt idx="5312">
                  <c:v>Amy Ruiz</c:v>
                </c:pt>
                <c:pt idx="5313">
                  <c:v>Christopher Miles</c:v>
                </c:pt>
                <c:pt idx="5314">
                  <c:v>Steve Perez</c:v>
                </c:pt>
                <c:pt idx="5315">
                  <c:v>Adrienne Valenzuela</c:v>
                </c:pt>
                <c:pt idx="5316">
                  <c:v>Wayne Norris</c:v>
                </c:pt>
                <c:pt idx="5317">
                  <c:v>Kristin Howard</c:v>
                </c:pt>
                <c:pt idx="5318">
                  <c:v>Daniel Steele</c:v>
                </c:pt>
                <c:pt idx="5319">
                  <c:v>Vickie Ellis</c:v>
                </c:pt>
                <c:pt idx="5320">
                  <c:v>William Carroll DVM</c:v>
                </c:pt>
                <c:pt idx="5321">
                  <c:v>Christopher Cunningham</c:v>
                </c:pt>
                <c:pt idx="5322">
                  <c:v>Brent Peterson</c:v>
                </c:pt>
                <c:pt idx="5323">
                  <c:v>Ian Oneal</c:v>
                </c:pt>
                <c:pt idx="5324">
                  <c:v>Ruben Cruz</c:v>
                </c:pt>
                <c:pt idx="5325">
                  <c:v>Shaun Harris</c:v>
                </c:pt>
                <c:pt idx="5326">
                  <c:v>Nichole Moore</c:v>
                </c:pt>
                <c:pt idx="5327">
                  <c:v>Gary Evans</c:v>
                </c:pt>
                <c:pt idx="5328">
                  <c:v>Ms. Valerie Duarte</c:v>
                </c:pt>
                <c:pt idx="5329">
                  <c:v>Gregory Gibson</c:v>
                </c:pt>
                <c:pt idx="5330">
                  <c:v>Stephen Phillips</c:v>
                </c:pt>
                <c:pt idx="5331">
                  <c:v>Shane Roberts</c:v>
                </c:pt>
                <c:pt idx="5332">
                  <c:v>Stanley Yates</c:v>
                </c:pt>
                <c:pt idx="5333">
                  <c:v>Charles Davidson</c:v>
                </c:pt>
                <c:pt idx="5334">
                  <c:v>Kevin Lamb</c:v>
                </c:pt>
                <c:pt idx="5335">
                  <c:v>Alyssa Jackson</c:v>
                </c:pt>
                <c:pt idx="5336">
                  <c:v>Sara Vega</c:v>
                </c:pt>
                <c:pt idx="5337">
                  <c:v>Jordan Kelley</c:v>
                </c:pt>
                <c:pt idx="5338">
                  <c:v>David Burton</c:v>
                </c:pt>
                <c:pt idx="5339">
                  <c:v>Natalie Pham</c:v>
                </c:pt>
                <c:pt idx="5340">
                  <c:v>Alan Berry</c:v>
                </c:pt>
                <c:pt idx="5341">
                  <c:v>Cynthia Ochoa</c:v>
                </c:pt>
                <c:pt idx="5342">
                  <c:v>Mia Weber</c:v>
                </c:pt>
                <c:pt idx="5343">
                  <c:v>Patrick Bailey</c:v>
                </c:pt>
                <c:pt idx="5344">
                  <c:v>Monica Dunn</c:v>
                </c:pt>
                <c:pt idx="5345">
                  <c:v>Jesse Vincent</c:v>
                </c:pt>
                <c:pt idx="5346">
                  <c:v>Jeffery Lucas</c:v>
                </c:pt>
                <c:pt idx="5347">
                  <c:v>Anna Dominguez</c:v>
                </c:pt>
                <c:pt idx="5348">
                  <c:v>Lisa Nichols</c:v>
                </c:pt>
                <c:pt idx="5349">
                  <c:v>Justin Moore</c:v>
                </c:pt>
                <c:pt idx="5350">
                  <c:v>Jimmy Brennan</c:v>
                </c:pt>
                <c:pt idx="5351">
                  <c:v>Justin Meadows</c:v>
                </c:pt>
                <c:pt idx="5352">
                  <c:v>Larry Rasmussen</c:v>
                </c:pt>
                <c:pt idx="5353">
                  <c:v>Tracy Morgan</c:v>
                </c:pt>
                <c:pt idx="5354">
                  <c:v>Brooke Carter</c:v>
                </c:pt>
                <c:pt idx="5355">
                  <c:v>Veronica Sharp</c:v>
                </c:pt>
                <c:pt idx="5356">
                  <c:v>Kelly Parker</c:v>
                </c:pt>
                <c:pt idx="5357">
                  <c:v>Robert Nicholson</c:v>
                </c:pt>
                <c:pt idx="5358">
                  <c:v>Ronald Friedman</c:v>
                </c:pt>
                <c:pt idx="5359">
                  <c:v>Ellen Wallace</c:v>
                </c:pt>
                <c:pt idx="5360">
                  <c:v>Bethany Klein</c:v>
                </c:pt>
                <c:pt idx="5361">
                  <c:v>Timothy Hughes DVM</c:v>
                </c:pt>
                <c:pt idx="5362">
                  <c:v>Heather Yu</c:v>
                </c:pt>
                <c:pt idx="5363">
                  <c:v>Sandra Fritz</c:v>
                </c:pt>
                <c:pt idx="5364">
                  <c:v>Jody Fisher MD</c:v>
                </c:pt>
                <c:pt idx="5365">
                  <c:v>Carol Mason</c:v>
                </c:pt>
                <c:pt idx="5366">
                  <c:v>Dakota Webb</c:v>
                </c:pt>
                <c:pt idx="5367">
                  <c:v>Michelle Sims</c:v>
                </c:pt>
                <c:pt idx="5368">
                  <c:v>Chelsea Wright</c:v>
                </c:pt>
                <c:pt idx="5369">
                  <c:v>Heather Cruz</c:v>
                </c:pt>
                <c:pt idx="5370">
                  <c:v>Stephanie Hale</c:v>
                </c:pt>
                <c:pt idx="5371">
                  <c:v>Erika Livingston</c:v>
                </c:pt>
                <c:pt idx="5372">
                  <c:v>Steven Stein</c:v>
                </c:pt>
                <c:pt idx="5373">
                  <c:v>Catherine Richard</c:v>
                </c:pt>
                <c:pt idx="5374">
                  <c:v>John Sawyer</c:v>
                </c:pt>
                <c:pt idx="5375">
                  <c:v>Joshua Soto</c:v>
                </c:pt>
                <c:pt idx="5376">
                  <c:v>Gary Moreno</c:v>
                </c:pt>
                <c:pt idx="5377">
                  <c:v>Christina Rich</c:v>
                </c:pt>
                <c:pt idx="5378">
                  <c:v>Kristen Martinez</c:v>
                </c:pt>
                <c:pt idx="5379">
                  <c:v>Lisa Mathis</c:v>
                </c:pt>
                <c:pt idx="5380">
                  <c:v>Kenneth Phillips</c:v>
                </c:pt>
                <c:pt idx="5381">
                  <c:v>Denise Perez</c:v>
                </c:pt>
                <c:pt idx="5382">
                  <c:v>Andrew Gordon</c:v>
                </c:pt>
                <c:pt idx="5383">
                  <c:v>Mr. Kirk Porter</c:v>
                </c:pt>
                <c:pt idx="5384">
                  <c:v>Lindsay Jackson</c:v>
                </c:pt>
                <c:pt idx="5385">
                  <c:v>Ms. Sierra Cowan DVM</c:v>
                </c:pt>
                <c:pt idx="5386">
                  <c:v>Benjamin Peterson</c:v>
                </c:pt>
                <c:pt idx="5387">
                  <c:v>Daniel Valenzuela</c:v>
                </c:pt>
                <c:pt idx="5388">
                  <c:v>Jeffrey Solomon</c:v>
                </c:pt>
                <c:pt idx="5389">
                  <c:v>Heather Young</c:v>
                </c:pt>
                <c:pt idx="5390">
                  <c:v>Nathan Bailey</c:v>
                </c:pt>
                <c:pt idx="5391">
                  <c:v>Kristen Robinson</c:v>
                </c:pt>
                <c:pt idx="5392">
                  <c:v>Patrick Guzman</c:v>
                </c:pt>
                <c:pt idx="5393">
                  <c:v>Matthew Wheeler</c:v>
                </c:pt>
                <c:pt idx="5394">
                  <c:v>Briana Reyes</c:v>
                </c:pt>
                <c:pt idx="5395">
                  <c:v>Jeffrey Hunter</c:v>
                </c:pt>
                <c:pt idx="5396">
                  <c:v>Mr. Andrew Stewart</c:v>
                </c:pt>
                <c:pt idx="5397">
                  <c:v>Shannon Harrell</c:v>
                </c:pt>
                <c:pt idx="5398">
                  <c:v>Nicolas Fernandez MD</c:v>
                </c:pt>
                <c:pt idx="5399">
                  <c:v>Gilbert Peterson</c:v>
                </c:pt>
                <c:pt idx="5400">
                  <c:v>Donna Grimes</c:v>
                </c:pt>
                <c:pt idx="5401">
                  <c:v>Bianca Simpson</c:v>
                </c:pt>
                <c:pt idx="5402">
                  <c:v>Martin Sanchez</c:v>
                </c:pt>
                <c:pt idx="5403">
                  <c:v>Sherri Jones</c:v>
                </c:pt>
                <c:pt idx="5404">
                  <c:v>Kiara George</c:v>
                </c:pt>
                <c:pt idx="5405">
                  <c:v>Leslie Jones</c:v>
                </c:pt>
                <c:pt idx="5406">
                  <c:v>Stephanie Doyle</c:v>
                </c:pt>
                <c:pt idx="5407">
                  <c:v>Bill Davenport</c:v>
                </c:pt>
                <c:pt idx="5408">
                  <c:v>Gary Bates</c:v>
                </c:pt>
                <c:pt idx="5409">
                  <c:v>Terri Campbell</c:v>
                </c:pt>
                <c:pt idx="5410">
                  <c:v>Joann Hughes</c:v>
                </c:pt>
                <c:pt idx="5411">
                  <c:v>Jeffrey Knox</c:v>
                </c:pt>
                <c:pt idx="5412">
                  <c:v>Cynthia Stark</c:v>
                </c:pt>
                <c:pt idx="5413">
                  <c:v>Tammy Shields</c:v>
                </c:pt>
                <c:pt idx="5414">
                  <c:v>Levi Leon</c:v>
                </c:pt>
                <c:pt idx="5415">
                  <c:v>Lee Joyce</c:v>
                </c:pt>
                <c:pt idx="5416">
                  <c:v>Kerry Jimenez</c:v>
                </c:pt>
                <c:pt idx="5417">
                  <c:v>Joshua Mcgee</c:v>
                </c:pt>
                <c:pt idx="5418">
                  <c:v>Natalie Cannon</c:v>
                </c:pt>
                <c:pt idx="5419">
                  <c:v>Alexander Lane</c:v>
                </c:pt>
                <c:pt idx="5420">
                  <c:v>Christopher Henderson</c:v>
                </c:pt>
                <c:pt idx="5421">
                  <c:v>Katherine Meadows</c:v>
                </c:pt>
                <c:pt idx="5422">
                  <c:v>Jennifer Freeman MD</c:v>
                </c:pt>
                <c:pt idx="5423">
                  <c:v>Donna Black</c:v>
                </c:pt>
                <c:pt idx="5424">
                  <c:v>Ashley Carr</c:v>
                </c:pt>
                <c:pt idx="5425">
                  <c:v>Gavin Clark</c:v>
                </c:pt>
                <c:pt idx="5426">
                  <c:v>Alejandro Castro</c:v>
                </c:pt>
                <c:pt idx="5427">
                  <c:v>Robert Mccoy</c:v>
                </c:pt>
                <c:pt idx="5428">
                  <c:v>Diana Miller</c:v>
                </c:pt>
                <c:pt idx="5429">
                  <c:v>Stephanie Burton</c:v>
                </c:pt>
                <c:pt idx="5430">
                  <c:v>Ronald Richardson</c:v>
                </c:pt>
                <c:pt idx="5431">
                  <c:v>Taylor Griffith</c:v>
                </c:pt>
                <c:pt idx="5432">
                  <c:v>Isaac Ryan</c:v>
                </c:pt>
                <c:pt idx="5433">
                  <c:v>Paul Strong</c:v>
                </c:pt>
                <c:pt idx="5434">
                  <c:v>Blake Esparza</c:v>
                </c:pt>
                <c:pt idx="5435">
                  <c:v>Seth Bailey</c:v>
                </c:pt>
                <c:pt idx="5436">
                  <c:v>Paige Herring</c:v>
                </c:pt>
                <c:pt idx="5437">
                  <c:v>Teresa Nunez</c:v>
                </c:pt>
                <c:pt idx="5438">
                  <c:v>Benjamin Bell</c:v>
                </c:pt>
                <c:pt idx="5439">
                  <c:v>Dwayne Warner</c:v>
                </c:pt>
                <c:pt idx="5440">
                  <c:v>Keith Hess</c:v>
                </c:pt>
                <c:pt idx="5441">
                  <c:v>Briana Strickland</c:v>
                </c:pt>
                <c:pt idx="5442">
                  <c:v>Gina Glover</c:v>
                </c:pt>
                <c:pt idx="5443">
                  <c:v>Jill Palmer</c:v>
                </c:pt>
                <c:pt idx="5444">
                  <c:v>Karla Smith</c:v>
                </c:pt>
                <c:pt idx="5445">
                  <c:v>Angela Sharp</c:v>
                </c:pt>
                <c:pt idx="5446">
                  <c:v>Rachel Williams</c:v>
                </c:pt>
                <c:pt idx="5447">
                  <c:v>Sabrina Greene</c:v>
                </c:pt>
                <c:pt idx="5448">
                  <c:v>Sandra Lee</c:v>
                </c:pt>
                <c:pt idx="5449">
                  <c:v>Derrick Reed</c:v>
                </c:pt>
                <c:pt idx="5450">
                  <c:v>Carolyn Stanley</c:v>
                </c:pt>
                <c:pt idx="5451">
                  <c:v>Gary Calhoun</c:v>
                </c:pt>
                <c:pt idx="5452">
                  <c:v>Linda Thomas</c:v>
                </c:pt>
                <c:pt idx="5453">
                  <c:v>Micheal Lynch</c:v>
                </c:pt>
                <c:pt idx="5454">
                  <c:v>Kimberly Petersen</c:v>
                </c:pt>
                <c:pt idx="5455">
                  <c:v>Ryan Lynch</c:v>
                </c:pt>
                <c:pt idx="5456">
                  <c:v>Michael Hale</c:v>
                </c:pt>
                <c:pt idx="5457">
                  <c:v>Brenda Paul</c:v>
                </c:pt>
                <c:pt idx="5458">
                  <c:v>Christine Howell</c:v>
                </c:pt>
                <c:pt idx="5459">
                  <c:v>James Wood</c:v>
                </c:pt>
                <c:pt idx="5460">
                  <c:v>Ms. Barbara Jackson MD</c:v>
                </c:pt>
                <c:pt idx="5461">
                  <c:v>Sheri Lester</c:v>
                </c:pt>
                <c:pt idx="5462">
                  <c:v>Alisha Hall</c:v>
                </c:pt>
                <c:pt idx="5463">
                  <c:v>Jennifer Mccarty</c:v>
                </c:pt>
                <c:pt idx="5464">
                  <c:v>Andrea Davidson</c:v>
                </c:pt>
                <c:pt idx="5465">
                  <c:v>Anna Waller</c:v>
                </c:pt>
                <c:pt idx="5466">
                  <c:v>Christy Daniels</c:v>
                </c:pt>
                <c:pt idx="5467">
                  <c:v>Alyssa Snyder</c:v>
                </c:pt>
                <c:pt idx="5468">
                  <c:v>Victoria Terry</c:v>
                </c:pt>
                <c:pt idx="5469">
                  <c:v>Jessica Bauer</c:v>
                </c:pt>
                <c:pt idx="5470">
                  <c:v>Christy Jones</c:v>
                </c:pt>
                <c:pt idx="5471">
                  <c:v>Johnny Oconnor</c:v>
                </c:pt>
                <c:pt idx="5472">
                  <c:v>Mario Young</c:v>
                </c:pt>
                <c:pt idx="5473">
                  <c:v>Mark Willis</c:v>
                </c:pt>
                <c:pt idx="5474">
                  <c:v>Jerry Martinez</c:v>
                </c:pt>
                <c:pt idx="5475">
                  <c:v>Craig Shaw</c:v>
                </c:pt>
                <c:pt idx="5476">
                  <c:v>Steven Reynolds</c:v>
                </c:pt>
                <c:pt idx="5477">
                  <c:v>Beth Avery</c:v>
                </c:pt>
                <c:pt idx="5478">
                  <c:v>Jason Wilkinson</c:v>
                </c:pt>
                <c:pt idx="5479">
                  <c:v>Adam Campbell</c:v>
                </c:pt>
                <c:pt idx="5480">
                  <c:v>Christina Hawkins</c:v>
                </c:pt>
                <c:pt idx="5481">
                  <c:v>Judith Marsh</c:v>
                </c:pt>
                <c:pt idx="5482">
                  <c:v>Chad Hahn</c:v>
                </c:pt>
                <c:pt idx="5483">
                  <c:v>Brenda Steele</c:v>
                </c:pt>
                <c:pt idx="5484">
                  <c:v>Kerry Nunez</c:v>
                </c:pt>
                <c:pt idx="5485">
                  <c:v>Michelle Scott</c:v>
                </c:pt>
                <c:pt idx="5486">
                  <c:v>Bethany Campos</c:v>
                </c:pt>
                <c:pt idx="5487">
                  <c:v>Lorraine Marks</c:v>
                </c:pt>
                <c:pt idx="5488">
                  <c:v>Kristopher Taylor</c:v>
                </c:pt>
                <c:pt idx="5489">
                  <c:v>James Mcgee</c:v>
                </c:pt>
                <c:pt idx="5490">
                  <c:v>Elizabeth Mitchell</c:v>
                </c:pt>
                <c:pt idx="5491">
                  <c:v>Jeffrey Jones</c:v>
                </c:pt>
                <c:pt idx="5492">
                  <c:v>Travis Spencer</c:v>
                </c:pt>
                <c:pt idx="5493">
                  <c:v>Alexandra Nash</c:v>
                </c:pt>
                <c:pt idx="5494">
                  <c:v>Tracy Woods</c:v>
                </c:pt>
                <c:pt idx="5495">
                  <c:v>Robert Solomon</c:v>
                </c:pt>
                <c:pt idx="5496">
                  <c:v>Thomas Branch</c:v>
                </c:pt>
                <c:pt idx="5497">
                  <c:v>Leah Martin</c:v>
                </c:pt>
                <c:pt idx="5498">
                  <c:v>Ashley Howell</c:v>
                </c:pt>
                <c:pt idx="5499">
                  <c:v>Cameron Anderson</c:v>
                </c:pt>
                <c:pt idx="5500">
                  <c:v>William Saunders</c:v>
                </c:pt>
                <c:pt idx="5501">
                  <c:v>Roy Beltran</c:v>
                </c:pt>
                <c:pt idx="5502">
                  <c:v>Alexandra Ramos</c:v>
                </c:pt>
                <c:pt idx="5503">
                  <c:v>Mark Watson</c:v>
                </c:pt>
                <c:pt idx="5504">
                  <c:v>Roberto Roberts</c:v>
                </c:pt>
                <c:pt idx="5505">
                  <c:v>Eduardo Hernandez</c:v>
                </c:pt>
                <c:pt idx="5506">
                  <c:v>Jacob Mendoza</c:v>
                </c:pt>
                <c:pt idx="5507">
                  <c:v>Steven Barr</c:v>
                </c:pt>
                <c:pt idx="5508">
                  <c:v>Ryan Cline</c:v>
                </c:pt>
                <c:pt idx="5509">
                  <c:v>Haley Anderson</c:v>
                </c:pt>
                <c:pt idx="5510">
                  <c:v>Hannah Adkins</c:v>
                </c:pt>
                <c:pt idx="5511">
                  <c:v>Jenna Davidson</c:v>
                </c:pt>
                <c:pt idx="5512">
                  <c:v>Amanda Cooper DVM</c:v>
                </c:pt>
                <c:pt idx="5513">
                  <c:v>Ruben Simpson</c:v>
                </c:pt>
                <c:pt idx="5514">
                  <c:v>Julia Walker</c:v>
                </c:pt>
                <c:pt idx="5515">
                  <c:v>Tanya Powell</c:v>
                </c:pt>
                <c:pt idx="5516">
                  <c:v>Brianna Clark</c:v>
                </c:pt>
                <c:pt idx="5517">
                  <c:v>Mario Long</c:v>
                </c:pt>
                <c:pt idx="5518">
                  <c:v>Thomas Strong</c:v>
                </c:pt>
                <c:pt idx="5519">
                  <c:v>Jim Wilkinson</c:v>
                </c:pt>
                <c:pt idx="5520">
                  <c:v>Adam Barr</c:v>
                </c:pt>
                <c:pt idx="5521">
                  <c:v>Mr. Scott Chapman</c:v>
                </c:pt>
                <c:pt idx="5522">
                  <c:v>Nichole Pacheco</c:v>
                </c:pt>
                <c:pt idx="5523">
                  <c:v>Nancy Mann</c:v>
                </c:pt>
                <c:pt idx="5524">
                  <c:v>Cynthia Nguyen</c:v>
                </c:pt>
                <c:pt idx="5525">
                  <c:v>Sabrina Gregory</c:v>
                </c:pt>
                <c:pt idx="5526">
                  <c:v>Autumn Bender</c:v>
                </c:pt>
                <c:pt idx="5527">
                  <c:v>Valerie Kaiser</c:v>
                </c:pt>
                <c:pt idx="5528">
                  <c:v>Nicholas Blair</c:v>
                </c:pt>
                <c:pt idx="5529">
                  <c:v>Daniel Gross</c:v>
                </c:pt>
                <c:pt idx="5530">
                  <c:v>Christina Dunn</c:v>
                </c:pt>
                <c:pt idx="5531">
                  <c:v>Donna Rubio</c:v>
                </c:pt>
                <c:pt idx="5532">
                  <c:v>Leon Allen</c:v>
                </c:pt>
                <c:pt idx="5533">
                  <c:v>Kathryn Davis</c:v>
                </c:pt>
                <c:pt idx="5534">
                  <c:v>Jordan Banks</c:v>
                </c:pt>
                <c:pt idx="5535">
                  <c:v>Jo Glover</c:v>
                </c:pt>
                <c:pt idx="5536">
                  <c:v>Allison Reid</c:v>
                </c:pt>
                <c:pt idx="5537">
                  <c:v>Jared Riggs</c:v>
                </c:pt>
                <c:pt idx="5538">
                  <c:v>Andres Love</c:v>
                </c:pt>
                <c:pt idx="5539">
                  <c:v>Brian Thomas</c:v>
                </c:pt>
                <c:pt idx="5540">
                  <c:v>John Mcbride</c:v>
                </c:pt>
                <c:pt idx="5541">
                  <c:v>Victoria Allen</c:v>
                </c:pt>
                <c:pt idx="5542">
                  <c:v>Paul Pacheco</c:v>
                </c:pt>
                <c:pt idx="5543">
                  <c:v>Eric Bartlett</c:v>
                </c:pt>
                <c:pt idx="5544">
                  <c:v>Renee Hernandez</c:v>
                </c:pt>
                <c:pt idx="5545">
                  <c:v>Darren Flynn</c:v>
                </c:pt>
                <c:pt idx="5546">
                  <c:v>John Buchanan</c:v>
                </c:pt>
                <c:pt idx="5547">
                  <c:v>Joseph Powers</c:v>
                </c:pt>
                <c:pt idx="5548">
                  <c:v>Candace Thompson</c:v>
                </c:pt>
                <c:pt idx="5549">
                  <c:v>Mr. Bradley Wolf</c:v>
                </c:pt>
                <c:pt idx="5550">
                  <c:v>Paula Kirk</c:v>
                </c:pt>
              </c:strCache>
            </c:strRef>
          </c:cat>
          <c:val>
            <c:numRef>
              <c:f>'Net Transation Amount'!$B$5:$B$71092</c:f>
              <c:numCache>
                <c:formatCode>General</c:formatCode>
                <c:ptCount val="5551"/>
                <c:pt idx="0">
                  <c:v>22961</c:v>
                </c:pt>
                <c:pt idx="1">
                  <c:v>19633.689999999999</c:v>
                </c:pt>
                <c:pt idx="2">
                  <c:v>18659.770000000004</c:v>
                </c:pt>
                <c:pt idx="3">
                  <c:v>16628.340000000004</c:v>
                </c:pt>
                <c:pt idx="4">
                  <c:v>16593.89</c:v>
                </c:pt>
                <c:pt idx="5">
                  <c:v>15776.369999999999</c:v>
                </c:pt>
                <c:pt idx="6">
                  <c:v>15753.699999999999</c:v>
                </c:pt>
                <c:pt idx="7">
                  <c:v>15508.099999999999</c:v>
                </c:pt>
                <c:pt idx="8">
                  <c:v>14894.46</c:v>
                </c:pt>
                <c:pt idx="9">
                  <c:v>14850.42</c:v>
                </c:pt>
                <c:pt idx="10">
                  <c:v>14690.72</c:v>
                </c:pt>
                <c:pt idx="11">
                  <c:v>14349.619999999999</c:v>
                </c:pt>
                <c:pt idx="12">
                  <c:v>14261.689999999999</c:v>
                </c:pt>
                <c:pt idx="13">
                  <c:v>14014.15</c:v>
                </c:pt>
                <c:pt idx="14">
                  <c:v>13999.46</c:v>
                </c:pt>
                <c:pt idx="15">
                  <c:v>13659.48</c:v>
                </c:pt>
                <c:pt idx="16">
                  <c:v>13197.29</c:v>
                </c:pt>
                <c:pt idx="17">
                  <c:v>13069.810000000001</c:v>
                </c:pt>
                <c:pt idx="18">
                  <c:v>12978.42</c:v>
                </c:pt>
                <c:pt idx="19">
                  <c:v>12877.380000000001</c:v>
                </c:pt>
                <c:pt idx="20">
                  <c:v>12747.369999999999</c:v>
                </c:pt>
                <c:pt idx="21">
                  <c:v>12713.15</c:v>
                </c:pt>
                <c:pt idx="22">
                  <c:v>12641.230000000001</c:v>
                </c:pt>
                <c:pt idx="23">
                  <c:v>12324.789999999999</c:v>
                </c:pt>
                <c:pt idx="24">
                  <c:v>12308.04</c:v>
                </c:pt>
                <c:pt idx="25">
                  <c:v>12289.080000000002</c:v>
                </c:pt>
                <c:pt idx="26">
                  <c:v>12201.58</c:v>
                </c:pt>
                <c:pt idx="27">
                  <c:v>12158</c:v>
                </c:pt>
                <c:pt idx="28">
                  <c:v>12061.439999999999</c:v>
                </c:pt>
                <c:pt idx="29">
                  <c:v>11945.859999999999</c:v>
                </c:pt>
                <c:pt idx="30">
                  <c:v>11713.92</c:v>
                </c:pt>
                <c:pt idx="31">
                  <c:v>11710.04</c:v>
                </c:pt>
                <c:pt idx="32">
                  <c:v>11423.66</c:v>
                </c:pt>
                <c:pt idx="33">
                  <c:v>11372.679999999998</c:v>
                </c:pt>
                <c:pt idx="34">
                  <c:v>11261.89</c:v>
                </c:pt>
                <c:pt idx="35">
                  <c:v>11247.25</c:v>
                </c:pt>
                <c:pt idx="36">
                  <c:v>11166.8</c:v>
                </c:pt>
                <c:pt idx="37">
                  <c:v>11150.46</c:v>
                </c:pt>
                <c:pt idx="38">
                  <c:v>11077.899999999998</c:v>
                </c:pt>
                <c:pt idx="39">
                  <c:v>10982.42</c:v>
                </c:pt>
                <c:pt idx="40">
                  <c:v>10962.130000000001</c:v>
                </c:pt>
                <c:pt idx="41">
                  <c:v>10961.16</c:v>
                </c:pt>
                <c:pt idx="42">
                  <c:v>10841.67</c:v>
                </c:pt>
                <c:pt idx="43">
                  <c:v>10738.15</c:v>
                </c:pt>
                <c:pt idx="44">
                  <c:v>10648.380000000001</c:v>
                </c:pt>
                <c:pt idx="45">
                  <c:v>10635.56</c:v>
                </c:pt>
                <c:pt idx="46">
                  <c:v>10610.54</c:v>
                </c:pt>
                <c:pt idx="47">
                  <c:v>10546.3</c:v>
                </c:pt>
                <c:pt idx="48">
                  <c:v>10527.279999999999</c:v>
                </c:pt>
                <c:pt idx="49">
                  <c:v>10523.539999999999</c:v>
                </c:pt>
                <c:pt idx="50">
                  <c:v>10476.049999999999</c:v>
                </c:pt>
                <c:pt idx="51">
                  <c:v>10438.19</c:v>
                </c:pt>
                <c:pt idx="52">
                  <c:v>10437.620000000001</c:v>
                </c:pt>
                <c:pt idx="53">
                  <c:v>10410.9</c:v>
                </c:pt>
                <c:pt idx="54">
                  <c:v>10385.36</c:v>
                </c:pt>
                <c:pt idx="55">
                  <c:v>10334.75</c:v>
                </c:pt>
                <c:pt idx="56">
                  <c:v>10325.469999999999</c:v>
                </c:pt>
                <c:pt idx="57">
                  <c:v>10285.25</c:v>
                </c:pt>
                <c:pt idx="58">
                  <c:v>10280.369999999999</c:v>
                </c:pt>
                <c:pt idx="59">
                  <c:v>10261.94</c:v>
                </c:pt>
                <c:pt idx="60">
                  <c:v>10228.560000000001</c:v>
                </c:pt>
                <c:pt idx="61">
                  <c:v>10141.82</c:v>
                </c:pt>
                <c:pt idx="62">
                  <c:v>10089.64</c:v>
                </c:pt>
                <c:pt idx="63">
                  <c:v>10078.65</c:v>
                </c:pt>
                <c:pt idx="64">
                  <c:v>10076.17</c:v>
                </c:pt>
                <c:pt idx="65">
                  <c:v>10067.23</c:v>
                </c:pt>
                <c:pt idx="66">
                  <c:v>10034.17</c:v>
                </c:pt>
                <c:pt idx="67">
                  <c:v>9988.94</c:v>
                </c:pt>
                <c:pt idx="68">
                  <c:v>9980.07</c:v>
                </c:pt>
                <c:pt idx="69">
                  <c:v>9978.2000000000007</c:v>
                </c:pt>
                <c:pt idx="70">
                  <c:v>9927.6</c:v>
                </c:pt>
                <c:pt idx="71">
                  <c:v>9907.49</c:v>
                </c:pt>
                <c:pt idx="72">
                  <c:v>9850.7800000000007</c:v>
                </c:pt>
                <c:pt idx="73">
                  <c:v>9806.0399999999991</c:v>
                </c:pt>
                <c:pt idx="74">
                  <c:v>9722.380000000001</c:v>
                </c:pt>
                <c:pt idx="75">
                  <c:v>9721.09</c:v>
                </c:pt>
                <c:pt idx="76">
                  <c:v>9717.9700000000012</c:v>
                </c:pt>
                <c:pt idx="77">
                  <c:v>9713.1299999999992</c:v>
                </c:pt>
                <c:pt idx="78">
                  <c:v>9673.630000000001</c:v>
                </c:pt>
                <c:pt idx="79">
                  <c:v>9670.51</c:v>
                </c:pt>
                <c:pt idx="80">
                  <c:v>9621.2000000000007</c:v>
                </c:pt>
                <c:pt idx="81">
                  <c:v>9619.17</c:v>
                </c:pt>
                <c:pt idx="82">
                  <c:v>9546.65</c:v>
                </c:pt>
                <c:pt idx="83">
                  <c:v>9493.119999999999</c:v>
                </c:pt>
                <c:pt idx="84">
                  <c:v>9491.4500000000007</c:v>
                </c:pt>
                <c:pt idx="85">
                  <c:v>9489.93</c:v>
                </c:pt>
                <c:pt idx="86">
                  <c:v>9442.91</c:v>
                </c:pt>
                <c:pt idx="87">
                  <c:v>9439.630000000001</c:v>
                </c:pt>
                <c:pt idx="88">
                  <c:v>9439.5800000000017</c:v>
                </c:pt>
                <c:pt idx="89">
                  <c:v>9439.19</c:v>
                </c:pt>
                <c:pt idx="90">
                  <c:v>9364.89</c:v>
                </c:pt>
                <c:pt idx="91">
                  <c:v>9350.86</c:v>
                </c:pt>
                <c:pt idx="92">
                  <c:v>9291.869999999999</c:v>
                </c:pt>
                <c:pt idx="93">
                  <c:v>9282.1099999999988</c:v>
                </c:pt>
                <c:pt idx="94">
                  <c:v>9263.27</c:v>
                </c:pt>
                <c:pt idx="95">
                  <c:v>9235.2099999999991</c:v>
                </c:pt>
                <c:pt idx="96">
                  <c:v>9233.93</c:v>
                </c:pt>
                <c:pt idx="97">
                  <c:v>9224.2599999999984</c:v>
                </c:pt>
                <c:pt idx="98">
                  <c:v>9220.4500000000007</c:v>
                </c:pt>
                <c:pt idx="99">
                  <c:v>9219.869999999999</c:v>
                </c:pt>
                <c:pt idx="100">
                  <c:v>9217.8799999999992</c:v>
                </c:pt>
                <c:pt idx="101">
                  <c:v>9217.68</c:v>
                </c:pt>
                <c:pt idx="102">
                  <c:v>9193.7099999999991</c:v>
                </c:pt>
                <c:pt idx="103">
                  <c:v>9185.5</c:v>
                </c:pt>
                <c:pt idx="104">
                  <c:v>9178.880000000001</c:v>
                </c:pt>
                <c:pt idx="105">
                  <c:v>9176.9599999999991</c:v>
                </c:pt>
                <c:pt idx="106">
                  <c:v>9175.9699999999993</c:v>
                </c:pt>
                <c:pt idx="107">
                  <c:v>9173.3599999999988</c:v>
                </c:pt>
                <c:pt idx="108">
                  <c:v>9162.91</c:v>
                </c:pt>
                <c:pt idx="109">
                  <c:v>9139.7200000000012</c:v>
                </c:pt>
                <c:pt idx="110">
                  <c:v>9134.369999999999</c:v>
                </c:pt>
                <c:pt idx="111">
                  <c:v>9126.7999999999993</c:v>
                </c:pt>
                <c:pt idx="112">
                  <c:v>9077.7200000000012</c:v>
                </c:pt>
                <c:pt idx="113">
                  <c:v>9059.89</c:v>
                </c:pt>
                <c:pt idx="114">
                  <c:v>9046.4399999999987</c:v>
                </c:pt>
                <c:pt idx="115">
                  <c:v>9013.34</c:v>
                </c:pt>
                <c:pt idx="116">
                  <c:v>9006.08</c:v>
                </c:pt>
                <c:pt idx="117">
                  <c:v>8975.7900000000009</c:v>
                </c:pt>
                <c:pt idx="118">
                  <c:v>8965.880000000001</c:v>
                </c:pt>
                <c:pt idx="119">
                  <c:v>8959.34</c:v>
                </c:pt>
                <c:pt idx="120">
                  <c:v>8938.9599999999991</c:v>
                </c:pt>
                <c:pt idx="121">
                  <c:v>8931.2000000000007</c:v>
                </c:pt>
                <c:pt idx="122">
                  <c:v>8927.2099999999991</c:v>
                </c:pt>
                <c:pt idx="123">
                  <c:v>8913.92</c:v>
                </c:pt>
                <c:pt idx="124">
                  <c:v>8901.01</c:v>
                </c:pt>
                <c:pt idx="125">
                  <c:v>8871.2199999999993</c:v>
                </c:pt>
                <c:pt idx="126">
                  <c:v>8859.67</c:v>
                </c:pt>
                <c:pt idx="127">
                  <c:v>8841.08</c:v>
                </c:pt>
                <c:pt idx="128">
                  <c:v>8835.65</c:v>
                </c:pt>
                <c:pt idx="129">
                  <c:v>8828.15</c:v>
                </c:pt>
                <c:pt idx="130">
                  <c:v>8815.19</c:v>
                </c:pt>
                <c:pt idx="131">
                  <c:v>8803.33</c:v>
                </c:pt>
                <c:pt idx="132">
                  <c:v>8803.2999999999993</c:v>
                </c:pt>
                <c:pt idx="133">
                  <c:v>8794.0300000000007</c:v>
                </c:pt>
                <c:pt idx="134">
                  <c:v>8780.58</c:v>
                </c:pt>
                <c:pt idx="135">
                  <c:v>8780.2100000000009</c:v>
                </c:pt>
                <c:pt idx="136">
                  <c:v>8769.18</c:v>
                </c:pt>
                <c:pt idx="137">
                  <c:v>8768.81</c:v>
                </c:pt>
                <c:pt idx="138">
                  <c:v>8765.1</c:v>
                </c:pt>
                <c:pt idx="139">
                  <c:v>8763.57</c:v>
                </c:pt>
                <c:pt idx="140">
                  <c:v>8752.0299999999988</c:v>
                </c:pt>
                <c:pt idx="141">
                  <c:v>8734.75</c:v>
                </c:pt>
                <c:pt idx="142">
                  <c:v>8709.25</c:v>
                </c:pt>
                <c:pt idx="143">
                  <c:v>8707.380000000001</c:v>
                </c:pt>
                <c:pt idx="144">
                  <c:v>8685.09</c:v>
                </c:pt>
                <c:pt idx="145">
                  <c:v>8682.3100000000013</c:v>
                </c:pt>
                <c:pt idx="146">
                  <c:v>8680.06</c:v>
                </c:pt>
                <c:pt idx="147">
                  <c:v>8661.51</c:v>
                </c:pt>
                <c:pt idx="148">
                  <c:v>8658.73</c:v>
                </c:pt>
                <c:pt idx="149">
                  <c:v>8658.33</c:v>
                </c:pt>
                <c:pt idx="150">
                  <c:v>8649.43</c:v>
                </c:pt>
                <c:pt idx="151">
                  <c:v>8647.5800000000017</c:v>
                </c:pt>
                <c:pt idx="152">
                  <c:v>8603.0400000000009</c:v>
                </c:pt>
                <c:pt idx="153">
                  <c:v>8576.44</c:v>
                </c:pt>
                <c:pt idx="154">
                  <c:v>8575.36</c:v>
                </c:pt>
                <c:pt idx="155">
                  <c:v>8562.99</c:v>
                </c:pt>
                <c:pt idx="156">
                  <c:v>8544.2400000000016</c:v>
                </c:pt>
                <c:pt idx="157">
                  <c:v>8532.8100000000013</c:v>
                </c:pt>
                <c:pt idx="158">
                  <c:v>8484.91</c:v>
                </c:pt>
                <c:pt idx="159">
                  <c:v>8482.1200000000008</c:v>
                </c:pt>
                <c:pt idx="160">
                  <c:v>8482.07</c:v>
                </c:pt>
                <c:pt idx="161">
                  <c:v>8480.75</c:v>
                </c:pt>
                <c:pt idx="162">
                  <c:v>8479.4500000000007</c:v>
                </c:pt>
                <c:pt idx="163">
                  <c:v>8476.7199999999993</c:v>
                </c:pt>
                <c:pt idx="164">
                  <c:v>8475.1299999999992</c:v>
                </c:pt>
                <c:pt idx="165">
                  <c:v>8458.41</c:v>
                </c:pt>
                <c:pt idx="166">
                  <c:v>8450.44</c:v>
                </c:pt>
                <c:pt idx="167">
                  <c:v>8438.5499999999993</c:v>
                </c:pt>
                <c:pt idx="168">
                  <c:v>8437.93</c:v>
                </c:pt>
                <c:pt idx="169">
                  <c:v>8419.9500000000007</c:v>
                </c:pt>
                <c:pt idx="170">
                  <c:v>8415.880000000001</c:v>
                </c:pt>
                <c:pt idx="171">
                  <c:v>8410.0600000000013</c:v>
                </c:pt>
                <c:pt idx="172">
                  <c:v>8402.82</c:v>
                </c:pt>
                <c:pt idx="173">
                  <c:v>8375.2800000000007</c:v>
                </c:pt>
                <c:pt idx="174">
                  <c:v>8355.119999999999</c:v>
                </c:pt>
                <c:pt idx="175">
                  <c:v>8353.27</c:v>
                </c:pt>
                <c:pt idx="176">
                  <c:v>8348.2199999999993</c:v>
                </c:pt>
                <c:pt idx="177">
                  <c:v>8340.11</c:v>
                </c:pt>
                <c:pt idx="178">
                  <c:v>8336.43</c:v>
                </c:pt>
                <c:pt idx="179">
                  <c:v>8331.48</c:v>
                </c:pt>
                <c:pt idx="180">
                  <c:v>8313.1400000000012</c:v>
                </c:pt>
                <c:pt idx="181">
                  <c:v>8311.41</c:v>
                </c:pt>
                <c:pt idx="182">
                  <c:v>8309.5299999999988</c:v>
                </c:pt>
                <c:pt idx="183">
                  <c:v>8306.0499999999993</c:v>
                </c:pt>
                <c:pt idx="184">
                  <c:v>8300.81</c:v>
                </c:pt>
                <c:pt idx="185">
                  <c:v>8295.7000000000007</c:v>
                </c:pt>
                <c:pt idx="186">
                  <c:v>8286.0099999999984</c:v>
                </c:pt>
                <c:pt idx="187">
                  <c:v>8281.1200000000008</c:v>
                </c:pt>
                <c:pt idx="188">
                  <c:v>8272.98</c:v>
                </c:pt>
                <c:pt idx="189">
                  <c:v>8272.380000000001</c:v>
                </c:pt>
                <c:pt idx="190">
                  <c:v>8249.0499999999993</c:v>
                </c:pt>
                <c:pt idx="191">
                  <c:v>8246.74</c:v>
                </c:pt>
                <c:pt idx="192">
                  <c:v>8245.1099999999988</c:v>
                </c:pt>
                <c:pt idx="193">
                  <c:v>8223.5</c:v>
                </c:pt>
                <c:pt idx="194">
                  <c:v>8219.2699999999986</c:v>
                </c:pt>
                <c:pt idx="195">
                  <c:v>8210.4500000000007</c:v>
                </c:pt>
                <c:pt idx="196">
                  <c:v>8200.68</c:v>
                </c:pt>
                <c:pt idx="197">
                  <c:v>8199.2900000000009</c:v>
                </c:pt>
                <c:pt idx="198">
                  <c:v>8192.9700000000012</c:v>
                </c:pt>
                <c:pt idx="199">
                  <c:v>8190.7899999999991</c:v>
                </c:pt>
                <c:pt idx="200">
                  <c:v>8186.32</c:v>
                </c:pt>
                <c:pt idx="201">
                  <c:v>8185.01</c:v>
                </c:pt>
                <c:pt idx="202">
                  <c:v>8183.9</c:v>
                </c:pt>
                <c:pt idx="203">
                  <c:v>8168.2900000000009</c:v>
                </c:pt>
                <c:pt idx="204">
                  <c:v>8158.5499999999993</c:v>
                </c:pt>
                <c:pt idx="205">
                  <c:v>8154.33</c:v>
                </c:pt>
                <c:pt idx="206">
                  <c:v>8152.25</c:v>
                </c:pt>
                <c:pt idx="207">
                  <c:v>8150.8099999999995</c:v>
                </c:pt>
                <c:pt idx="208">
                  <c:v>8146.34</c:v>
                </c:pt>
                <c:pt idx="209">
                  <c:v>8119.9</c:v>
                </c:pt>
                <c:pt idx="210">
                  <c:v>8116.5599999999995</c:v>
                </c:pt>
                <c:pt idx="211">
                  <c:v>8114.43</c:v>
                </c:pt>
                <c:pt idx="212">
                  <c:v>8102.84</c:v>
                </c:pt>
                <c:pt idx="213">
                  <c:v>8097.67</c:v>
                </c:pt>
                <c:pt idx="214">
                  <c:v>8097.6699999999992</c:v>
                </c:pt>
                <c:pt idx="215">
                  <c:v>8095.35</c:v>
                </c:pt>
                <c:pt idx="216">
                  <c:v>8094.75</c:v>
                </c:pt>
                <c:pt idx="217">
                  <c:v>8091.71</c:v>
                </c:pt>
                <c:pt idx="218">
                  <c:v>8087.73</c:v>
                </c:pt>
                <c:pt idx="219">
                  <c:v>8086.61</c:v>
                </c:pt>
                <c:pt idx="220">
                  <c:v>8081.23</c:v>
                </c:pt>
                <c:pt idx="221">
                  <c:v>8073.82</c:v>
                </c:pt>
                <c:pt idx="222">
                  <c:v>8072.26</c:v>
                </c:pt>
                <c:pt idx="223">
                  <c:v>8068.17</c:v>
                </c:pt>
                <c:pt idx="224">
                  <c:v>8066.24</c:v>
                </c:pt>
                <c:pt idx="225">
                  <c:v>8029.85</c:v>
                </c:pt>
                <c:pt idx="226">
                  <c:v>8027.7899999999991</c:v>
                </c:pt>
                <c:pt idx="227">
                  <c:v>8020.87</c:v>
                </c:pt>
                <c:pt idx="228">
                  <c:v>7988.26</c:v>
                </c:pt>
                <c:pt idx="229">
                  <c:v>7980.26</c:v>
                </c:pt>
                <c:pt idx="230">
                  <c:v>7978.2500000000009</c:v>
                </c:pt>
                <c:pt idx="231">
                  <c:v>7964.92</c:v>
                </c:pt>
                <c:pt idx="232">
                  <c:v>7961.78</c:v>
                </c:pt>
                <c:pt idx="233">
                  <c:v>7951.77</c:v>
                </c:pt>
                <c:pt idx="234">
                  <c:v>7949.3099999999995</c:v>
                </c:pt>
                <c:pt idx="235">
                  <c:v>7937.42</c:v>
                </c:pt>
                <c:pt idx="236">
                  <c:v>7925.7199999999993</c:v>
                </c:pt>
                <c:pt idx="237">
                  <c:v>7925.26</c:v>
                </c:pt>
                <c:pt idx="238">
                  <c:v>7918.81</c:v>
                </c:pt>
                <c:pt idx="239">
                  <c:v>7914.9600000000009</c:v>
                </c:pt>
                <c:pt idx="240">
                  <c:v>7906.77</c:v>
                </c:pt>
                <c:pt idx="241">
                  <c:v>7906.0499999999993</c:v>
                </c:pt>
                <c:pt idx="242">
                  <c:v>7903.88</c:v>
                </c:pt>
                <c:pt idx="243">
                  <c:v>7902.5</c:v>
                </c:pt>
                <c:pt idx="244">
                  <c:v>7902.48</c:v>
                </c:pt>
                <c:pt idx="245">
                  <c:v>7900.3899999999994</c:v>
                </c:pt>
                <c:pt idx="246">
                  <c:v>7899.5</c:v>
                </c:pt>
                <c:pt idx="247">
                  <c:v>7880.8</c:v>
                </c:pt>
                <c:pt idx="248">
                  <c:v>7866.1</c:v>
                </c:pt>
                <c:pt idx="249">
                  <c:v>7862.1299999999992</c:v>
                </c:pt>
                <c:pt idx="250">
                  <c:v>7850.98</c:v>
                </c:pt>
                <c:pt idx="251">
                  <c:v>7836.4399999999987</c:v>
                </c:pt>
                <c:pt idx="252">
                  <c:v>7833.58</c:v>
                </c:pt>
                <c:pt idx="253">
                  <c:v>7823.96</c:v>
                </c:pt>
                <c:pt idx="254">
                  <c:v>7810.3</c:v>
                </c:pt>
                <c:pt idx="255">
                  <c:v>7805.07</c:v>
                </c:pt>
                <c:pt idx="256">
                  <c:v>7798.4500000000007</c:v>
                </c:pt>
                <c:pt idx="257">
                  <c:v>7792.78</c:v>
                </c:pt>
                <c:pt idx="258">
                  <c:v>7785.48</c:v>
                </c:pt>
                <c:pt idx="259">
                  <c:v>7783.67</c:v>
                </c:pt>
                <c:pt idx="260">
                  <c:v>7779.3100000000013</c:v>
                </c:pt>
                <c:pt idx="261">
                  <c:v>7773.4</c:v>
                </c:pt>
                <c:pt idx="262">
                  <c:v>7762.81</c:v>
                </c:pt>
                <c:pt idx="263">
                  <c:v>7762.39</c:v>
                </c:pt>
                <c:pt idx="264">
                  <c:v>7761.09</c:v>
                </c:pt>
                <c:pt idx="265">
                  <c:v>7759.59</c:v>
                </c:pt>
                <c:pt idx="266">
                  <c:v>7755.75</c:v>
                </c:pt>
                <c:pt idx="267">
                  <c:v>7753.92</c:v>
                </c:pt>
                <c:pt idx="268">
                  <c:v>7753.4599999999991</c:v>
                </c:pt>
                <c:pt idx="269">
                  <c:v>7750.85</c:v>
                </c:pt>
                <c:pt idx="270">
                  <c:v>7711.7699999999995</c:v>
                </c:pt>
                <c:pt idx="271">
                  <c:v>7705.6900000000005</c:v>
                </c:pt>
                <c:pt idx="272">
                  <c:v>7693.82</c:v>
                </c:pt>
                <c:pt idx="273">
                  <c:v>7690.98</c:v>
                </c:pt>
                <c:pt idx="274">
                  <c:v>7690.43</c:v>
                </c:pt>
                <c:pt idx="275">
                  <c:v>7690.1</c:v>
                </c:pt>
                <c:pt idx="276">
                  <c:v>7687.33</c:v>
                </c:pt>
                <c:pt idx="277">
                  <c:v>7685.99</c:v>
                </c:pt>
                <c:pt idx="278">
                  <c:v>7681.61</c:v>
                </c:pt>
                <c:pt idx="279">
                  <c:v>7679.68</c:v>
                </c:pt>
                <c:pt idx="280">
                  <c:v>7678.42</c:v>
                </c:pt>
                <c:pt idx="281">
                  <c:v>7656.74</c:v>
                </c:pt>
                <c:pt idx="282">
                  <c:v>7653.7999999999993</c:v>
                </c:pt>
                <c:pt idx="283">
                  <c:v>7629.69</c:v>
                </c:pt>
                <c:pt idx="284">
                  <c:v>7628.05</c:v>
                </c:pt>
                <c:pt idx="285">
                  <c:v>7620.6900000000005</c:v>
                </c:pt>
                <c:pt idx="286">
                  <c:v>7620.58</c:v>
                </c:pt>
                <c:pt idx="287">
                  <c:v>7605.8600000000006</c:v>
                </c:pt>
                <c:pt idx="288">
                  <c:v>7593.17</c:v>
                </c:pt>
                <c:pt idx="289">
                  <c:v>7568.9400000000005</c:v>
                </c:pt>
                <c:pt idx="290">
                  <c:v>7567.3600000000006</c:v>
                </c:pt>
                <c:pt idx="291">
                  <c:v>7560.7699999999995</c:v>
                </c:pt>
                <c:pt idx="292">
                  <c:v>7559.5300000000007</c:v>
                </c:pt>
                <c:pt idx="293">
                  <c:v>7542.57</c:v>
                </c:pt>
                <c:pt idx="294">
                  <c:v>7538.53</c:v>
                </c:pt>
                <c:pt idx="295">
                  <c:v>7532.7199999999993</c:v>
                </c:pt>
                <c:pt idx="296">
                  <c:v>7508.5</c:v>
                </c:pt>
                <c:pt idx="297">
                  <c:v>7507.1</c:v>
                </c:pt>
                <c:pt idx="298">
                  <c:v>7504.42</c:v>
                </c:pt>
                <c:pt idx="299">
                  <c:v>7503.82</c:v>
                </c:pt>
                <c:pt idx="300">
                  <c:v>7499.4</c:v>
                </c:pt>
                <c:pt idx="301">
                  <c:v>7485.77</c:v>
                </c:pt>
                <c:pt idx="302">
                  <c:v>7475.53</c:v>
                </c:pt>
                <c:pt idx="303">
                  <c:v>7473.0499999999993</c:v>
                </c:pt>
                <c:pt idx="304">
                  <c:v>7467.3599999999988</c:v>
                </c:pt>
                <c:pt idx="305">
                  <c:v>7467.16</c:v>
                </c:pt>
                <c:pt idx="306">
                  <c:v>7466.74</c:v>
                </c:pt>
                <c:pt idx="307">
                  <c:v>7462.79</c:v>
                </c:pt>
                <c:pt idx="308">
                  <c:v>7458.7199999999993</c:v>
                </c:pt>
                <c:pt idx="309">
                  <c:v>7452.5599999999995</c:v>
                </c:pt>
                <c:pt idx="310">
                  <c:v>7451.92</c:v>
                </c:pt>
                <c:pt idx="311">
                  <c:v>7446.86</c:v>
                </c:pt>
                <c:pt idx="312">
                  <c:v>7446.3899999999994</c:v>
                </c:pt>
                <c:pt idx="313">
                  <c:v>7445.1900000000005</c:v>
                </c:pt>
                <c:pt idx="314">
                  <c:v>7439.9299999999994</c:v>
                </c:pt>
                <c:pt idx="315">
                  <c:v>7426.93</c:v>
                </c:pt>
                <c:pt idx="316">
                  <c:v>7426.1400000000012</c:v>
                </c:pt>
                <c:pt idx="317">
                  <c:v>7420.4500000000007</c:v>
                </c:pt>
                <c:pt idx="318">
                  <c:v>7407.93</c:v>
                </c:pt>
                <c:pt idx="319">
                  <c:v>7406.67</c:v>
                </c:pt>
                <c:pt idx="320">
                  <c:v>7403.7800000000007</c:v>
                </c:pt>
                <c:pt idx="321">
                  <c:v>7396.1799999999994</c:v>
                </c:pt>
                <c:pt idx="322">
                  <c:v>7388.29</c:v>
                </c:pt>
                <c:pt idx="323">
                  <c:v>7387.5599999999995</c:v>
                </c:pt>
                <c:pt idx="324">
                  <c:v>7387.05</c:v>
                </c:pt>
                <c:pt idx="325">
                  <c:v>7381.16</c:v>
                </c:pt>
                <c:pt idx="326">
                  <c:v>7379.51</c:v>
                </c:pt>
                <c:pt idx="327">
                  <c:v>7375.33</c:v>
                </c:pt>
                <c:pt idx="328">
                  <c:v>7375.15</c:v>
                </c:pt>
                <c:pt idx="329">
                  <c:v>7372.25</c:v>
                </c:pt>
                <c:pt idx="330">
                  <c:v>7344.2900000000009</c:v>
                </c:pt>
                <c:pt idx="331">
                  <c:v>7343.4400000000005</c:v>
                </c:pt>
                <c:pt idx="332">
                  <c:v>7336.87</c:v>
                </c:pt>
                <c:pt idx="333">
                  <c:v>7335.55</c:v>
                </c:pt>
                <c:pt idx="334">
                  <c:v>7319.8899999999994</c:v>
                </c:pt>
                <c:pt idx="335">
                  <c:v>7309.09</c:v>
                </c:pt>
                <c:pt idx="336">
                  <c:v>7308.8899999999994</c:v>
                </c:pt>
                <c:pt idx="337">
                  <c:v>7304.08</c:v>
                </c:pt>
                <c:pt idx="338">
                  <c:v>7303.8499999999995</c:v>
                </c:pt>
                <c:pt idx="339">
                  <c:v>7299.38</c:v>
                </c:pt>
                <c:pt idx="340">
                  <c:v>7293.2800000000007</c:v>
                </c:pt>
                <c:pt idx="341">
                  <c:v>7281.67</c:v>
                </c:pt>
                <c:pt idx="342">
                  <c:v>7279.23</c:v>
                </c:pt>
                <c:pt idx="343">
                  <c:v>7265.37</c:v>
                </c:pt>
                <c:pt idx="344">
                  <c:v>7264.02</c:v>
                </c:pt>
                <c:pt idx="345">
                  <c:v>7253.37</c:v>
                </c:pt>
                <c:pt idx="346">
                  <c:v>7234.8600000000006</c:v>
                </c:pt>
                <c:pt idx="347">
                  <c:v>7234.58</c:v>
                </c:pt>
                <c:pt idx="348">
                  <c:v>7231.9000000000005</c:v>
                </c:pt>
                <c:pt idx="349">
                  <c:v>7225.7199999999993</c:v>
                </c:pt>
                <c:pt idx="350">
                  <c:v>7223.71</c:v>
                </c:pt>
                <c:pt idx="351">
                  <c:v>7220.71</c:v>
                </c:pt>
                <c:pt idx="352">
                  <c:v>7215.7000000000007</c:v>
                </c:pt>
                <c:pt idx="353">
                  <c:v>7194.4199999999992</c:v>
                </c:pt>
                <c:pt idx="354">
                  <c:v>7193.6</c:v>
                </c:pt>
                <c:pt idx="355">
                  <c:v>7193.5599999999995</c:v>
                </c:pt>
                <c:pt idx="356">
                  <c:v>7185.42</c:v>
                </c:pt>
                <c:pt idx="357">
                  <c:v>7171.64</c:v>
                </c:pt>
                <c:pt idx="358">
                  <c:v>7169.29</c:v>
                </c:pt>
                <c:pt idx="359">
                  <c:v>7168.2099999999991</c:v>
                </c:pt>
                <c:pt idx="360">
                  <c:v>7155.1100000000006</c:v>
                </c:pt>
                <c:pt idx="361">
                  <c:v>7151.06</c:v>
                </c:pt>
                <c:pt idx="362">
                  <c:v>7146.6100000000006</c:v>
                </c:pt>
                <c:pt idx="363">
                  <c:v>7142.4500000000007</c:v>
                </c:pt>
                <c:pt idx="364">
                  <c:v>7141.93</c:v>
                </c:pt>
                <c:pt idx="365">
                  <c:v>7129.57</c:v>
                </c:pt>
                <c:pt idx="366">
                  <c:v>7127.4500000000007</c:v>
                </c:pt>
                <c:pt idx="367">
                  <c:v>7125.880000000001</c:v>
                </c:pt>
                <c:pt idx="368">
                  <c:v>7120.71</c:v>
                </c:pt>
                <c:pt idx="369">
                  <c:v>7105.27</c:v>
                </c:pt>
                <c:pt idx="370">
                  <c:v>7102.92</c:v>
                </c:pt>
                <c:pt idx="371">
                  <c:v>7102.5599999999977</c:v>
                </c:pt>
                <c:pt idx="372">
                  <c:v>7096.4</c:v>
                </c:pt>
                <c:pt idx="373">
                  <c:v>7082.98</c:v>
                </c:pt>
                <c:pt idx="374">
                  <c:v>7073.09</c:v>
                </c:pt>
                <c:pt idx="375">
                  <c:v>7064.88</c:v>
                </c:pt>
                <c:pt idx="376">
                  <c:v>7058.24</c:v>
                </c:pt>
                <c:pt idx="377">
                  <c:v>7048</c:v>
                </c:pt>
                <c:pt idx="378">
                  <c:v>7043.26</c:v>
                </c:pt>
                <c:pt idx="379">
                  <c:v>7040.7199999999993</c:v>
                </c:pt>
                <c:pt idx="380">
                  <c:v>7038.17</c:v>
                </c:pt>
                <c:pt idx="381">
                  <c:v>7035.5099999999993</c:v>
                </c:pt>
                <c:pt idx="382">
                  <c:v>7032.36</c:v>
                </c:pt>
                <c:pt idx="383">
                  <c:v>7026.54</c:v>
                </c:pt>
                <c:pt idx="384">
                  <c:v>7019.2100000000009</c:v>
                </c:pt>
                <c:pt idx="385">
                  <c:v>7014.6900000000005</c:v>
                </c:pt>
                <c:pt idx="386">
                  <c:v>7014.3</c:v>
                </c:pt>
                <c:pt idx="387">
                  <c:v>7012.24</c:v>
                </c:pt>
                <c:pt idx="388">
                  <c:v>7010.880000000001</c:v>
                </c:pt>
                <c:pt idx="389">
                  <c:v>7000.68</c:v>
                </c:pt>
                <c:pt idx="390">
                  <c:v>6991.25</c:v>
                </c:pt>
                <c:pt idx="391">
                  <c:v>6989.3899999999994</c:v>
                </c:pt>
                <c:pt idx="392">
                  <c:v>6988.3099999999995</c:v>
                </c:pt>
                <c:pt idx="393">
                  <c:v>6986.33</c:v>
                </c:pt>
                <c:pt idx="394">
                  <c:v>6978.5599999999995</c:v>
                </c:pt>
                <c:pt idx="395">
                  <c:v>6967.52</c:v>
                </c:pt>
                <c:pt idx="396">
                  <c:v>6966.06</c:v>
                </c:pt>
                <c:pt idx="397">
                  <c:v>6962.07</c:v>
                </c:pt>
                <c:pt idx="398">
                  <c:v>6956.93</c:v>
                </c:pt>
                <c:pt idx="399">
                  <c:v>6955.5599999999995</c:v>
                </c:pt>
                <c:pt idx="400">
                  <c:v>6954.46</c:v>
                </c:pt>
                <c:pt idx="401">
                  <c:v>6950.62</c:v>
                </c:pt>
                <c:pt idx="402">
                  <c:v>6949.03</c:v>
                </c:pt>
                <c:pt idx="403">
                  <c:v>6941.17</c:v>
                </c:pt>
                <c:pt idx="404">
                  <c:v>6933.3099999999995</c:v>
                </c:pt>
                <c:pt idx="405">
                  <c:v>6926.1</c:v>
                </c:pt>
                <c:pt idx="406">
                  <c:v>6920.19</c:v>
                </c:pt>
                <c:pt idx="407">
                  <c:v>6916.59</c:v>
                </c:pt>
                <c:pt idx="408">
                  <c:v>6916.15</c:v>
                </c:pt>
                <c:pt idx="409">
                  <c:v>6913.63</c:v>
                </c:pt>
                <c:pt idx="410">
                  <c:v>6911.12</c:v>
                </c:pt>
                <c:pt idx="411">
                  <c:v>6910.57</c:v>
                </c:pt>
                <c:pt idx="412">
                  <c:v>6900.67</c:v>
                </c:pt>
                <c:pt idx="413">
                  <c:v>6894.86</c:v>
                </c:pt>
                <c:pt idx="414">
                  <c:v>6894.01</c:v>
                </c:pt>
                <c:pt idx="415">
                  <c:v>6890.72</c:v>
                </c:pt>
                <c:pt idx="416">
                  <c:v>6882.5599999999995</c:v>
                </c:pt>
                <c:pt idx="417">
                  <c:v>6880.41</c:v>
                </c:pt>
                <c:pt idx="418">
                  <c:v>6880.09</c:v>
                </c:pt>
                <c:pt idx="419">
                  <c:v>6868.4000000000005</c:v>
                </c:pt>
                <c:pt idx="420">
                  <c:v>6863.7799999999988</c:v>
                </c:pt>
                <c:pt idx="421">
                  <c:v>6862.58</c:v>
                </c:pt>
                <c:pt idx="422">
                  <c:v>6861.57</c:v>
                </c:pt>
                <c:pt idx="423">
                  <c:v>6857.4</c:v>
                </c:pt>
                <c:pt idx="424">
                  <c:v>6853.39</c:v>
                </c:pt>
                <c:pt idx="425">
                  <c:v>6852.28</c:v>
                </c:pt>
                <c:pt idx="426">
                  <c:v>6846.83</c:v>
                </c:pt>
                <c:pt idx="427">
                  <c:v>6846.4900000000007</c:v>
                </c:pt>
                <c:pt idx="428">
                  <c:v>6845.7199999999993</c:v>
                </c:pt>
                <c:pt idx="429">
                  <c:v>6845.5599999999995</c:v>
                </c:pt>
                <c:pt idx="430">
                  <c:v>6841.9400000000005</c:v>
                </c:pt>
                <c:pt idx="431">
                  <c:v>6839.82</c:v>
                </c:pt>
                <c:pt idx="432">
                  <c:v>6838.6500000000005</c:v>
                </c:pt>
                <c:pt idx="433">
                  <c:v>6835.7999999999993</c:v>
                </c:pt>
                <c:pt idx="434">
                  <c:v>6833.07</c:v>
                </c:pt>
                <c:pt idx="435">
                  <c:v>6825.3</c:v>
                </c:pt>
                <c:pt idx="436">
                  <c:v>6819.09</c:v>
                </c:pt>
                <c:pt idx="437">
                  <c:v>6815.33</c:v>
                </c:pt>
                <c:pt idx="438">
                  <c:v>6812.81</c:v>
                </c:pt>
                <c:pt idx="439">
                  <c:v>6803.02</c:v>
                </c:pt>
                <c:pt idx="440">
                  <c:v>6799.9500000000007</c:v>
                </c:pt>
                <c:pt idx="441">
                  <c:v>6789.5</c:v>
                </c:pt>
                <c:pt idx="442">
                  <c:v>6785.16</c:v>
                </c:pt>
                <c:pt idx="443">
                  <c:v>6778.74</c:v>
                </c:pt>
                <c:pt idx="444">
                  <c:v>6772.67</c:v>
                </c:pt>
                <c:pt idx="445">
                  <c:v>6766.43</c:v>
                </c:pt>
                <c:pt idx="446">
                  <c:v>6759.6</c:v>
                </c:pt>
                <c:pt idx="447">
                  <c:v>6757.58</c:v>
                </c:pt>
                <c:pt idx="448">
                  <c:v>6751.47</c:v>
                </c:pt>
                <c:pt idx="449">
                  <c:v>6744.93</c:v>
                </c:pt>
                <c:pt idx="450">
                  <c:v>6740.5300000000007</c:v>
                </c:pt>
                <c:pt idx="451">
                  <c:v>6739.01</c:v>
                </c:pt>
                <c:pt idx="452">
                  <c:v>6732.4600000000009</c:v>
                </c:pt>
                <c:pt idx="453">
                  <c:v>6728.0599999999995</c:v>
                </c:pt>
                <c:pt idx="454">
                  <c:v>6724.15</c:v>
                </c:pt>
                <c:pt idx="455">
                  <c:v>6724.1399999999994</c:v>
                </c:pt>
                <c:pt idx="456">
                  <c:v>6717.58</c:v>
                </c:pt>
                <c:pt idx="457">
                  <c:v>6717.13</c:v>
                </c:pt>
                <c:pt idx="458">
                  <c:v>6716.21</c:v>
                </c:pt>
                <c:pt idx="459">
                  <c:v>6707.9</c:v>
                </c:pt>
                <c:pt idx="460">
                  <c:v>6707.33</c:v>
                </c:pt>
                <c:pt idx="461">
                  <c:v>6698.67</c:v>
                </c:pt>
                <c:pt idx="462">
                  <c:v>6697.1399999999994</c:v>
                </c:pt>
                <c:pt idx="463">
                  <c:v>6693.76</c:v>
                </c:pt>
                <c:pt idx="464">
                  <c:v>6692.1</c:v>
                </c:pt>
                <c:pt idx="465">
                  <c:v>6684.62</c:v>
                </c:pt>
                <c:pt idx="466">
                  <c:v>6684.49</c:v>
                </c:pt>
                <c:pt idx="467">
                  <c:v>6674.29</c:v>
                </c:pt>
                <c:pt idx="468">
                  <c:v>6668.6299999999992</c:v>
                </c:pt>
                <c:pt idx="469">
                  <c:v>6653.8</c:v>
                </c:pt>
                <c:pt idx="470">
                  <c:v>6649.380000000001</c:v>
                </c:pt>
                <c:pt idx="471">
                  <c:v>6647.0300000000007</c:v>
                </c:pt>
                <c:pt idx="472">
                  <c:v>6634.7699999999995</c:v>
                </c:pt>
                <c:pt idx="473">
                  <c:v>6629.35</c:v>
                </c:pt>
                <c:pt idx="474">
                  <c:v>6625.7</c:v>
                </c:pt>
                <c:pt idx="475">
                  <c:v>6619.57</c:v>
                </c:pt>
                <c:pt idx="476">
                  <c:v>6617.9500000000007</c:v>
                </c:pt>
                <c:pt idx="477">
                  <c:v>6613.8099999999995</c:v>
                </c:pt>
                <c:pt idx="478">
                  <c:v>6612.2999999999993</c:v>
                </c:pt>
                <c:pt idx="479">
                  <c:v>6612.02</c:v>
                </c:pt>
                <c:pt idx="480">
                  <c:v>6608.5</c:v>
                </c:pt>
                <c:pt idx="481">
                  <c:v>6598.92</c:v>
                </c:pt>
                <c:pt idx="482">
                  <c:v>6596.8600000000006</c:v>
                </c:pt>
                <c:pt idx="483">
                  <c:v>6593.35</c:v>
                </c:pt>
                <c:pt idx="484">
                  <c:v>6583.4</c:v>
                </c:pt>
                <c:pt idx="485">
                  <c:v>6582.32</c:v>
                </c:pt>
                <c:pt idx="486">
                  <c:v>6577.17</c:v>
                </c:pt>
                <c:pt idx="487">
                  <c:v>6574.65</c:v>
                </c:pt>
                <c:pt idx="488">
                  <c:v>6571.8899999999994</c:v>
                </c:pt>
                <c:pt idx="489">
                  <c:v>6565.67</c:v>
                </c:pt>
                <c:pt idx="490">
                  <c:v>6562.8600000000006</c:v>
                </c:pt>
                <c:pt idx="491">
                  <c:v>6560.46</c:v>
                </c:pt>
                <c:pt idx="492">
                  <c:v>6554.81</c:v>
                </c:pt>
                <c:pt idx="493">
                  <c:v>6554.01</c:v>
                </c:pt>
                <c:pt idx="494">
                  <c:v>6547</c:v>
                </c:pt>
                <c:pt idx="495">
                  <c:v>6537.1500000000005</c:v>
                </c:pt>
                <c:pt idx="496">
                  <c:v>6531.71</c:v>
                </c:pt>
                <c:pt idx="497">
                  <c:v>6529.64</c:v>
                </c:pt>
                <c:pt idx="498">
                  <c:v>6512.8700000000008</c:v>
                </c:pt>
                <c:pt idx="499">
                  <c:v>6512.34</c:v>
                </c:pt>
                <c:pt idx="500">
                  <c:v>6511.72</c:v>
                </c:pt>
                <c:pt idx="501">
                  <c:v>6503.5499999999993</c:v>
                </c:pt>
                <c:pt idx="502">
                  <c:v>6501.76</c:v>
                </c:pt>
                <c:pt idx="503">
                  <c:v>6496.76</c:v>
                </c:pt>
                <c:pt idx="504">
                  <c:v>6490.11</c:v>
                </c:pt>
                <c:pt idx="505">
                  <c:v>6487.1299999999992</c:v>
                </c:pt>
                <c:pt idx="506">
                  <c:v>6485.92</c:v>
                </c:pt>
                <c:pt idx="507">
                  <c:v>6485.4600000000009</c:v>
                </c:pt>
                <c:pt idx="508">
                  <c:v>6484.27</c:v>
                </c:pt>
                <c:pt idx="509">
                  <c:v>6481.82</c:v>
                </c:pt>
                <c:pt idx="510">
                  <c:v>6478.3300000000008</c:v>
                </c:pt>
                <c:pt idx="511">
                  <c:v>6468.48</c:v>
                </c:pt>
                <c:pt idx="512">
                  <c:v>6466.13</c:v>
                </c:pt>
                <c:pt idx="513">
                  <c:v>6458.1</c:v>
                </c:pt>
                <c:pt idx="514">
                  <c:v>6431.13</c:v>
                </c:pt>
                <c:pt idx="515">
                  <c:v>6418.5499999999993</c:v>
                </c:pt>
                <c:pt idx="516">
                  <c:v>6415.9699999999993</c:v>
                </c:pt>
                <c:pt idx="517">
                  <c:v>6403.7800000000007</c:v>
                </c:pt>
                <c:pt idx="518">
                  <c:v>6387.59</c:v>
                </c:pt>
                <c:pt idx="519">
                  <c:v>6384.18</c:v>
                </c:pt>
                <c:pt idx="520">
                  <c:v>6383.8099999999995</c:v>
                </c:pt>
                <c:pt idx="521">
                  <c:v>6383.23</c:v>
                </c:pt>
                <c:pt idx="522">
                  <c:v>6376.96</c:v>
                </c:pt>
                <c:pt idx="523">
                  <c:v>6376.1</c:v>
                </c:pt>
                <c:pt idx="524">
                  <c:v>6374.35</c:v>
                </c:pt>
                <c:pt idx="525">
                  <c:v>6373.79</c:v>
                </c:pt>
                <c:pt idx="526">
                  <c:v>6373.71</c:v>
                </c:pt>
                <c:pt idx="527">
                  <c:v>6365.869999999999</c:v>
                </c:pt>
                <c:pt idx="528">
                  <c:v>6365.82</c:v>
                </c:pt>
                <c:pt idx="529">
                  <c:v>6364.35</c:v>
                </c:pt>
                <c:pt idx="530">
                  <c:v>6359.3</c:v>
                </c:pt>
                <c:pt idx="531">
                  <c:v>6358.0199999999995</c:v>
                </c:pt>
                <c:pt idx="532">
                  <c:v>6355.0599999999995</c:v>
                </c:pt>
                <c:pt idx="533">
                  <c:v>6348.2999999999993</c:v>
                </c:pt>
                <c:pt idx="534">
                  <c:v>6346.5599999999995</c:v>
                </c:pt>
                <c:pt idx="535">
                  <c:v>6341.49</c:v>
                </c:pt>
                <c:pt idx="536">
                  <c:v>6340.95</c:v>
                </c:pt>
                <c:pt idx="537">
                  <c:v>6333.45</c:v>
                </c:pt>
                <c:pt idx="538">
                  <c:v>6325.27</c:v>
                </c:pt>
                <c:pt idx="539">
                  <c:v>6322.5199999999995</c:v>
                </c:pt>
                <c:pt idx="540">
                  <c:v>6320.1799999999994</c:v>
                </c:pt>
                <c:pt idx="541">
                  <c:v>6315.7900000000009</c:v>
                </c:pt>
                <c:pt idx="542">
                  <c:v>6313.7000000000007</c:v>
                </c:pt>
                <c:pt idx="543">
                  <c:v>6311.58</c:v>
                </c:pt>
                <c:pt idx="544">
                  <c:v>6306.62</c:v>
                </c:pt>
                <c:pt idx="545">
                  <c:v>6305.7000000000007</c:v>
                </c:pt>
                <c:pt idx="546">
                  <c:v>6304.54</c:v>
                </c:pt>
                <c:pt idx="547">
                  <c:v>6303.05</c:v>
                </c:pt>
                <c:pt idx="548">
                  <c:v>6281.5300000000007</c:v>
                </c:pt>
                <c:pt idx="549">
                  <c:v>6281.4800000000005</c:v>
                </c:pt>
                <c:pt idx="550">
                  <c:v>6270.58</c:v>
                </c:pt>
                <c:pt idx="551">
                  <c:v>6263.2099999999991</c:v>
                </c:pt>
                <c:pt idx="552">
                  <c:v>6252.87</c:v>
                </c:pt>
                <c:pt idx="553">
                  <c:v>6248.47</c:v>
                </c:pt>
                <c:pt idx="554">
                  <c:v>6245.87</c:v>
                </c:pt>
                <c:pt idx="555">
                  <c:v>6245.24</c:v>
                </c:pt>
                <c:pt idx="556">
                  <c:v>6244.83</c:v>
                </c:pt>
                <c:pt idx="557">
                  <c:v>6241.97</c:v>
                </c:pt>
                <c:pt idx="558">
                  <c:v>6237.3099999999995</c:v>
                </c:pt>
                <c:pt idx="559">
                  <c:v>6237.27</c:v>
                </c:pt>
                <c:pt idx="560">
                  <c:v>6228.63</c:v>
                </c:pt>
                <c:pt idx="561">
                  <c:v>6225.98</c:v>
                </c:pt>
                <c:pt idx="562">
                  <c:v>6223.43</c:v>
                </c:pt>
                <c:pt idx="563">
                  <c:v>6223.24</c:v>
                </c:pt>
                <c:pt idx="564">
                  <c:v>6222.15</c:v>
                </c:pt>
                <c:pt idx="565">
                  <c:v>6213.67</c:v>
                </c:pt>
                <c:pt idx="566">
                  <c:v>6213.1100000000006</c:v>
                </c:pt>
                <c:pt idx="567">
                  <c:v>6211.52</c:v>
                </c:pt>
                <c:pt idx="568">
                  <c:v>6207.47</c:v>
                </c:pt>
                <c:pt idx="569">
                  <c:v>6207.23</c:v>
                </c:pt>
                <c:pt idx="570">
                  <c:v>6204.3</c:v>
                </c:pt>
                <c:pt idx="571">
                  <c:v>6195.35</c:v>
                </c:pt>
                <c:pt idx="572">
                  <c:v>6194.15</c:v>
                </c:pt>
                <c:pt idx="573">
                  <c:v>6192.42</c:v>
                </c:pt>
                <c:pt idx="574">
                  <c:v>6190.78</c:v>
                </c:pt>
                <c:pt idx="575">
                  <c:v>6189.1399999999994</c:v>
                </c:pt>
                <c:pt idx="576">
                  <c:v>6187.83</c:v>
                </c:pt>
                <c:pt idx="577">
                  <c:v>6187.54</c:v>
                </c:pt>
                <c:pt idx="578">
                  <c:v>6185.85</c:v>
                </c:pt>
                <c:pt idx="579">
                  <c:v>6185.84</c:v>
                </c:pt>
                <c:pt idx="580">
                  <c:v>6183</c:v>
                </c:pt>
                <c:pt idx="581">
                  <c:v>6176.69</c:v>
                </c:pt>
                <c:pt idx="582">
                  <c:v>6175.84</c:v>
                </c:pt>
                <c:pt idx="583">
                  <c:v>6172</c:v>
                </c:pt>
                <c:pt idx="584">
                  <c:v>6170.3900000000012</c:v>
                </c:pt>
                <c:pt idx="585">
                  <c:v>6163.92</c:v>
                </c:pt>
                <c:pt idx="586">
                  <c:v>6161.6900000000005</c:v>
                </c:pt>
                <c:pt idx="587">
                  <c:v>6144.2699999999995</c:v>
                </c:pt>
                <c:pt idx="588">
                  <c:v>6138.3899999999994</c:v>
                </c:pt>
                <c:pt idx="589">
                  <c:v>6133.2699999999995</c:v>
                </c:pt>
                <c:pt idx="590">
                  <c:v>6129.92</c:v>
                </c:pt>
                <c:pt idx="591">
                  <c:v>6128.36</c:v>
                </c:pt>
                <c:pt idx="592">
                  <c:v>6119.7800000000007</c:v>
                </c:pt>
                <c:pt idx="593">
                  <c:v>6119.1200000000008</c:v>
                </c:pt>
                <c:pt idx="594">
                  <c:v>6117.1500000000005</c:v>
                </c:pt>
                <c:pt idx="595">
                  <c:v>6114.67</c:v>
                </c:pt>
                <c:pt idx="596">
                  <c:v>6114.17</c:v>
                </c:pt>
                <c:pt idx="597">
                  <c:v>6109.18</c:v>
                </c:pt>
                <c:pt idx="598">
                  <c:v>6106.72</c:v>
                </c:pt>
                <c:pt idx="599">
                  <c:v>6103.0599999999995</c:v>
                </c:pt>
                <c:pt idx="600">
                  <c:v>6102.56</c:v>
                </c:pt>
                <c:pt idx="601">
                  <c:v>6099.7300000000005</c:v>
                </c:pt>
                <c:pt idx="602">
                  <c:v>6099.56</c:v>
                </c:pt>
                <c:pt idx="603">
                  <c:v>6097.74</c:v>
                </c:pt>
                <c:pt idx="604">
                  <c:v>6095.51</c:v>
                </c:pt>
                <c:pt idx="605">
                  <c:v>6090.43</c:v>
                </c:pt>
                <c:pt idx="606">
                  <c:v>6089.17</c:v>
                </c:pt>
                <c:pt idx="607">
                  <c:v>6085.49</c:v>
                </c:pt>
                <c:pt idx="608">
                  <c:v>6079.28</c:v>
                </c:pt>
                <c:pt idx="609">
                  <c:v>6078.87</c:v>
                </c:pt>
                <c:pt idx="610">
                  <c:v>6076.6</c:v>
                </c:pt>
                <c:pt idx="611">
                  <c:v>6075.4</c:v>
                </c:pt>
                <c:pt idx="612">
                  <c:v>6073.15</c:v>
                </c:pt>
                <c:pt idx="613">
                  <c:v>6071.25</c:v>
                </c:pt>
                <c:pt idx="614">
                  <c:v>6070.0099999999993</c:v>
                </c:pt>
                <c:pt idx="615">
                  <c:v>6068.0399999999991</c:v>
                </c:pt>
                <c:pt idx="616">
                  <c:v>6065.26</c:v>
                </c:pt>
                <c:pt idx="617">
                  <c:v>6061.8099999999995</c:v>
                </c:pt>
                <c:pt idx="618">
                  <c:v>6046.95</c:v>
                </c:pt>
                <c:pt idx="619">
                  <c:v>6044.07</c:v>
                </c:pt>
                <c:pt idx="620">
                  <c:v>6043.1999999999989</c:v>
                </c:pt>
                <c:pt idx="621">
                  <c:v>6042.83</c:v>
                </c:pt>
                <c:pt idx="622">
                  <c:v>6038.2000000000007</c:v>
                </c:pt>
                <c:pt idx="623">
                  <c:v>6036.1</c:v>
                </c:pt>
                <c:pt idx="624">
                  <c:v>6033.68</c:v>
                </c:pt>
                <c:pt idx="625">
                  <c:v>6029.55</c:v>
                </c:pt>
                <c:pt idx="626">
                  <c:v>6029.26</c:v>
                </c:pt>
                <c:pt idx="627">
                  <c:v>6024.12</c:v>
                </c:pt>
                <c:pt idx="628">
                  <c:v>6023.4000000000005</c:v>
                </c:pt>
                <c:pt idx="629">
                  <c:v>6023.34</c:v>
                </c:pt>
                <c:pt idx="630">
                  <c:v>6021.32</c:v>
                </c:pt>
                <c:pt idx="631">
                  <c:v>6020.58</c:v>
                </c:pt>
                <c:pt idx="632">
                  <c:v>6017.3099999999995</c:v>
                </c:pt>
                <c:pt idx="633">
                  <c:v>6003.29</c:v>
                </c:pt>
                <c:pt idx="634">
                  <c:v>6002.09</c:v>
                </c:pt>
                <c:pt idx="635">
                  <c:v>6000.4</c:v>
                </c:pt>
                <c:pt idx="636">
                  <c:v>5996.9199999999992</c:v>
                </c:pt>
                <c:pt idx="637">
                  <c:v>5989.1999999999989</c:v>
                </c:pt>
                <c:pt idx="638">
                  <c:v>5988.93</c:v>
                </c:pt>
                <c:pt idx="639">
                  <c:v>5983.6100000000006</c:v>
                </c:pt>
                <c:pt idx="640">
                  <c:v>5978.24</c:v>
                </c:pt>
                <c:pt idx="641">
                  <c:v>5976.21</c:v>
                </c:pt>
                <c:pt idx="642">
                  <c:v>5970.6799999999994</c:v>
                </c:pt>
                <c:pt idx="643">
                  <c:v>5970.58</c:v>
                </c:pt>
                <c:pt idx="644">
                  <c:v>5966.41</c:v>
                </c:pt>
                <c:pt idx="645">
                  <c:v>5964.76</c:v>
                </c:pt>
                <c:pt idx="646">
                  <c:v>5962.09</c:v>
                </c:pt>
                <c:pt idx="647">
                  <c:v>5955.5</c:v>
                </c:pt>
                <c:pt idx="648">
                  <c:v>5951.5599999999995</c:v>
                </c:pt>
                <c:pt idx="649">
                  <c:v>5941.43</c:v>
                </c:pt>
                <c:pt idx="650">
                  <c:v>5932.71</c:v>
                </c:pt>
                <c:pt idx="651">
                  <c:v>5930.3000000000011</c:v>
                </c:pt>
                <c:pt idx="652">
                  <c:v>5930.03</c:v>
                </c:pt>
                <c:pt idx="653">
                  <c:v>5929.62</c:v>
                </c:pt>
                <c:pt idx="654">
                  <c:v>5926.880000000001</c:v>
                </c:pt>
                <c:pt idx="655">
                  <c:v>5926.2999999999993</c:v>
                </c:pt>
                <c:pt idx="656">
                  <c:v>5909.49</c:v>
                </c:pt>
                <c:pt idx="657">
                  <c:v>5908.65</c:v>
                </c:pt>
                <c:pt idx="658">
                  <c:v>5896.58</c:v>
                </c:pt>
                <c:pt idx="659">
                  <c:v>5895.48</c:v>
                </c:pt>
                <c:pt idx="660">
                  <c:v>5895.4699999999993</c:v>
                </c:pt>
                <c:pt idx="661">
                  <c:v>5886.47</c:v>
                </c:pt>
                <c:pt idx="662">
                  <c:v>5882.7599999999993</c:v>
                </c:pt>
                <c:pt idx="663">
                  <c:v>5881.53</c:v>
                </c:pt>
                <c:pt idx="664">
                  <c:v>5878.42</c:v>
                </c:pt>
                <c:pt idx="665">
                  <c:v>5865.35</c:v>
                </c:pt>
                <c:pt idx="666">
                  <c:v>5856.69</c:v>
                </c:pt>
                <c:pt idx="667">
                  <c:v>5856.59</c:v>
                </c:pt>
                <c:pt idx="668">
                  <c:v>5855.4400000000005</c:v>
                </c:pt>
                <c:pt idx="669">
                  <c:v>5853.51</c:v>
                </c:pt>
                <c:pt idx="670">
                  <c:v>5853.13</c:v>
                </c:pt>
                <c:pt idx="671">
                  <c:v>5846.7699999999995</c:v>
                </c:pt>
                <c:pt idx="672">
                  <c:v>5837.8600000000006</c:v>
                </c:pt>
                <c:pt idx="673">
                  <c:v>5832.13</c:v>
                </c:pt>
                <c:pt idx="674">
                  <c:v>5828.93</c:v>
                </c:pt>
                <c:pt idx="675">
                  <c:v>5826.78</c:v>
                </c:pt>
                <c:pt idx="676">
                  <c:v>5823.47</c:v>
                </c:pt>
                <c:pt idx="677">
                  <c:v>5822.98</c:v>
                </c:pt>
                <c:pt idx="678">
                  <c:v>5821.4800000000005</c:v>
                </c:pt>
                <c:pt idx="679">
                  <c:v>5808.0599999999995</c:v>
                </c:pt>
                <c:pt idx="680">
                  <c:v>5806.05</c:v>
                </c:pt>
                <c:pt idx="681">
                  <c:v>5800.66</c:v>
                </c:pt>
                <c:pt idx="682">
                  <c:v>5795.5</c:v>
                </c:pt>
                <c:pt idx="683">
                  <c:v>5793.57</c:v>
                </c:pt>
                <c:pt idx="684">
                  <c:v>5790.17</c:v>
                </c:pt>
                <c:pt idx="685">
                  <c:v>5786.07</c:v>
                </c:pt>
                <c:pt idx="686">
                  <c:v>5781.2099999999991</c:v>
                </c:pt>
                <c:pt idx="687">
                  <c:v>5781.01</c:v>
                </c:pt>
                <c:pt idx="688">
                  <c:v>5780.12</c:v>
                </c:pt>
                <c:pt idx="689">
                  <c:v>5779.55</c:v>
                </c:pt>
                <c:pt idx="690">
                  <c:v>5775.32</c:v>
                </c:pt>
                <c:pt idx="691">
                  <c:v>5773.5</c:v>
                </c:pt>
                <c:pt idx="692">
                  <c:v>5770.01</c:v>
                </c:pt>
                <c:pt idx="693">
                  <c:v>5769.24</c:v>
                </c:pt>
                <c:pt idx="694">
                  <c:v>5765.99</c:v>
                </c:pt>
                <c:pt idx="695">
                  <c:v>5764.11</c:v>
                </c:pt>
                <c:pt idx="696">
                  <c:v>5760.4699999999993</c:v>
                </c:pt>
                <c:pt idx="697">
                  <c:v>5756.43</c:v>
                </c:pt>
                <c:pt idx="698">
                  <c:v>5755.26</c:v>
                </c:pt>
                <c:pt idx="699">
                  <c:v>5753.9400000000005</c:v>
                </c:pt>
                <c:pt idx="700">
                  <c:v>5752.0300000000007</c:v>
                </c:pt>
                <c:pt idx="701">
                  <c:v>5744.09</c:v>
                </c:pt>
                <c:pt idx="702">
                  <c:v>5743.5999999999995</c:v>
                </c:pt>
                <c:pt idx="703">
                  <c:v>5739.1900000000005</c:v>
                </c:pt>
                <c:pt idx="704">
                  <c:v>5738.37</c:v>
                </c:pt>
                <c:pt idx="705">
                  <c:v>5737.53</c:v>
                </c:pt>
                <c:pt idx="706">
                  <c:v>5734.79</c:v>
                </c:pt>
                <c:pt idx="707">
                  <c:v>5732.92</c:v>
                </c:pt>
                <c:pt idx="708">
                  <c:v>5729.0700000000006</c:v>
                </c:pt>
                <c:pt idx="709">
                  <c:v>5720.0499999999993</c:v>
                </c:pt>
                <c:pt idx="710">
                  <c:v>5719.77</c:v>
                </c:pt>
                <c:pt idx="711">
                  <c:v>5716.93</c:v>
                </c:pt>
                <c:pt idx="712">
                  <c:v>5712.9699999999993</c:v>
                </c:pt>
                <c:pt idx="713">
                  <c:v>5709.43</c:v>
                </c:pt>
                <c:pt idx="714">
                  <c:v>5702.71</c:v>
                </c:pt>
                <c:pt idx="715">
                  <c:v>5700.2300000000014</c:v>
                </c:pt>
                <c:pt idx="716">
                  <c:v>5697.4400000000005</c:v>
                </c:pt>
                <c:pt idx="717">
                  <c:v>5697.08</c:v>
                </c:pt>
                <c:pt idx="718">
                  <c:v>5696.89</c:v>
                </c:pt>
                <c:pt idx="719">
                  <c:v>5693.96</c:v>
                </c:pt>
                <c:pt idx="720">
                  <c:v>5692.93</c:v>
                </c:pt>
                <c:pt idx="721">
                  <c:v>5692.62</c:v>
                </c:pt>
                <c:pt idx="722">
                  <c:v>5690.8499999999995</c:v>
                </c:pt>
                <c:pt idx="723">
                  <c:v>5688.98</c:v>
                </c:pt>
                <c:pt idx="724">
                  <c:v>5678.87</c:v>
                </c:pt>
                <c:pt idx="725">
                  <c:v>5673.91</c:v>
                </c:pt>
                <c:pt idx="726">
                  <c:v>5671.7499999999991</c:v>
                </c:pt>
                <c:pt idx="727">
                  <c:v>5670.37</c:v>
                </c:pt>
                <c:pt idx="728">
                  <c:v>5667.86</c:v>
                </c:pt>
                <c:pt idx="729">
                  <c:v>5667.4</c:v>
                </c:pt>
                <c:pt idx="730">
                  <c:v>5664.4699999999993</c:v>
                </c:pt>
                <c:pt idx="731">
                  <c:v>5651.7999999999993</c:v>
                </c:pt>
                <c:pt idx="732">
                  <c:v>5651.7800000000007</c:v>
                </c:pt>
                <c:pt idx="733">
                  <c:v>5646.32</c:v>
                </c:pt>
                <c:pt idx="734">
                  <c:v>5645.18</c:v>
                </c:pt>
                <c:pt idx="735">
                  <c:v>5639.62</c:v>
                </c:pt>
                <c:pt idx="736">
                  <c:v>5638.53</c:v>
                </c:pt>
                <c:pt idx="737">
                  <c:v>5636.75</c:v>
                </c:pt>
                <c:pt idx="738">
                  <c:v>5628.95</c:v>
                </c:pt>
                <c:pt idx="739">
                  <c:v>5625.07</c:v>
                </c:pt>
                <c:pt idx="740">
                  <c:v>5622.66</c:v>
                </c:pt>
                <c:pt idx="741">
                  <c:v>5621.7199999999993</c:v>
                </c:pt>
                <c:pt idx="742">
                  <c:v>5610.32</c:v>
                </c:pt>
                <c:pt idx="743">
                  <c:v>5609.87</c:v>
                </c:pt>
                <c:pt idx="744">
                  <c:v>5609.0400000000009</c:v>
                </c:pt>
                <c:pt idx="745">
                  <c:v>5606.7699999999995</c:v>
                </c:pt>
                <c:pt idx="746">
                  <c:v>5603.33</c:v>
                </c:pt>
                <c:pt idx="747">
                  <c:v>5598.9400000000005</c:v>
                </c:pt>
                <c:pt idx="748">
                  <c:v>5597.1299999999992</c:v>
                </c:pt>
                <c:pt idx="749">
                  <c:v>5592.66</c:v>
                </c:pt>
                <c:pt idx="750">
                  <c:v>5585</c:v>
                </c:pt>
                <c:pt idx="751">
                  <c:v>5584.52</c:v>
                </c:pt>
                <c:pt idx="752">
                  <c:v>5579.02</c:v>
                </c:pt>
                <c:pt idx="753">
                  <c:v>5574.41</c:v>
                </c:pt>
                <c:pt idx="754">
                  <c:v>5573.08</c:v>
                </c:pt>
                <c:pt idx="755">
                  <c:v>5570.880000000001</c:v>
                </c:pt>
                <c:pt idx="756">
                  <c:v>5555.6900000000005</c:v>
                </c:pt>
                <c:pt idx="757">
                  <c:v>5550.67</c:v>
                </c:pt>
                <c:pt idx="758">
                  <c:v>5549.1900000000005</c:v>
                </c:pt>
                <c:pt idx="759">
                  <c:v>5548.5599999999995</c:v>
                </c:pt>
                <c:pt idx="760">
                  <c:v>5545.35</c:v>
                </c:pt>
                <c:pt idx="761">
                  <c:v>5541.17</c:v>
                </c:pt>
                <c:pt idx="762">
                  <c:v>5539.9699999999993</c:v>
                </c:pt>
                <c:pt idx="763">
                  <c:v>5532.32</c:v>
                </c:pt>
                <c:pt idx="764">
                  <c:v>5532.0700000000006</c:v>
                </c:pt>
                <c:pt idx="765">
                  <c:v>5529.6</c:v>
                </c:pt>
                <c:pt idx="766">
                  <c:v>5527.89</c:v>
                </c:pt>
                <c:pt idx="767">
                  <c:v>5527.2699999999995</c:v>
                </c:pt>
                <c:pt idx="768">
                  <c:v>5526.5199999999986</c:v>
                </c:pt>
                <c:pt idx="769">
                  <c:v>5521.57</c:v>
                </c:pt>
                <c:pt idx="770">
                  <c:v>5520.5499999999993</c:v>
                </c:pt>
                <c:pt idx="771">
                  <c:v>5509.72</c:v>
                </c:pt>
                <c:pt idx="772">
                  <c:v>5504.7800000000007</c:v>
                </c:pt>
                <c:pt idx="773">
                  <c:v>5504.34</c:v>
                </c:pt>
                <c:pt idx="774">
                  <c:v>5504.16</c:v>
                </c:pt>
                <c:pt idx="775">
                  <c:v>5501.1100000000006</c:v>
                </c:pt>
                <c:pt idx="776">
                  <c:v>5499.03</c:v>
                </c:pt>
                <c:pt idx="777">
                  <c:v>5498.91</c:v>
                </c:pt>
                <c:pt idx="778">
                  <c:v>5498.42</c:v>
                </c:pt>
                <c:pt idx="779">
                  <c:v>5496.2099999999991</c:v>
                </c:pt>
                <c:pt idx="780">
                  <c:v>5489.56</c:v>
                </c:pt>
                <c:pt idx="781">
                  <c:v>5481.77</c:v>
                </c:pt>
                <c:pt idx="782">
                  <c:v>5474.7500000000009</c:v>
                </c:pt>
                <c:pt idx="783">
                  <c:v>5474.14</c:v>
                </c:pt>
                <c:pt idx="784">
                  <c:v>5471.56</c:v>
                </c:pt>
                <c:pt idx="785">
                  <c:v>5468.77</c:v>
                </c:pt>
                <c:pt idx="786">
                  <c:v>5466.7199999999993</c:v>
                </c:pt>
                <c:pt idx="787">
                  <c:v>5465.17</c:v>
                </c:pt>
                <c:pt idx="788">
                  <c:v>5462.7899999999991</c:v>
                </c:pt>
                <c:pt idx="789">
                  <c:v>5459.47</c:v>
                </c:pt>
                <c:pt idx="790">
                  <c:v>5458.3700000000008</c:v>
                </c:pt>
                <c:pt idx="791">
                  <c:v>5455.49</c:v>
                </c:pt>
                <c:pt idx="792">
                  <c:v>5452.65</c:v>
                </c:pt>
                <c:pt idx="793">
                  <c:v>5450.63</c:v>
                </c:pt>
                <c:pt idx="794">
                  <c:v>5445.88</c:v>
                </c:pt>
                <c:pt idx="795">
                  <c:v>5438.8799999999992</c:v>
                </c:pt>
                <c:pt idx="796">
                  <c:v>5432.05</c:v>
                </c:pt>
                <c:pt idx="797">
                  <c:v>5431.48</c:v>
                </c:pt>
                <c:pt idx="798">
                  <c:v>5431.21</c:v>
                </c:pt>
                <c:pt idx="799">
                  <c:v>5428.52</c:v>
                </c:pt>
                <c:pt idx="800">
                  <c:v>5426.23</c:v>
                </c:pt>
                <c:pt idx="801">
                  <c:v>5424.62</c:v>
                </c:pt>
                <c:pt idx="802">
                  <c:v>5412.8200000000006</c:v>
                </c:pt>
                <c:pt idx="803">
                  <c:v>5411</c:v>
                </c:pt>
                <c:pt idx="804">
                  <c:v>5408.04</c:v>
                </c:pt>
                <c:pt idx="805">
                  <c:v>5405.16</c:v>
                </c:pt>
                <c:pt idx="806">
                  <c:v>5390.8000000000011</c:v>
                </c:pt>
                <c:pt idx="807">
                  <c:v>5390.13</c:v>
                </c:pt>
                <c:pt idx="808">
                  <c:v>5389.81</c:v>
                </c:pt>
                <c:pt idx="809">
                  <c:v>5389.54</c:v>
                </c:pt>
                <c:pt idx="810">
                  <c:v>5383.67</c:v>
                </c:pt>
                <c:pt idx="811">
                  <c:v>5380.84</c:v>
                </c:pt>
                <c:pt idx="812">
                  <c:v>5380.44</c:v>
                </c:pt>
                <c:pt idx="813">
                  <c:v>5379.98</c:v>
                </c:pt>
                <c:pt idx="814">
                  <c:v>5379.6799999999994</c:v>
                </c:pt>
                <c:pt idx="815">
                  <c:v>5375.53</c:v>
                </c:pt>
                <c:pt idx="816">
                  <c:v>5370.52</c:v>
                </c:pt>
                <c:pt idx="817">
                  <c:v>5367.07</c:v>
                </c:pt>
                <c:pt idx="818">
                  <c:v>5365.4900000000007</c:v>
                </c:pt>
                <c:pt idx="819">
                  <c:v>5365.3899999999994</c:v>
                </c:pt>
                <c:pt idx="820">
                  <c:v>5365.0300000000007</c:v>
                </c:pt>
                <c:pt idx="821">
                  <c:v>5362.94</c:v>
                </c:pt>
                <c:pt idx="822">
                  <c:v>5362.83</c:v>
                </c:pt>
                <c:pt idx="823">
                  <c:v>5361.03</c:v>
                </c:pt>
                <c:pt idx="824">
                  <c:v>5359.0300000000007</c:v>
                </c:pt>
                <c:pt idx="825">
                  <c:v>5352.08</c:v>
                </c:pt>
                <c:pt idx="826">
                  <c:v>5351.2800000000007</c:v>
                </c:pt>
                <c:pt idx="827">
                  <c:v>5346.35</c:v>
                </c:pt>
                <c:pt idx="828">
                  <c:v>5337.85</c:v>
                </c:pt>
                <c:pt idx="829">
                  <c:v>5335.75</c:v>
                </c:pt>
                <c:pt idx="830">
                  <c:v>5335.52</c:v>
                </c:pt>
                <c:pt idx="831">
                  <c:v>5328.36</c:v>
                </c:pt>
                <c:pt idx="832">
                  <c:v>5326.31</c:v>
                </c:pt>
                <c:pt idx="833">
                  <c:v>5325.5199999999995</c:v>
                </c:pt>
                <c:pt idx="834">
                  <c:v>5324.0300000000007</c:v>
                </c:pt>
                <c:pt idx="835">
                  <c:v>5322.98</c:v>
                </c:pt>
                <c:pt idx="836">
                  <c:v>5311.85</c:v>
                </c:pt>
                <c:pt idx="837">
                  <c:v>5310.93</c:v>
                </c:pt>
                <c:pt idx="838">
                  <c:v>5310.84</c:v>
                </c:pt>
                <c:pt idx="839">
                  <c:v>5303.87</c:v>
                </c:pt>
                <c:pt idx="840">
                  <c:v>5303.4</c:v>
                </c:pt>
                <c:pt idx="841">
                  <c:v>5302.5199999999995</c:v>
                </c:pt>
                <c:pt idx="842">
                  <c:v>5300.6</c:v>
                </c:pt>
                <c:pt idx="843">
                  <c:v>5300.0599999999995</c:v>
                </c:pt>
                <c:pt idx="844">
                  <c:v>5295.63</c:v>
                </c:pt>
                <c:pt idx="845">
                  <c:v>5294.8499999999995</c:v>
                </c:pt>
                <c:pt idx="846">
                  <c:v>5293.579999999999</c:v>
                </c:pt>
                <c:pt idx="847">
                  <c:v>5290.7</c:v>
                </c:pt>
                <c:pt idx="848">
                  <c:v>5286.59</c:v>
                </c:pt>
                <c:pt idx="849">
                  <c:v>5282.4800000000005</c:v>
                </c:pt>
                <c:pt idx="850">
                  <c:v>5280.46</c:v>
                </c:pt>
                <c:pt idx="851">
                  <c:v>5272.45</c:v>
                </c:pt>
                <c:pt idx="852">
                  <c:v>5268.5300000000007</c:v>
                </c:pt>
                <c:pt idx="853">
                  <c:v>5267.68</c:v>
                </c:pt>
                <c:pt idx="854">
                  <c:v>5266.6299999999992</c:v>
                </c:pt>
                <c:pt idx="855">
                  <c:v>5265.74</c:v>
                </c:pt>
                <c:pt idx="856">
                  <c:v>5260.3600000000006</c:v>
                </c:pt>
                <c:pt idx="857">
                  <c:v>5255.18</c:v>
                </c:pt>
                <c:pt idx="858">
                  <c:v>5253.2500000000009</c:v>
                </c:pt>
                <c:pt idx="859">
                  <c:v>5251.4000000000015</c:v>
                </c:pt>
                <c:pt idx="860">
                  <c:v>5250.369999999999</c:v>
                </c:pt>
                <c:pt idx="861">
                  <c:v>5249.32</c:v>
                </c:pt>
                <c:pt idx="862">
                  <c:v>5246.8</c:v>
                </c:pt>
                <c:pt idx="863">
                  <c:v>5245.93</c:v>
                </c:pt>
                <c:pt idx="864">
                  <c:v>5245.02</c:v>
                </c:pt>
                <c:pt idx="865">
                  <c:v>5244.27</c:v>
                </c:pt>
                <c:pt idx="866">
                  <c:v>5243.75</c:v>
                </c:pt>
                <c:pt idx="867">
                  <c:v>5240.3</c:v>
                </c:pt>
                <c:pt idx="868">
                  <c:v>5238.63</c:v>
                </c:pt>
                <c:pt idx="869">
                  <c:v>5235.1400000000003</c:v>
                </c:pt>
                <c:pt idx="870">
                  <c:v>5231.79</c:v>
                </c:pt>
                <c:pt idx="871">
                  <c:v>5227.5599999999995</c:v>
                </c:pt>
                <c:pt idx="872">
                  <c:v>5225.7900000000009</c:v>
                </c:pt>
                <c:pt idx="873">
                  <c:v>5221.2699999999986</c:v>
                </c:pt>
                <c:pt idx="874">
                  <c:v>5216.04</c:v>
                </c:pt>
                <c:pt idx="875">
                  <c:v>5212.18</c:v>
                </c:pt>
                <c:pt idx="876">
                  <c:v>5211.9000000000005</c:v>
                </c:pt>
                <c:pt idx="877">
                  <c:v>5211.5199999999995</c:v>
                </c:pt>
                <c:pt idx="878">
                  <c:v>5201.59</c:v>
                </c:pt>
                <c:pt idx="879">
                  <c:v>5200.13</c:v>
                </c:pt>
                <c:pt idx="880">
                  <c:v>5199.5599999999995</c:v>
                </c:pt>
                <c:pt idx="881">
                  <c:v>5195.21</c:v>
                </c:pt>
                <c:pt idx="882">
                  <c:v>5193.3</c:v>
                </c:pt>
                <c:pt idx="883">
                  <c:v>5190.9299999999985</c:v>
                </c:pt>
                <c:pt idx="884">
                  <c:v>5188.8</c:v>
                </c:pt>
                <c:pt idx="885">
                  <c:v>5188.54</c:v>
                </c:pt>
                <c:pt idx="886">
                  <c:v>5187.6799999999994</c:v>
                </c:pt>
                <c:pt idx="887">
                  <c:v>5186.3599999999997</c:v>
                </c:pt>
                <c:pt idx="888">
                  <c:v>5185.49</c:v>
                </c:pt>
                <c:pt idx="889">
                  <c:v>5185.29</c:v>
                </c:pt>
                <c:pt idx="890">
                  <c:v>5182.9700000000012</c:v>
                </c:pt>
                <c:pt idx="891">
                  <c:v>5182.5600000000004</c:v>
                </c:pt>
                <c:pt idx="892">
                  <c:v>5179.8300000000008</c:v>
                </c:pt>
                <c:pt idx="893">
                  <c:v>5177.2699999999995</c:v>
                </c:pt>
                <c:pt idx="894">
                  <c:v>5177.0200000000004</c:v>
                </c:pt>
                <c:pt idx="895">
                  <c:v>5173.8100000000004</c:v>
                </c:pt>
                <c:pt idx="896">
                  <c:v>5170.29</c:v>
                </c:pt>
                <c:pt idx="897">
                  <c:v>5165.6400000000003</c:v>
                </c:pt>
                <c:pt idx="898">
                  <c:v>5161.4400000000005</c:v>
                </c:pt>
                <c:pt idx="899">
                  <c:v>5159.93</c:v>
                </c:pt>
                <c:pt idx="900">
                  <c:v>5159.41</c:v>
                </c:pt>
                <c:pt idx="901">
                  <c:v>5156.25</c:v>
                </c:pt>
                <c:pt idx="902">
                  <c:v>5155.9799999999996</c:v>
                </c:pt>
                <c:pt idx="903">
                  <c:v>5155.5200000000004</c:v>
                </c:pt>
                <c:pt idx="904">
                  <c:v>5150.8100000000004</c:v>
                </c:pt>
                <c:pt idx="905">
                  <c:v>5150.0199999999995</c:v>
                </c:pt>
                <c:pt idx="906">
                  <c:v>5148.8899999999994</c:v>
                </c:pt>
                <c:pt idx="907">
                  <c:v>5144.5700000000006</c:v>
                </c:pt>
                <c:pt idx="908">
                  <c:v>5134.91</c:v>
                </c:pt>
                <c:pt idx="909">
                  <c:v>5128.24</c:v>
                </c:pt>
                <c:pt idx="910">
                  <c:v>5126.96</c:v>
                </c:pt>
                <c:pt idx="911">
                  <c:v>5124.21</c:v>
                </c:pt>
                <c:pt idx="912">
                  <c:v>5115.55</c:v>
                </c:pt>
                <c:pt idx="913">
                  <c:v>5113.63</c:v>
                </c:pt>
                <c:pt idx="914">
                  <c:v>5109.22</c:v>
                </c:pt>
                <c:pt idx="915">
                  <c:v>5108.9799999999996</c:v>
                </c:pt>
                <c:pt idx="916">
                  <c:v>5107.5399999999991</c:v>
                </c:pt>
                <c:pt idx="917">
                  <c:v>5106.63</c:v>
                </c:pt>
                <c:pt idx="918">
                  <c:v>5102.6900000000005</c:v>
                </c:pt>
                <c:pt idx="919">
                  <c:v>5102.3899999999994</c:v>
                </c:pt>
                <c:pt idx="920">
                  <c:v>5101.5599999999995</c:v>
                </c:pt>
                <c:pt idx="921">
                  <c:v>5094.7199999999993</c:v>
                </c:pt>
                <c:pt idx="922">
                  <c:v>5094.5999999999995</c:v>
                </c:pt>
                <c:pt idx="923">
                  <c:v>5094</c:v>
                </c:pt>
                <c:pt idx="924">
                  <c:v>5092.66</c:v>
                </c:pt>
                <c:pt idx="925">
                  <c:v>5092.05</c:v>
                </c:pt>
                <c:pt idx="926">
                  <c:v>5087.3</c:v>
                </c:pt>
                <c:pt idx="927">
                  <c:v>5086.5599999999995</c:v>
                </c:pt>
                <c:pt idx="928">
                  <c:v>5085.26</c:v>
                </c:pt>
                <c:pt idx="929">
                  <c:v>5083.37</c:v>
                </c:pt>
                <c:pt idx="930">
                  <c:v>5083.1099999999997</c:v>
                </c:pt>
                <c:pt idx="931">
                  <c:v>5082.8999999999996</c:v>
                </c:pt>
                <c:pt idx="932">
                  <c:v>5081.2800000000007</c:v>
                </c:pt>
                <c:pt idx="933">
                  <c:v>5080.57</c:v>
                </c:pt>
                <c:pt idx="934">
                  <c:v>5076.43</c:v>
                </c:pt>
                <c:pt idx="935">
                  <c:v>5075.9399999999996</c:v>
                </c:pt>
                <c:pt idx="936">
                  <c:v>5075.09</c:v>
                </c:pt>
                <c:pt idx="937">
                  <c:v>5072.58</c:v>
                </c:pt>
                <c:pt idx="938">
                  <c:v>5071.24</c:v>
                </c:pt>
                <c:pt idx="939">
                  <c:v>5068.75</c:v>
                </c:pt>
                <c:pt idx="940">
                  <c:v>5068.74</c:v>
                </c:pt>
                <c:pt idx="941">
                  <c:v>5067.42</c:v>
                </c:pt>
                <c:pt idx="942">
                  <c:v>5067.2299999999996</c:v>
                </c:pt>
                <c:pt idx="943">
                  <c:v>5061.78</c:v>
                </c:pt>
                <c:pt idx="944">
                  <c:v>5057.4399999999996</c:v>
                </c:pt>
                <c:pt idx="945">
                  <c:v>5054.63</c:v>
                </c:pt>
                <c:pt idx="946">
                  <c:v>5052.42</c:v>
                </c:pt>
                <c:pt idx="947">
                  <c:v>5048.9399999999996</c:v>
                </c:pt>
                <c:pt idx="948">
                  <c:v>5048.67</c:v>
                </c:pt>
                <c:pt idx="949">
                  <c:v>5044.3100000000004</c:v>
                </c:pt>
                <c:pt idx="950">
                  <c:v>5034.76</c:v>
                </c:pt>
                <c:pt idx="951">
                  <c:v>5031.0599999999995</c:v>
                </c:pt>
                <c:pt idx="952">
                  <c:v>5029.25</c:v>
                </c:pt>
                <c:pt idx="953">
                  <c:v>5024</c:v>
                </c:pt>
                <c:pt idx="954">
                  <c:v>5023.67</c:v>
                </c:pt>
                <c:pt idx="955">
                  <c:v>5023.67</c:v>
                </c:pt>
                <c:pt idx="956">
                  <c:v>5019.96</c:v>
                </c:pt>
                <c:pt idx="957">
                  <c:v>5015.93</c:v>
                </c:pt>
                <c:pt idx="958">
                  <c:v>5015.2899999999991</c:v>
                </c:pt>
                <c:pt idx="959">
                  <c:v>5014.74</c:v>
                </c:pt>
                <c:pt idx="960">
                  <c:v>5005.05</c:v>
                </c:pt>
                <c:pt idx="961">
                  <c:v>5004.21</c:v>
                </c:pt>
                <c:pt idx="962">
                  <c:v>5003.96</c:v>
                </c:pt>
                <c:pt idx="963">
                  <c:v>5003.79</c:v>
                </c:pt>
                <c:pt idx="964">
                  <c:v>5000.51</c:v>
                </c:pt>
                <c:pt idx="965">
                  <c:v>5000.3</c:v>
                </c:pt>
                <c:pt idx="966">
                  <c:v>4999.8</c:v>
                </c:pt>
                <c:pt idx="967">
                  <c:v>4999.46</c:v>
                </c:pt>
                <c:pt idx="968">
                  <c:v>4999.41</c:v>
                </c:pt>
                <c:pt idx="969">
                  <c:v>4999.41</c:v>
                </c:pt>
                <c:pt idx="970">
                  <c:v>4999.3900000000003</c:v>
                </c:pt>
                <c:pt idx="971">
                  <c:v>4999.3500000000004</c:v>
                </c:pt>
                <c:pt idx="972">
                  <c:v>4999.2299999999996</c:v>
                </c:pt>
                <c:pt idx="973">
                  <c:v>4998.99</c:v>
                </c:pt>
                <c:pt idx="974">
                  <c:v>4998.95</c:v>
                </c:pt>
                <c:pt idx="975">
                  <c:v>4998.78</c:v>
                </c:pt>
                <c:pt idx="976">
                  <c:v>4998.6899999999996</c:v>
                </c:pt>
                <c:pt idx="977">
                  <c:v>4998.45</c:v>
                </c:pt>
                <c:pt idx="978">
                  <c:v>4998.3500000000004</c:v>
                </c:pt>
                <c:pt idx="979">
                  <c:v>4998.24</c:v>
                </c:pt>
                <c:pt idx="980">
                  <c:v>4998.24</c:v>
                </c:pt>
                <c:pt idx="981">
                  <c:v>4998.2299999999996</c:v>
                </c:pt>
                <c:pt idx="982">
                  <c:v>4997.4399999999996</c:v>
                </c:pt>
                <c:pt idx="983">
                  <c:v>4997.07</c:v>
                </c:pt>
                <c:pt idx="984">
                  <c:v>4996.99</c:v>
                </c:pt>
                <c:pt idx="985">
                  <c:v>4996.88</c:v>
                </c:pt>
                <c:pt idx="986">
                  <c:v>4996.83</c:v>
                </c:pt>
                <c:pt idx="987">
                  <c:v>4996.22</c:v>
                </c:pt>
                <c:pt idx="988">
                  <c:v>4995.88</c:v>
                </c:pt>
                <c:pt idx="989">
                  <c:v>4995.1499999999996</c:v>
                </c:pt>
                <c:pt idx="990">
                  <c:v>4995.0600000000004</c:v>
                </c:pt>
                <c:pt idx="991">
                  <c:v>4994.45</c:v>
                </c:pt>
                <c:pt idx="992">
                  <c:v>4993.6099999999997</c:v>
                </c:pt>
                <c:pt idx="993">
                  <c:v>4993.49</c:v>
                </c:pt>
                <c:pt idx="994">
                  <c:v>4993.4399999999996</c:v>
                </c:pt>
                <c:pt idx="995">
                  <c:v>4993.3900000000003</c:v>
                </c:pt>
                <c:pt idx="996">
                  <c:v>4992.92</c:v>
                </c:pt>
                <c:pt idx="997">
                  <c:v>4992.74</c:v>
                </c:pt>
                <c:pt idx="998">
                  <c:v>4992.54</c:v>
                </c:pt>
                <c:pt idx="999">
                  <c:v>4992.1499999999996</c:v>
                </c:pt>
                <c:pt idx="1000">
                  <c:v>4992.12</c:v>
                </c:pt>
                <c:pt idx="1001">
                  <c:v>4991.5</c:v>
                </c:pt>
                <c:pt idx="1002">
                  <c:v>4991.46</c:v>
                </c:pt>
                <c:pt idx="1003">
                  <c:v>4991.2</c:v>
                </c:pt>
                <c:pt idx="1004">
                  <c:v>4990.6099999999997</c:v>
                </c:pt>
                <c:pt idx="1005">
                  <c:v>4990.5600000000004</c:v>
                </c:pt>
                <c:pt idx="1006">
                  <c:v>4990.4399999999996</c:v>
                </c:pt>
                <c:pt idx="1007">
                  <c:v>4990.17</c:v>
                </c:pt>
                <c:pt idx="1008">
                  <c:v>4989.93</c:v>
                </c:pt>
                <c:pt idx="1009">
                  <c:v>4989.1899999999996</c:v>
                </c:pt>
                <c:pt idx="1010">
                  <c:v>4989.1899999999996</c:v>
                </c:pt>
                <c:pt idx="1011">
                  <c:v>4988.9399999999996</c:v>
                </c:pt>
                <c:pt idx="1012">
                  <c:v>4988.67</c:v>
                </c:pt>
                <c:pt idx="1013">
                  <c:v>4988.2899999999991</c:v>
                </c:pt>
                <c:pt idx="1014">
                  <c:v>4988.16</c:v>
                </c:pt>
                <c:pt idx="1015">
                  <c:v>4987.82</c:v>
                </c:pt>
                <c:pt idx="1016">
                  <c:v>4987.4399999999996</c:v>
                </c:pt>
                <c:pt idx="1017">
                  <c:v>4987.2700000000004</c:v>
                </c:pt>
                <c:pt idx="1018">
                  <c:v>4987.1000000000004</c:v>
                </c:pt>
                <c:pt idx="1019">
                  <c:v>4987.05</c:v>
                </c:pt>
                <c:pt idx="1020">
                  <c:v>4986.84</c:v>
                </c:pt>
                <c:pt idx="1021">
                  <c:v>4986.49</c:v>
                </c:pt>
                <c:pt idx="1022">
                  <c:v>4986.32</c:v>
                </c:pt>
                <c:pt idx="1023">
                  <c:v>4985.76</c:v>
                </c:pt>
                <c:pt idx="1024">
                  <c:v>4985.26</c:v>
                </c:pt>
                <c:pt idx="1025">
                  <c:v>4985.2</c:v>
                </c:pt>
                <c:pt idx="1026">
                  <c:v>4984.21</c:v>
                </c:pt>
                <c:pt idx="1027">
                  <c:v>4983.9400000000005</c:v>
                </c:pt>
                <c:pt idx="1028">
                  <c:v>4983.75</c:v>
                </c:pt>
                <c:pt idx="1029">
                  <c:v>4983.68</c:v>
                </c:pt>
                <c:pt idx="1030">
                  <c:v>4983.55</c:v>
                </c:pt>
                <c:pt idx="1031">
                  <c:v>4983.1000000000004</c:v>
                </c:pt>
                <c:pt idx="1032">
                  <c:v>4982.51</c:v>
                </c:pt>
                <c:pt idx="1033">
                  <c:v>4982.5</c:v>
                </c:pt>
                <c:pt idx="1034">
                  <c:v>4982.1000000000004</c:v>
                </c:pt>
                <c:pt idx="1035">
                  <c:v>4981.8999999999996</c:v>
                </c:pt>
                <c:pt idx="1036">
                  <c:v>4981.74</c:v>
                </c:pt>
                <c:pt idx="1037">
                  <c:v>4981.68</c:v>
                </c:pt>
                <c:pt idx="1038">
                  <c:v>4981.22</c:v>
                </c:pt>
                <c:pt idx="1039">
                  <c:v>4981.1400000000003</c:v>
                </c:pt>
                <c:pt idx="1040">
                  <c:v>4981.12</c:v>
                </c:pt>
                <c:pt idx="1041">
                  <c:v>4980.66</c:v>
                </c:pt>
                <c:pt idx="1042">
                  <c:v>4980.5599999999995</c:v>
                </c:pt>
                <c:pt idx="1043">
                  <c:v>4979.95</c:v>
                </c:pt>
                <c:pt idx="1044">
                  <c:v>4979.91</c:v>
                </c:pt>
                <c:pt idx="1045">
                  <c:v>4979.8900000000003</c:v>
                </c:pt>
                <c:pt idx="1046">
                  <c:v>4979.84</c:v>
                </c:pt>
                <c:pt idx="1047">
                  <c:v>4979.71</c:v>
                </c:pt>
                <c:pt idx="1048">
                  <c:v>4978.55</c:v>
                </c:pt>
                <c:pt idx="1049">
                  <c:v>4978.54</c:v>
                </c:pt>
                <c:pt idx="1050">
                  <c:v>4978.2100000000009</c:v>
                </c:pt>
                <c:pt idx="1051">
                  <c:v>4977.93</c:v>
                </c:pt>
                <c:pt idx="1052">
                  <c:v>4977.46</c:v>
                </c:pt>
                <c:pt idx="1053">
                  <c:v>4976.7</c:v>
                </c:pt>
                <c:pt idx="1054">
                  <c:v>4976.42</c:v>
                </c:pt>
                <c:pt idx="1055">
                  <c:v>4976.3999999999996</c:v>
                </c:pt>
                <c:pt idx="1056">
                  <c:v>4976.28</c:v>
                </c:pt>
                <c:pt idx="1057">
                  <c:v>4976.09</c:v>
                </c:pt>
                <c:pt idx="1058">
                  <c:v>4975.8</c:v>
                </c:pt>
                <c:pt idx="1059">
                  <c:v>4975.6899999999996</c:v>
                </c:pt>
                <c:pt idx="1060">
                  <c:v>4975.17</c:v>
                </c:pt>
                <c:pt idx="1061">
                  <c:v>4974.2299999999996</c:v>
                </c:pt>
                <c:pt idx="1062">
                  <c:v>4974.18</c:v>
                </c:pt>
                <c:pt idx="1063">
                  <c:v>4974.07</c:v>
                </c:pt>
                <c:pt idx="1064">
                  <c:v>4973.32</c:v>
                </c:pt>
                <c:pt idx="1065">
                  <c:v>4973.16</c:v>
                </c:pt>
                <c:pt idx="1066">
                  <c:v>4973.0200000000004</c:v>
                </c:pt>
                <c:pt idx="1067">
                  <c:v>4972.8500000000004</c:v>
                </c:pt>
                <c:pt idx="1068">
                  <c:v>4972.63</c:v>
                </c:pt>
                <c:pt idx="1069">
                  <c:v>4972.59</c:v>
                </c:pt>
                <c:pt idx="1070">
                  <c:v>4972.55</c:v>
                </c:pt>
                <c:pt idx="1071">
                  <c:v>4972.3900000000003</c:v>
                </c:pt>
                <c:pt idx="1072">
                  <c:v>4972.24</c:v>
                </c:pt>
                <c:pt idx="1073">
                  <c:v>4972.22</c:v>
                </c:pt>
                <c:pt idx="1074">
                  <c:v>4972.1899999999996</c:v>
                </c:pt>
                <c:pt idx="1075">
                  <c:v>4972.08</c:v>
                </c:pt>
                <c:pt idx="1076">
                  <c:v>4972.05</c:v>
                </c:pt>
                <c:pt idx="1077">
                  <c:v>4971.66</c:v>
                </c:pt>
                <c:pt idx="1078">
                  <c:v>4971.22</c:v>
                </c:pt>
                <c:pt idx="1079">
                  <c:v>4970.63</c:v>
                </c:pt>
                <c:pt idx="1080">
                  <c:v>4970.2</c:v>
                </c:pt>
                <c:pt idx="1081">
                  <c:v>4969.3900000000003</c:v>
                </c:pt>
                <c:pt idx="1082">
                  <c:v>4969.26</c:v>
                </c:pt>
                <c:pt idx="1083">
                  <c:v>4969.24</c:v>
                </c:pt>
                <c:pt idx="1084">
                  <c:v>4969.21</c:v>
                </c:pt>
                <c:pt idx="1085">
                  <c:v>4969.1900000000005</c:v>
                </c:pt>
                <c:pt idx="1086">
                  <c:v>4968.79</c:v>
                </c:pt>
                <c:pt idx="1087">
                  <c:v>4968.47</c:v>
                </c:pt>
                <c:pt idx="1088">
                  <c:v>4968.43</c:v>
                </c:pt>
                <c:pt idx="1089">
                  <c:v>4967.9399999999996</c:v>
                </c:pt>
                <c:pt idx="1090">
                  <c:v>4967.87</c:v>
                </c:pt>
                <c:pt idx="1091">
                  <c:v>4967.26</c:v>
                </c:pt>
                <c:pt idx="1092">
                  <c:v>4967.12</c:v>
                </c:pt>
                <c:pt idx="1093">
                  <c:v>4966.6000000000004</c:v>
                </c:pt>
                <c:pt idx="1094">
                  <c:v>4966.54</c:v>
                </c:pt>
                <c:pt idx="1095">
                  <c:v>4966.38</c:v>
                </c:pt>
                <c:pt idx="1096">
                  <c:v>4966.26</c:v>
                </c:pt>
                <c:pt idx="1097">
                  <c:v>4965.7199999999993</c:v>
                </c:pt>
                <c:pt idx="1098">
                  <c:v>4965.63</c:v>
                </c:pt>
                <c:pt idx="1099">
                  <c:v>4964.8999999999996</c:v>
                </c:pt>
                <c:pt idx="1100">
                  <c:v>4964.78</c:v>
                </c:pt>
                <c:pt idx="1101">
                  <c:v>4964</c:v>
                </c:pt>
                <c:pt idx="1102">
                  <c:v>4963.97</c:v>
                </c:pt>
                <c:pt idx="1103">
                  <c:v>4963.1899999999996</c:v>
                </c:pt>
                <c:pt idx="1104">
                  <c:v>4962.49</c:v>
                </c:pt>
                <c:pt idx="1105">
                  <c:v>4961.99</c:v>
                </c:pt>
                <c:pt idx="1106">
                  <c:v>4961.6000000000004</c:v>
                </c:pt>
                <c:pt idx="1107">
                  <c:v>4961.05</c:v>
                </c:pt>
                <c:pt idx="1108">
                  <c:v>4960.63</c:v>
                </c:pt>
                <c:pt idx="1109">
                  <c:v>4960.1400000000003</c:v>
                </c:pt>
                <c:pt idx="1110">
                  <c:v>4959.84</c:v>
                </c:pt>
                <c:pt idx="1111">
                  <c:v>4959.63</c:v>
                </c:pt>
                <c:pt idx="1112">
                  <c:v>4959.53</c:v>
                </c:pt>
                <c:pt idx="1113">
                  <c:v>4959.5200000000004</c:v>
                </c:pt>
                <c:pt idx="1114">
                  <c:v>4959.1899999999996</c:v>
                </c:pt>
                <c:pt idx="1115">
                  <c:v>4959.0600000000004</c:v>
                </c:pt>
                <c:pt idx="1116">
                  <c:v>4958.8900000000003</c:v>
                </c:pt>
                <c:pt idx="1117">
                  <c:v>4958.57</c:v>
                </c:pt>
                <c:pt idx="1118">
                  <c:v>4957.92</c:v>
                </c:pt>
                <c:pt idx="1119">
                  <c:v>4956.87</c:v>
                </c:pt>
                <c:pt idx="1120">
                  <c:v>4956.66</c:v>
                </c:pt>
                <c:pt idx="1121">
                  <c:v>4956.57</c:v>
                </c:pt>
                <c:pt idx="1122">
                  <c:v>4956.0200000000004</c:v>
                </c:pt>
                <c:pt idx="1123">
                  <c:v>4956.01</c:v>
                </c:pt>
                <c:pt idx="1124">
                  <c:v>4955.83</c:v>
                </c:pt>
                <c:pt idx="1125">
                  <c:v>4955.83</c:v>
                </c:pt>
                <c:pt idx="1126">
                  <c:v>4955.18</c:v>
                </c:pt>
                <c:pt idx="1127">
                  <c:v>4955.1099999999997</c:v>
                </c:pt>
                <c:pt idx="1128">
                  <c:v>4954.97</c:v>
                </c:pt>
                <c:pt idx="1129">
                  <c:v>4954.91</c:v>
                </c:pt>
                <c:pt idx="1130">
                  <c:v>4954.84</c:v>
                </c:pt>
                <c:pt idx="1131">
                  <c:v>4954.71</c:v>
                </c:pt>
                <c:pt idx="1132">
                  <c:v>4954.6000000000004</c:v>
                </c:pt>
                <c:pt idx="1133">
                  <c:v>4954.5600000000004</c:v>
                </c:pt>
                <c:pt idx="1134">
                  <c:v>4954.51</c:v>
                </c:pt>
                <c:pt idx="1135">
                  <c:v>4954.2700000000004</c:v>
                </c:pt>
                <c:pt idx="1136">
                  <c:v>4954.0200000000004</c:v>
                </c:pt>
                <c:pt idx="1137">
                  <c:v>4953.92</c:v>
                </c:pt>
                <c:pt idx="1138">
                  <c:v>4953.7999999999993</c:v>
                </c:pt>
                <c:pt idx="1139">
                  <c:v>4953.6499999999996</c:v>
                </c:pt>
                <c:pt idx="1140">
                  <c:v>4953.5600000000004</c:v>
                </c:pt>
                <c:pt idx="1141">
                  <c:v>4953.16</c:v>
                </c:pt>
                <c:pt idx="1142">
                  <c:v>4952.75</c:v>
                </c:pt>
                <c:pt idx="1143">
                  <c:v>4952.3900000000003</c:v>
                </c:pt>
                <c:pt idx="1144">
                  <c:v>4952.05</c:v>
                </c:pt>
                <c:pt idx="1145">
                  <c:v>4951.82</c:v>
                </c:pt>
                <c:pt idx="1146">
                  <c:v>4951.7299999999996</c:v>
                </c:pt>
                <c:pt idx="1147">
                  <c:v>4951.38</c:v>
                </c:pt>
                <c:pt idx="1148">
                  <c:v>4951.01</c:v>
                </c:pt>
                <c:pt idx="1149">
                  <c:v>4950.54</c:v>
                </c:pt>
                <c:pt idx="1150">
                  <c:v>4950.45</c:v>
                </c:pt>
                <c:pt idx="1151">
                  <c:v>4950.3500000000004</c:v>
                </c:pt>
                <c:pt idx="1152">
                  <c:v>4950.29</c:v>
                </c:pt>
                <c:pt idx="1153">
                  <c:v>4949.3599999999997</c:v>
                </c:pt>
                <c:pt idx="1154">
                  <c:v>4949.17</c:v>
                </c:pt>
                <c:pt idx="1155">
                  <c:v>4948.97</c:v>
                </c:pt>
                <c:pt idx="1156">
                  <c:v>4947.97</c:v>
                </c:pt>
                <c:pt idx="1157">
                  <c:v>4947.63</c:v>
                </c:pt>
                <c:pt idx="1158">
                  <c:v>4947.3900000000003</c:v>
                </c:pt>
                <c:pt idx="1159">
                  <c:v>4947.18</c:v>
                </c:pt>
                <c:pt idx="1160">
                  <c:v>4946.54</c:v>
                </c:pt>
                <c:pt idx="1161">
                  <c:v>4946.45</c:v>
                </c:pt>
                <c:pt idx="1162">
                  <c:v>4946.29</c:v>
                </c:pt>
                <c:pt idx="1163">
                  <c:v>4946.09</c:v>
                </c:pt>
                <c:pt idx="1164">
                  <c:v>4945.91</c:v>
                </c:pt>
                <c:pt idx="1165">
                  <c:v>4945.84</c:v>
                </c:pt>
                <c:pt idx="1166">
                  <c:v>4945.7700000000004</c:v>
                </c:pt>
                <c:pt idx="1167">
                  <c:v>4945.55</c:v>
                </c:pt>
                <c:pt idx="1168">
                  <c:v>4945.42</c:v>
                </c:pt>
                <c:pt idx="1169">
                  <c:v>4945.21</c:v>
                </c:pt>
                <c:pt idx="1170">
                  <c:v>4945.18</c:v>
                </c:pt>
                <c:pt idx="1171">
                  <c:v>4945.13</c:v>
                </c:pt>
                <c:pt idx="1172">
                  <c:v>4944.63</c:v>
                </c:pt>
                <c:pt idx="1173">
                  <c:v>4944.43</c:v>
                </c:pt>
                <c:pt idx="1174">
                  <c:v>4943.87</c:v>
                </c:pt>
                <c:pt idx="1175">
                  <c:v>4943.87</c:v>
                </c:pt>
                <c:pt idx="1176">
                  <c:v>4943.4399999999996</c:v>
                </c:pt>
                <c:pt idx="1177">
                  <c:v>4942.49</c:v>
                </c:pt>
                <c:pt idx="1178">
                  <c:v>4941.63</c:v>
                </c:pt>
                <c:pt idx="1179">
                  <c:v>4941.34</c:v>
                </c:pt>
                <c:pt idx="1180">
                  <c:v>4941.03</c:v>
                </c:pt>
                <c:pt idx="1181">
                  <c:v>4940.8999999999996</c:v>
                </c:pt>
                <c:pt idx="1182">
                  <c:v>4940.8100000000004</c:v>
                </c:pt>
                <c:pt idx="1183">
                  <c:v>4940.8099999999995</c:v>
                </c:pt>
                <c:pt idx="1184">
                  <c:v>4940.58</c:v>
                </c:pt>
                <c:pt idx="1185">
                  <c:v>4940.4399999999996</c:v>
                </c:pt>
                <c:pt idx="1186">
                  <c:v>4939.96</c:v>
                </c:pt>
                <c:pt idx="1187">
                  <c:v>4938.4399999999996</c:v>
                </c:pt>
                <c:pt idx="1188">
                  <c:v>4937.8999999999996</c:v>
                </c:pt>
                <c:pt idx="1189">
                  <c:v>4937.41</c:v>
                </c:pt>
                <c:pt idx="1190">
                  <c:v>4937.29</c:v>
                </c:pt>
                <c:pt idx="1191">
                  <c:v>4937.28</c:v>
                </c:pt>
                <c:pt idx="1192">
                  <c:v>4936.619999999999</c:v>
                </c:pt>
                <c:pt idx="1193">
                  <c:v>4935.8599999999997</c:v>
                </c:pt>
                <c:pt idx="1194">
                  <c:v>4935.83</c:v>
                </c:pt>
                <c:pt idx="1195">
                  <c:v>4935.75</c:v>
                </c:pt>
                <c:pt idx="1196">
                  <c:v>4934.7</c:v>
                </c:pt>
                <c:pt idx="1197">
                  <c:v>4934.46</c:v>
                </c:pt>
                <c:pt idx="1198">
                  <c:v>4934.3500000000004</c:v>
                </c:pt>
                <c:pt idx="1199">
                  <c:v>4932.3900000000003</c:v>
                </c:pt>
                <c:pt idx="1200">
                  <c:v>4932.2299999999996</c:v>
                </c:pt>
                <c:pt idx="1201">
                  <c:v>4932.21</c:v>
                </c:pt>
                <c:pt idx="1202">
                  <c:v>4931.78</c:v>
                </c:pt>
                <c:pt idx="1203">
                  <c:v>4931.63</c:v>
                </c:pt>
                <c:pt idx="1204">
                  <c:v>4931.43</c:v>
                </c:pt>
                <c:pt idx="1205">
                  <c:v>4930.88</c:v>
                </c:pt>
                <c:pt idx="1206">
                  <c:v>4930.04</c:v>
                </c:pt>
                <c:pt idx="1207">
                  <c:v>4929.58</c:v>
                </c:pt>
                <c:pt idx="1208">
                  <c:v>4929.5</c:v>
                </c:pt>
                <c:pt idx="1209">
                  <c:v>4928.93</c:v>
                </c:pt>
                <c:pt idx="1210">
                  <c:v>4928.87</c:v>
                </c:pt>
                <c:pt idx="1211">
                  <c:v>4928.5</c:v>
                </c:pt>
                <c:pt idx="1212">
                  <c:v>4928.32</c:v>
                </c:pt>
                <c:pt idx="1213">
                  <c:v>4928.1400000000003</c:v>
                </c:pt>
                <c:pt idx="1214">
                  <c:v>4928</c:v>
                </c:pt>
                <c:pt idx="1215">
                  <c:v>4927.8999999999996</c:v>
                </c:pt>
                <c:pt idx="1216">
                  <c:v>4927.8100000000004</c:v>
                </c:pt>
                <c:pt idx="1217">
                  <c:v>4927.78</c:v>
                </c:pt>
                <c:pt idx="1218">
                  <c:v>4927.72</c:v>
                </c:pt>
                <c:pt idx="1219">
                  <c:v>4927.58</c:v>
                </c:pt>
                <c:pt idx="1220">
                  <c:v>4927.55</c:v>
                </c:pt>
                <c:pt idx="1221">
                  <c:v>4926.74</c:v>
                </c:pt>
                <c:pt idx="1222">
                  <c:v>4926.2</c:v>
                </c:pt>
                <c:pt idx="1223">
                  <c:v>4926.07</c:v>
                </c:pt>
                <c:pt idx="1224">
                  <c:v>4926.05</c:v>
                </c:pt>
                <c:pt idx="1225">
                  <c:v>4926.04</c:v>
                </c:pt>
                <c:pt idx="1226">
                  <c:v>4925.17</c:v>
                </c:pt>
                <c:pt idx="1227">
                  <c:v>4925.1499999999996</c:v>
                </c:pt>
                <c:pt idx="1228">
                  <c:v>4924.8599999999997</c:v>
                </c:pt>
                <c:pt idx="1229">
                  <c:v>4924.7299999999996</c:v>
                </c:pt>
                <c:pt idx="1230">
                  <c:v>4924.45</c:v>
                </c:pt>
                <c:pt idx="1231">
                  <c:v>4924.3599999999997</c:v>
                </c:pt>
                <c:pt idx="1232">
                  <c:v>4924.2</c:v>
                </c:pt>
                <c:pt idx="1233">
                  <c:v>4924.13</c:v>
                </c:pt>
                <c:pt idx="1234">
                  <c:v>4924.1099999999997</c:v>
                </c:pt>
                <c:pt idx="1235">
                  <c:v>4924.08</c:v>
                </c:pt>
                <c:pt idx="1236">
                  <c:v>4923.93</c:v>
                </c:pt>
                <c:pt idx="1237">
                  <c:v>4922.37</c:v>
                </c:pt>
                <c:pt idx="1238">
                  <c:v>4922.32</c:v>
                </c:pt>
                <c:pt idx="1239">
                  <c:v>4921.8999999999996</c:v>
                </c:pt>
                <c:pt idx="1240">
                  <c:v>4921.7700000000004</c:v>
                </c:pt>
                <c:pt idx="1241">
                  <c:v>4921.5600000000004</c:v>
                </c:pt>
                <c:pt idx="1242">
                  <c:v>4921.17</c:v>
                </c:pt>
                <c:pt idx="1243">
                  <c:v>4920.8900000000003</c:v>
                </c:pt>
                <c:pt idx="1244">
                  <c:v>4920.8500000000004</c:v>
                </c:pt>
                <c:pt idx="1245">
                  <c:v>4920.6400000000003</c:v>
                </c:pt>
                <c:pt idx="1246">
                  <c:v>4920.55</c:v>
                </c:pt>
                <c:pt idx="1247">
                  <c:v>4920.26</c:v>
                </c:pt>
                <c:pt idx="1248">
                  <c:v>4920.1400000000003</c:v>
                </c:pt>
                <c:pt idx="1249">
                  <c:v>4920.01</c:v>
                </c:pt>
                <c:pt idx="1250">
                  <c:v>4919.93</c:v>
                </c:pt>
                <c:pt idx="1251">
                  <c:v>4919.46</c:v>
                </c:pt>
                <c:pt idx="1252">
                  <c:v>4917.96</c:v>
                </c:pt>
                <c:pt idx="1253">
                  <c:v>4917.7700000000004</c:v>
                </c:pt>
                <c:pt idx="1254">
                  <c:v>4917.62</c:v>
                </c:pt>
                <c:pt idx="1255">
                  <c:v>4917.5</c:v>
                </c:pt>
                <c:pt idx="1256">
                  <c:v>4917.2299999999996</c:v>
                </c:pt>
                <c:pt idx="1257">
                  <c:v>4917.1000000000004</c:v>
                </c:pt>
                <c:pt idx="1258">
                  <c:v>4917.05</c:v>
                </c:pt>
                <c:pt idx="1259">
                  <c:v>4917.01</c:v>
                </c:pt>
                <c:pt idx="1260">
                  <c:v>4916.83</c:v>
                </c:pt>
                <c:pt idx="1261">
                  <c:v>4916.8</c:v>
                </c:pt>
                <c:pt idx="1262">
                  <c:v>4916.7700000000004</c:v>
                </c:pt>
                <c:pt idx="1263">
                  <c:v>4916.62</c:v>
                </c:pt>
                <c:pt idx="1264">
                  <c:v>4916.62</c:v>
                </c:pt>
                <c:pt idx="1265">
                  <c:v>4915.5600000000004</c:v>
                </c:pt>
                <c:pt idx="1266">
                  <c:v>4914.7299999999996</c:v>
                </c:pt>
                <c:pt idx="1267">
                  <c:v>4914.6499999999996</c:v>
                </c:pt>
                <c:pt idx="1268">
                  <c:v>4914.46</c:v>
                </c:pt>
                <c:pt idx="1269">
                  <c:v>4914.24</c:v>
                </c:pt>
                <c:pt idx="1270">
                  <c:v>4913.75</c:v>
                </c:pt>
                <c:pt idx="1271">
                  <c:v>4913.51</c:v>
                </c:pt>
                <c:pt idx="1272">
                  <c:v>4913.2700000000004</c:v>
                </c:pt>
                <c:pt idx="1273">
                  <c:v>4913.22</c:v>
                </c:pt>
                <c:pt idx="1274">
                  <c:v>4912.84</c:v>
                </c:pt>
                <c:pt idx="1275">
                  <c:v>4912.62</c:v>
                </c:pt>
                <c:pt idx="1276">
                  <c:v>4912.4799999999996</c:v>
                </c:pt>
                <c:pt idx="1277">
                  <c:v>4912.45</c:v>
                </c:pt>
                <c:pt idx="1278">
                  <c:v>4911.75</c:v>
                </c:pt>
                <c:pt idx="1279">
                  <c:v>4911.7299999999996</c:v>
                </c:pt>
                <c:pt idx="1280">
                  <c:v>4911.67</c:v>
                </c:pt>
                <c:pt idx="1281">
                  <c:v>4911.6499999999996</c:v>
                </c:pt>
                <c:pt idx="1282">
                  <c:v>4911.34</c:v>
                </c:pt>
                <c:pt idx="1283">
                  <c:v>4911.29</c:v>
                </c:pt>
                <c:pt idx="1284">
                  <c:v>4910.5600000000004</c:v>
                </c:pt>
                <c:pt idx="1285">
                  <c:v>4910.51</c:v>
                </c:pt>
                <c:pt idx="1286">
                  <c:v>4910.25</c:v>
                </c:pt>
                <c:pt idx="1287">
                  <c:v>4910.1099999999997</c:v>
                </c:pt>
                <c:pt idx="1288">
                  <c:v>4909.99</c:v>
                </c:pt>
                <c:pt idx="1289">
                  <c:v>4909.9799999999996</c:v>
                </c:pt>
                <c:pt idx="1290">
                  <c:v>4909.82</c:v>
                </c:pt>
                <c:pt idx="1291">
                  <c:v>4909.42</c:v>
                </c:pt>
                <c:pt idx="1292">
                  <c:v>4909.33</c:v>
                </c:pt>
                <c:pt idx="1293">
                  <c:v>4909.1099999999997</c:v>
                </c:pt>
                <c:pt idx="1294">
                  <c:v>4909.0600000000004</c:v>
                </c:pt>
                <c:pt idx="1295">
                  <c:v>4908.37</c:v>
                </c:pt>
                <c:pt idx="1296">
                  <c:v>4908.32</c:v>
                </c:pt>
                <c:pt idx="1297">
                  <c:v>4908.2700000000004</c:v>
                </c:pt>
                <c:pt idx="1298">
                  <c:v>4907.63</c:v>
                </c:pt>
                <c:pt idx="1299">
                  <c:v>4906.8</c:v>
                </c:pt>
                <c:pt idx="1300">
                  <c:v>4906.5200000000004</c:v>
                </c:pt>
                <c:pt idx="1301">
                  <c:v>4906</c:v>
                </c:pt>
                <c:pt idx="1302">
                  <c:v>4905.99</c:v>
                </c:pt>
                <c:pt idx="1303">
                  <c:v>4905.92</c:v>
                </c:pt>
                <c:pt idx="1304">
                  <c:v>4905.6399999999994</c:v>
                </c:pt>
                <c:pt idx="1305">
                  <c:v>4905.49</c:v>
                </c:pt>
                <c:pt idx="1306">
                  <c:v>4904.97</c:v>
                </c:pt>
                <c:pt idx="1307">
                  <c:v>4904.7700000000004</c:v>
                </c:pt>
                <c:pt idx="1308">
                  <c:v>4904.6000000000004</c:v>
                </c:pt>
                <c:pt idx="1309">
                  <c:v>4904.53</c:v>
                </c:pt>
                <c:pt idx="1310">
                  <c:v>4904.2300000000005</c:v>
                </c:pt>
                <c:pt idx="1311">
                  <c:v>4903.88</c:v>
                </c:pt>
                <c:pt idx="1312">
                  <c:v>4903.84</c:v>
                </c:pt>
                <c:pt idx="1313">
                  <c:v>4903.75</c:v>
                </c:pt>
                <c:pt idx="1314">
                  <c:v>4903.71</c:v>
                </c:pt>
                <c:pt idx="1315">
                  <c:v>4903.17</c:v>
                </c:pt>
                <c:pt idx="1316">
                  <c:v>4902.5200000000004</c:v>
                </c:pt>
                <c:pt idx="1317">
                  <c:v>4902.5</c:v>
                </c:pt>
                <c:pt idx="1318">
                  <c:v>4902.28</c:v>
                </c:pt>
                <c:pt idx="1319">
                  <c:v>4902.12</c:v>
                </c:pt>
                <c:pt idx="1320">
                  <c:v>4902.07</c:v>
                </c:pt>
                <c:pt idx="1321">
                  <c:v>4901.95</c:v>
                </c:pt>
                <c:pt idx="1322">
                  <c:v>4901.92</c:v>
                </c:pt>
                <c:pt idx="1323">
                  <c:v>4901.8100000000004</c:v>
                </c:pt>
                <c:pt idx="1324">
                  <c:v>4901.12</c:v>
                </c:pt>
                <c:pt idx="1325">
                  <c:v>4901.0599999999995</c:v>
                </c:pt>
                <c:pt idx="1326">
                  <c:v>4900.99</c:v>
                </c:pt>
                <c:pt idx="1327">
                  <c:v>4900.78</c:v>
                </c:pt>
                <c:pt idx="1328">
                  <c:v>4900.1899999999996</c:v>
                </c:pt>
                <c:pt idx="1329">
                  <c:v>4899.91</c:v>
                </c:pt>
                <c:pt idx="1330">
                  <c:v>4899.34</c:v>
                </c:pt>
                <c:pt idx="1331">
                  <c:v>4899.32</c:v>
                </c:pt>
                <c:pt idx="1332">
                  <c:v>4898.99</c:v>
                </c:pt>
                <c:pt idx="1333">
                  <c:v>4898.8500000000004</c:v>
                </c:pt>
                <c:pt idx="1334">
                  <c:v>4898.41</c:v>
                </c:pt>
                <c:pt idx="1335">
                  <c:v>4898.1400000000003</c:v>
                </c:pt>
                <c:pt idx="1336">
                  <c:v>4897.2299999999996</c:v>
                </c:pt>
                <c:pt idx="1337">
                  <c:v>4896.49</c:v>
                </c:pt>
                <c:pt idx="1338">
                  <c:v>4896.2700000000004</c:v>
                </c:pt>
                <c:pt idx="1339">
                  <c:v>4896.2199999999993</c:v>
                </c:pt>
                <c:pt idx="1340">
                  <c:v>4895.72</c:v>
                </c:pt>
                <c:pt idx="1341">
                  <c:v>4895.59</c:v>
                </c:pt>
                <c:pt idx="1342">
                  <c:v>4894.3</c:v>
                </c:pt>
                <c:pt idx="1343">
                  <c:v>4893.99</c:v>
                </c:pt>
                <c:pt idx="1344">
                  <c:v>4893.82</c:v>
                </c:pt>
                <c:pt idx="1345">
                  <c:v>4893.6099999999997</c:v>
                </c:pt>
                <c:pt idx="1346">
                  <c:v>4893.53</c:v>
                </c:pt>
                <c:pt idx="1347">
                  <c:v>4893.49</c:v>
                </c:pt>
                <c:pt idx="1348">
                  <c:v>4893.46</c:v>
                </c:pt>
                <c:pt idx="1349">
                  <c:v>4893.24</c:v>
                </c:pt>
                <c:pt idx="1350">
                  <c:v>4893.18</c:v>
                </c:pt>
                <c:pt idx="1351">
                  <c:v>4889.92</c:v>
                </c:pt>
                <c:pt idx="1352">
                  <c:v>4889.6400000000003</c:v>
                </c:pt>
                <c:pt idx="1353">
                  <c:v>4889.63</c:v>
                </c:pt>
                <c:pt idx="1354">
                  <c:v>4889.49</c:v>
                </c:pt>
                <c:pt idx="1355">
                  <c:v>4889.34</c:v>
                </c:pt>
                <c:pt idx="1356">
                  <c:v>4889.12</c:v>
                </c:pt>
                <c:pt idx="1357">
                  <c:v>4889.1099999999997</c:v>
                </c:pt>
                <c:pt idx="1358">
                  <c:v>4888.93</c:v>
                </c:pt>
                <c:pt idx="1359">
                  <c:v>4888.6899999999996</c:v>
                </c:pt>
                <c:pt idx="1360">
                  <c:v>4887.5</c:v>
                </c:pt>
                <c:pt idx="1361">
                  <c:v>4887.25</c:v>
                </c:pt>
                <c:pt idx="1362">
                  <c:v>4887.07</c:v>
                </c:pt>
                <c:pt idx="1363">
                  <c:v>4886.9799999999996</c:v>
                </c:pt>
                <c:pt idx="1364">
                  <c:v>4886.9399999999996</c:v>
                </c:pt>
                <c:pt idx="1365">
                  <c:v>4886.93</c:v>
                </c:pt>
                <c:pt idx="1366">
                  <c:v>4886.8799999999992</c:v>
                </c:pt>
                <c:pt idx="1367">
                  <c:v>4886.6000000000004</c:v>
                </c:pt>
                <c:pt idx="1368">
                  <c:v>4885.9799999999996</c:v>
                </c:pt>
                <c:pt idx="1369">
                  <c:v>4885.25</c:v>
                </c:pt>
                <c:pt idx="1370">
                  <c:v>4885.1899999999996</c:v>
                </c:pt>
                <c:pt idx="1371">
                  <c:v>4885.0600000000004</c:v>
                </c:pt>
                <c:pt idx="1372">
                  <c:v>4884.8</c:v>
                </c:pt>
                <c:pt idx="1373">
                  <c:v>4884.55</c:v>
                </c:pt>
                <c:pt idx="1374">
                  <c:v>4884.21</c:v>
                </c:pt>
                <c:pt idx="1375">
                  <c:v>4884.12</c:v>
                </c:pt>
                <c:pt idx="1376">
                  <c:v>4884.0899999999992</c:v>
                </c:pt>
                <c:pt idx="1377">
                  <c:v>4883.71</c:v>
                </c:pt>
                <c:pt idx="1378">
                  <c:v>4883.57</c:v>
                </c:pt>
                <c:pt idx="1379">
                  <c:v>4883</c:v>
                </c:pt>
                <c:pt idx="1380">
                  <c:v>4882.57</c:v>
                </c:pt>
                <c:pt idx="1381">
                  <c:v>4882.08</c:v>
                </c:pt>
                <c:pt idx="1382">
                  <c:v>4881.66</c:v>
                </c:pt>
                <c:pt idx="1383">
                  <c:v>4881.3500000000004</c:v>
                </c:pt>
                <c:pt idx="1384">
                  <c:v>4881.1200000000008</c:v>
                </c:pt>
                <c:pt idx="1385">
                  <c:v>4881.0200000000004</c:v>
                </c:pt>
                <c:pt idx="1386">
                  <c:v>4880.88</c:v>
                </c:pt>
                <c:pt idx="1387">
                  <c:v>4880.71</c:v>
                </c:pt>
                <c:pt idx="1388">
                  <c:v>4880.67</c:v>
                </c:pt>
                <c:pt idx="1389">
                  <c:v>4880.37</c:v>
                </c:pt>
                <c:pt idx="1390">
                  <c:v>4880.32</c:v>
                </c:pt>
                <c:pt idx="1391">
                  <c:v>4880.25</c:v>
                </c:pt>
                <c:pt idx="1392">
                  <c:v>4879.8900000000003</c:v>
                </c:pt>
                <c:pt idx="1393">
                  <c:v>4878.7299999999996</c:v>
                </c:pt>
                <c:pt idx="1394">
                  <c:v>4878.7299999999996</c:v>
                </c:pt>
                <c:pt idx="1395">
                  <c:v>4878.7299999999996</c:v>
                </c:pt>
                <c:pt idx="1396">
                  <c:v>4878.51</c:v>
                </c:pt>
                <c:pt idx="1397">
                  <c:v>4878</c:v>
                </c:pt>
                <c:pt idx="1398">
                  <c:v>4877.8300000000008</c:v>
                </c:pt>
                <c:pt idx="1399">
                  <c:v>4877.83</c:v>
                </c:pt>
                <c:pt idx="1400">
                  <c:v>4877.6000000000004</c:v>
                </c:pt>
                <c:pt idx="1401">
                  <c:v>4877.3</c:v>
                </c:pt>
                <c:pt idx="1402">
                  <c:v>4877.1400000000003</c:v>
                </c:pt>
                <c:pt idx="1403">
                  <c:v>4876.4399999999996</c:v>
                </c:pt>
                <c:pt idx="1404">
                  <c:v>4876.3</c:v>
                </c:pt>
                <c:pt idx="1405">
                  <c:v>4875.4799999999996</c:v>
                </c:pt>
                <c:pt idx="1406">
                  <c:v>4875.3999999999996</c:v>
                </c:pt>
                <c:pt idx="1407">
                  <c:v>4875.22</c:v>
                </c:pt>
                <c:pt idx="1408">
                  <c:v>4875.04</c:v>
                </c:pt>
                <c:pt idx="1409">
                  <c:v>4874.93</c:v>
                </c:pt>
                <c:pt idx="1410">
                  <c:v>4874.38</c:v>
                </c:pt>
                <c:pt idx="1411">
                  <c:v>4874.2700000000004</c:v>
                </c:pt>
                <c:pt idx="1412">
                  <c:v>4874.16</c:v>
                </c:pt>
                <c:pt idx="1413">
                  <c:v>4874.01</c:v>
                </c:pt>
                <c:pt idx="1414">
                  <c:v>4873.93</c:v>
                </c:pt>
                <c:pt idx="1415">
                  <c:v>4873.4399999999996</c:v>
                </c:pt>
                <c:pt idx="1416">
                  <c:v>4873.38</c:v>
                </c:pt>
                <c:pt idx="1417">
                  <c:v>4872.96</c:v>
                </c:pt>
                <c:pt idx="1418">
                  <c:v>4872.78</c:v>
                </c:pt>
                <c:pt idx="1419">
                  <c:v>4872.72</c:v>
                </c:pt>
                <c:pt idx="1420">
                  <c:v>4872.5600000000004</c:v>
                </c:pt>
                <c:pt idx="1421">
                  <c:v>4872.03</c:v>
                </c:pt>
                <c:pt idx="1422">
                  <c:v>4871.74</c:v>
                </c:pt>
                <c:pt idx="1423">
                  <c:v>4871.37</c:v>
                </c:pt>
                <c:pt idx="1424">
                  <c:v>4870.82</c:v>
                </c:pt>
                <c:pt idx="1425">
                  <c:v>4870.6499999999996</c:v>
                </c:pt>
                <c:pt idx="1426">
                  <c:v>4870.38</c:v>
                </c:pt>
                <c:pt idx="1427">
                  <c:v>4869.8100000000004</c:v>
                </c:pt>
                <c:pt idx="1428">
                  <c:v>4868.8599999999997</c:v>
                </c:pt>
                <c:pt idx="1429">
                  <c:v>4868.8500000000004</c:v>
                </c:pt>
                <c:pt idx="1430">
                  <c:v>4868.1000000000004</c:v>
                </c:pt>
                <c:pt idx="1431">
                  <c:v>4867.76</c:v>
                </c:pt>
                <c:pt idx="1432">
                  <c:v>4866.78</c:v>
                </c:pt>
                <c:pt idx="1433">
                  <c:v>4866.58</c:v>
                </c:pt>
                <c:pt idx="1434">
                  <c:v>4866.38</c:v>
                </c:pt>
                <c:pt idx="1435">
                  <c:v>4866.3500000000004</c:v>
                </c:pt>
                <c:pt idx="1436">
                  <c:v>4866.1899999999996</c:v>
                </c:pt>
                <c:pt idx="1437">
                  <c:v>4865.99</c:v>
                </c:pt>
                <c:pt idx="1438">
                  <c:v>4865.84</c:v>
                </c:pt>
                <c:pt idx="1439">
                  <c:v>4865.82</c:v>
                </c:pt>
                <c:pt idx="1440">
                  <c:v>4865.13</c:v>
                </c:pt>
                <c:pt idx="1441">
                  <c:v>4865</c:v>
                </c:pt>
                <c:pt idx="1442">
                  <c:v>4864.3999999999996</c:v>
                </c:pt>
                <c:pt idx="1443">
                  <c:v>4864.26</c:v>
                </c:pt>
                <c:pt idx="1444">
                  <c:v>4863.32</c:v>
                </c:pt>
                <c:pt idx="1445">
                  <c:v>4863</c:v>
                </c:pt>
                <c:pt idx="1446">
                  <c:v>4862.83</c:v>
                </c:pt>
                <c:pt idx="1447">
                  <c:v>4862.66</c:v>
                </c:pt>
                <c:pt idx="1448">
                  <c:v>4862.47</c:v>
                </c:pt>
                <c:pt idx="1449">
                  <c:v>4862.34</c:v>
                </c:pt>
                <c:pt idx="1450">
                  <c:v>4862.29</c:v>
                </c:pt>
                <c:pt idx="1451">
                  <c:v>4862.2700000000004</c:v>
                </c:pt>
                <c:pt idx="1452">
                  <c:v>4862.07</c:v>
                </c:pt>
                <c:pt idx="1453">
                  <c:v>4861.79</c:v>
                </c:pt>
                <c:pt idx="1454">
                  <c:v>4861.72</c:v>
                </c:pt>
                <c:pt idx="1455">
                  <c:v>4861.34</c:v>
                </c:pt>
                <c:pt idx="1456">
                  <c:v>4860.96</c:v>
                </c:pt>
                <c:pt idx="1457">
                  <c:v>4860.91</c:v>
                </c:pt>
                <c:pt idx="1458">
                  <c:v>4860.58</c:v>
                </c:pt>
                <c:pt idx="1459">
                  <c:v>4860.5</c:v>
                </c:pt>
                <c:pt idx="1460">
                  <c:v>4860.08</c:v>
                </c:pt>
                <c:pt idx="1461">
                  <c:v>4860.05</c:v>
                </c:pt>
                <c:pt idx="1462">
                  <c:v>4859.9499999999989</c:v>
                </c:pt>
                <c:pt idx="1463">
                  <c:v>4859.7700000000004</c:v>
                </c:pt>
                <c:pt idx="1464">
                  <c:v>4859.63</c:v>
                </c:pt>
                <c:pt idx="1465">
                  <c:v>4858.8999999999996</c:v>
                </c:pt>
                <c:pt idx="1466">
                  <c:v>4858.45</c:v>
                </c:pt>
                <c:pt idx="1467">
                  <c:v>4857.96</c:v>
                </c:pt>
                <c:pt idx="1468">
                  <c:v>4857.79</c:v>
                </c:pt>
                <c:pt idx="1469">
                  <c:v>4857.6499999999996</c:v>
                </c:pt>
                <c:pt idx="1470">
                  <c:v>4857.57</c:v>
                </c:pt>
                <c:pt idx="1471">
                  <c:v>4856.96</c:v>
                </c:pt>
                <c:pt idx="1472">
                  <c:v>4856.83</c:v>
                </c:pt>
                <c:pt idx="1473">
                  <c:v>4856.6400000000003</c:v>
                </c:pt>
                <c:pt idx="1474">
                  <c:v>4856.43</c:v>
                </c:pt>
                <c:pt idx="1475">
                  <c:v>4856.1000000000004</c:v>
                </c:pt>
                <c:pt idx="1476">
                  <c:v>4856.08</c:v>
                </c:pt>
                <c:pt idx="1477">
                  <c:v>4855.45</c:v>
                </c:pt>
                <c:pt idx="1478">
                  <c:v>4854.72</c:v>
                </c:pt>
                <c:pt idx="1479">
                  <c:v>4854.16</c:v>
                </c:pt>
                <c:pt idx="1480">
                  <c:v>4853.49</c:v>
                </c:pt>
                <c:pt idx="1481">
                  <c:v>4853.32</c:v>
                </c:pt>
                <c:pt idx="1482">
                  <c:v>4852.9399999999996</c:v>
                </c:pt>
                <c:pt idx="1483">
                  <c:v>4852.67</c:v>
                </c:pt>
                <c:pt idx="1484">
                  <c:v>4852.6000000000004</c:v>
                </c:pt>
                <c:pt idx="1485">
                  <c:v>4852.34</c:v>
                </c:pt>
                <c:pt idx="1486">
                  <c:v>4851.7299999999996</c:v>
                </c:pt>
                <c:pt idx="1487">
                  <c:v>4851.24</c:v>
                </c:pt>
                <c:pt idx="1488">
                  <c:v>4850.8900000000003</c:v>
                </c:pt>
                <c:pt idx="1489">
                  <c:v>4850.82</c:v>
                </c:pt>
                <c:pt idx="1490">
                  <c:v>4850.8</c:v>
                </c:pt>
                <c:pt idx="1491">
                  <c:v>4850.38</c:v>
                </c:pt>
                <c:pt idx="1492">
                  <c:v>4850.24</c:v>
                </c:pt>
                <c:pt idx="1493">
                  <c:v>4850.17</c:v>
                </c:pt>
                <c:pt idx="1494">
                  <c:v>4849.26</c:v>
                </c:pt>
                <c:pt idx="1495">
                  <c:v>4849.1499999999996</c:v>
                </c:pt>
                <c:pt idx="1496">
                  <c:v>4849.03</c:v>
                </c:pt>
                <c:pt idx="1497">
                  <c:v>4848.7700000000004</c:v>
                </c:pt>
                <c:pt idx="1498">
                  <c:v>4848.47</c:v>
                </c:pt>
                <c:pt idx="1499">
                  <c:v>4848.08</c:v>
                </c:pt>
                <c:pt idx="1500">
                  <c:v>4847.74</c:v>
                </c:pt>
                <c:pt idx="1501">
                  <c:v>4847.6400000000003</c:v>
                </c:pt>
                <c:pt idx="1502">
                  <c:v>4847.63</c:v>
                </c:pt>
                <c:pt idx="1503">
                  <c:v>4847.16</c:v>
                </c:pt>
                <c:pt idx="1504">
                  <c:v>4847.08</c:v>
                </c:pt>
                <c:pt idx="1505">
                  <c:v>4846.6099999999997</c:v>
                </c:pt>
                <c:pt idx="1506">
                  <c:v>4846.5</c:v>
                </c:pt>
                <c:pt idx="1507">
                  <c:v>4846.3999999999996</c:v>
                </c:pt>
                <c:pt idx="1508">
                  <c:v>4846.26</c:v>
                </c:pt>
                <c:pt idx="1509">
                  <c:v>4845.88</c:v>
                </c:pt>
                <c:pt idx="1510">
                  <c:v>4845.76</c:v>
                </c:pt>
                <c:pt idx="1511">
                  <c:v>4845.66</c:v>
                </c:pt>
                <c:pt idx="1512">
                  <c:v>4844.72</c:v>
                </c:pt>
                <c:pt idx="1513">
                  <c:v>4844.57</c:v>
                </c:pt>
                <c:pt idx="1514">
                  <c:v>4843.4799999999996</c:v>
                </c:pt>
                <c:pt idx="1515">
                  <c:v>4843.1000000000004</c:v>
                </c:pt>
                <c:pt idx="1516">
                  <c:v>4842.95</c:v>
                </c:pt>
                <c:pt idx="1517">
                  <c:v>4841.7700000000004</c:v>
                </c:pt>
                <c:pt idx="1518">
                  <c:v>4841.74</c:v>
                </c:pt>
                <c:pt idx="1519">
                  <c:v>4841.6100000000006</c:v>
                </c:pt>
                <c:pt idx="1520">
                  <c:v>4841.42</c:v>
                </c:pt>
                <c:pt idx="1521">
                  <c:v>4841.3</c:v>
                </c:pt>
                <c:pt idx="1522">
                  <c:v>4841.3</c:v>
                </c:pt>
                <c:pt idx="1523">
                  <c:v>4841.1000000000004</c:v>
                </c:pt>
                <c:pt idx="1524">
                  <c:v>4840.7</c:v>
                </c:pt>
                <c:pt idx="1525">
                  <c:v>4840.6400000000003</c:v>
                </c:pt>
                <c:pt idx="1526">
                  <c:v>4840.41</c:v>
                </c:pt>
                <c:pt idx="1527">
                  <c:v>4840.41</c:v>
                </c:pt>
                <c:pt idx="1528">
                  <c:v>4840.1499999999996</c:v>
                </c:pt>
                <c:pt idx="1529">
                  <c:v>4839.6499999999996</c:v>
                </c:pt>
                <c:pt idx="1530">
                  <c:v>4838.95</c:v>
                </c:pt>
                <c:pt idx="1531">
                  <c:v>4837.83</c:v>
                </c:pt>
                <c:pt idx="1532">
                  <c:v>4837.3500000000004</c:v>
                </c:pt>
                <c:pt idx="1533">
                  <c:v>4836.71</c:v>
                </c:pt>
                <c:pt idx="1534">
                  <c:v>4836.6099999999997</c:v>
                </c:pt>
                <c:pt idx="1535">
                  <c:v>4836.2</c:v>
                </c:pt>
                <c:pt idx="1536">
                  <c:v>4836.17</c:v>
                </c:pt>
                <c:pt idx="1537">
                  <c:v>4835.58</c:v>
                </c:pt>
                <c:pt idx="1538">
                  <c:v>4835.54</c:v>
                </c:pt>
                <c:pt idx="1539">
                  <c:v>4835.37</c:v>
                </c:pt>
                <c:pt idx="1540">
                  <c:v>4835.16</c:v>
                </c:pt>
                <c:pt idx="1541">
                  <c:v>4834.79</c:v>
                </c:pt>
                <c:pt idx="1542">
                  <c:v>4834.08</c:v>
                </c:pt>
                <c:pt idx="1543">
                  <c:v>4834.04</c:v>
                </c:pt>
                <c:pt idx="1544">
                  <c:v>4833.87</c:v>
                </c:pt>
                <c:pt idx="1545">
                  <c:v>4833.1000000000004</c:v>
                </c:pt>
                <c:pt idx="1546">
                  <c:v>4833.07</c:v>
                </c:pt>
                <c:pt idx="1547">
                  <c:v>4833.05</c:v>
                </c:pt>
                <c:pt idx="1548">
                  <c:v>4831.43</c:v>
                </c:pt>
                <c:pt idx="1549">
                  <c:v>4831.1099999999997</c:v>
                </c:pt>
                <c:pt idx="1550">
                  <c:v>4831.0200000000004</c:v>
                </c:pt>
                <c:pt idx="1551">
                  <c:v>4830.07</c:v>
                </c:pt>
                <c:pt idx="1552">
                  <c:v>4830.0600000000004</c:v>
                </c:pt>
                <c:pt idx="1553">
                  <c:v>4829.76</c:v>
                </c:pt>
                <c:pt idx="1554">
                  <c:v>4829.6400000000003</c:v>
                </c:pt>
                <c:pt idx="1555">
                  <c:v>4829.6200000000017</c:v>
                </c:pt>
                <c:pt idx="1556">
                  <c:v>4829.0600000000004</c:v>
                </c:pt>
                <c:pt idx="1557">
                  <c:v>4828.93</c:v>
                </c:pt>
                <c:pt idx="1558">
                  <c:v>4828.6099999999997</c:v>
                </c:pt>
                <c:pt idx="1559">
                  <c:v>4827.96</c:v>
                </c:pt>
                <c:pt idx="1560">
                  <c:v>4827.57</c:v>
                </c:pt>
                <c:pt idx="1561">
                  <c:v>4827.53</c:v>
                </c:pt>
                <c:pt idx="1562">
                  <c:v>4827.2299999999996</c:v>
                </c:pt>
                <c:pt idx="1563">
                  <c:v>4826.72</c:v>
                </c:pt>
                <c:pt idx="1564">
                  <c:v>4826.28</c:v>
                </c:pt>
                <c:pt idx="1565">
                  <c:v>4826.0600000000004</c:v>
                </c:pt>
                <c:pt idx="1566">
                  <c:v>4825.7299999999996</c:v>
                </c:pt>
                <c:pt idx="1567">
                  <c:v>4825.55</c:v>
                </c:pt>
                <c:pt idx="1568">
                  <c:v>4825.47</c:v>
                </c:pt>
                <c:pt idx="1569">
                  <c:v>4825.21</c:v>
                </c:pt>
                <c:pt idx="1570">
                  <c:v>4825.18</c:v>
                </c:pt>
                <c:pt idx="1571">
                  <c:v>4825.1099999999997</c:v>
                </c:pt>
                <c:pt idx="1572">
                  <c:v>4824.6400000000003</c:v>
                </c:pt>
                <c:pt idx="1573">
                  <c:v>4824.45</c:v>
                </c:pt>
                <c:pt idx="1574">
                  <c:v>4824.3500000000004</c:v>
                </c:pt>
                <c:pt idx="1575">
                  <c:v>4824.24</c:v>
                </c:pt>
                <c:pt idx="1576">
                  <c:v>4823.16</c:v>
                </c:pt>
                <c:pt idx="1577">
                  <c:v>4822.91</c:v>
                </c:pt>
                <c:pt idx="1578">
                  <c:v>4822.1499999999996</c:v>
                </c:pt>
                <c:pt idx="1579">
                  <c:v>4821.9799999999996</c:v>
                </c:pt>
                <c:pt idx="1580">
                  <c:v>4821.93</c:v>
                </c:pt>
                <c:pt idx="1581">
                  <c:v>4821.83</c:v>
                </c:pt>
                <c:pt idx="1582">
                  <c:v>4821.5200000000004</c:v>
                </c:pt>
                <c:pt idx="1583">
                  <c:v>4821.5200000000004</c:v>
                </c:pt>
                <c:pt idx="1584">
                  <c:v>4821.0200000000004</c:v>
                </c:pt>
                <c:pt idx="1585">
                  <c:v>4820.83</c:v>
                </c:pt>
                <c:pt idx="1586">
                  <c:v>4820.37</c:v>
                </c:pt>
                <c:pt idx="1587">
                  <c:v>4820.3</c:v>
                </c:pt>
                <c:pt idx="1588">
                  <c:v>4820.1400000000003</c:v>
                </c:pt>
                <c:pt idx="1589">
                  <c:v>4819.66</c:v>
                </c:pt>
                <c:pt idx="1590">
                  <c:v>4819.3599999999997</c:v>
                </c:pt>
                <c:pt idx="1591">
                  <c:v>4819.12</c:v>
                </c:pt>
                <c:pt idx="1592">
                  <c:v>4819.08</c:v>
                </c:pt>
                <c:pt idx="1593">
                  <c:v>4817.93</c:v>
                </c:pt>
                <c:pt idx="1594">
                  <c:v>4817.4799999999996</c:v>
                </c:pt>
                <c:pt idx="1595">
                  <c:v>4817.46</c:v>
                </c:pt>
                <c:pt idx="1596">
                  <c:v>4817.16</c:v>
                </c:pt>
                <c:pt idx="1597">
                  <c:v>4817.1400000000003</c:v>
                </c:pt>
                <c:pt idx="1598">
                  <c:v>4816.99</c:v>
                </c:pt>
                <c:pt idx="1599">
                  <c:v>4816.97</c:v>
                </c:pt>
                <c:pt idx="1600">
                  <c:v>4816.78</c:v>
                </c:pt>
                <c:pt idx="1601">
                  <c:v>4816.75</c:v>
                </c:pt>
                <c:pt idx="1602">
                  <c:v>4815.4399999999996</c:v>
                </c:pt>
                <c:pt idx="1603">
                  <c:v>4814.45</c:v>
                </c:pt>
                <c:pt idx="1604">
                  <c:v>4814.37</c:v>
                </c:pt>
                <c:pt idx="1605">
                  <c:v>4813.97</c:v>
                </c:pt>
                <c:pt idx="1606">
                  <c:v>4813.09</c:v>
                </c:pt>
                <c:pt idx="1607">
                  <c:v>4813.08</c:v>
                </c:pt>
                <c:pt idx="1608">
                  <c:v>4812.9399999999996</c:v>
                </c:pt>
                <c:pt idx="1609">
                  <c:v>4812.74</c:v>
                </c:pt>
                <c:pt idx="1610">
                  <c:v>4812.71</c:v>
                </c:pt>
                <c:pt idx="1611">
                  <c:v>4812.4799999999996</c:v>
                </c:pt>
                <c:pt idx="1612">
                  <c:v>4811.8</c:v>
                </c:pt>
                <c:pt idx="1613">
                  <c:v>4811.6099999999997</c:v>
                </c:pt>
                <c:pt idx="1614">
                  <c:v>4811.5600000000004</c:v>
                </c:pt>
                <c:pt idx="1615">
                  <c:v>4811.16</c:v>
                </c:pt>
                <c:pt idx="1616">
                  <c:v>4811.1400000000003</c:v>
                </c:pt>
                <c:pt idx="1617">
                  <c:v>4810.92</c:v>
                </c:pt>
                <c:pt idx="1618">
                  <c:v>4810.8599999999997</c:v>
                </c:pt>
                <c:pt idx="1619">
                  <c:v>4810.7299999999996</c:v>
                </c:pt>
                <c:pt idx="1620">
                  <c:v>4810.26</c:v>
                </c:pt>
                <c:pt idx="1621">
                  <c:v>4810.1400000000003</c:v>
                </c:pt>
                <c:pt idx="1622">
                  <c:v>4810</c:v>
                </c:pt>
                <c:pt idx="1623">
                  <c:v>4809.87</c:v>
                </c:pt>
                <c:pt idx="1624">
                  <c:v>4809.42</c:v>
                </c:pt>
                <c:pt idx="1625">
                  <c:v>4809.41</c:v>
                </c:pt>
                <c:pt idx="1626">
                  <c:v>4809.38</c:v>
                </c:pt>
                <c:pt idx="1627">
                  <c:v>4809.26</c:v>
                </c:pt>
                <c:pt idx="1628">
                  <c:v>4808.91</c:v>
                </c:pt>
                <c:pt idx="1629">
                  <c:v>4808.7299999999996</c:v>
                </c:pt>
                <c:pt idx="1630">
                  <c:v>4807.8900000000003</c:v>
                </c:pt>
                <c:pt idx="1631">
                  <c:v>4807.67</c:v>
                </c:pt>
                <c:pt idx="1632">
                  <c:v>4807.55</c:v>
                </c:pt>
                <c:pt idx="1633">
                  <c:v>4807.5200000000004</c:v>
                </c:pt>
                <c:pt idx="1634">
                  <c:v>4807.2299999999996</c:v>
                </c:pt>
                <c:pt idx="1635">
                  <c:v>4807.17</c:v>
                </c:pt>
                <c:pt idx="1636">
                  <c:v>4806.49</c:v>
                </c:pt>
                <c:pt idx="1637">
                  <c:v>4806.21</c:v>
                </c:pt>
                <c:pt idx="1638">
                  <c:v>4806.21</c:v>
                </c:pt>
                <c:pt idx="1639">
                  <c:v>4805.58</c:v>
                </c:pt>
                <c:pt idx="1640">
                  <c:v>4805.3500000000004</c:v>
                </c:pt>
                <c:pt idx="1641">
                  <c:v>4804.74</c:v>
                </c:pt>
                <c:pt idx="1642">
                  <c:v>4804.58</c:v>
                </c:pt>
                <c:pt idx="1643">
                  <c:v>4803.87</c:v>
                </c:pt>
                <c:pt idx="1644">
                  <c:v>4803.6899999999996</c:v>
                </c:pt>
                <c:pt idx="1645">
                  <c:v>4803.4799999999996</c:v>
                </c:pt>
                <c:pt idx="1646">
                  <c:v>4803.26</c:v>
                </c:pt>
                <c:pt idx="1647">
                  <c:v>4802.96</c:v>
                </c:pt>
                <c:pt idx="1648">
                  <c:v>4802.7800000000007</c:v>
                </c:pt>
                <c:pt idx="1649">
                  <c:v>4802.76</c:v>
                </c:pt>
                <c:pt idx="1650">
                  <c:v>4802.62</c:v>
                </c:pt>
                <c:pt idx="1651">
                  <c:v>4802.59</c:v>
                </c:pt>
                <c:pt idx="1652">
                  <c:v>4802.58</c:v>
                </c:pt>
                <c:pt idx="1653">
                  <c:v>4802.29</c:v>
                </c:pt>
                <c:pt idx="1654">
                  <c:v>4802.18</c:v>
                </c:pt>
                <c:pt idx="1655">
                  <c:v>4802.01</c:v>
                </c:pt>
                <c:pt idx="1656">
                  <c:v>4801.8799999999992</c:v>
                </c:pt>
                <c:pt idx="1657">
                  <c:v>4801.41</c:v>
                </c:pt>
                <c:pt idx="1658">
                  <c:v>4799.88</c:v>
                </c:pt>
                <c:pt idx="1659">
                  <c:v>4799.46</c:v>
                </c:pt>
                <c:pt idx="1660">
                  <c:v>4799.3999999999996</c:v>
                </c:pt>
                <c:pt idx="1661">
                  <c:v>4798.32</c:v>
                </c:pt>
                <c:pt idx="1662">
                  <c:v>4797.8500000000004</c:v>
                </c:pt>
                <c:pt idx="1663">
                  <c:v>4797.4399999999996</c:v>
                </c:pt>
                <c:pt idx="1664">
                  <c:v>4797.41</c:v>
                </c:pt>
                <c:pt idx="1665">
                  <c:v>4796.62</c:v>
                </c:pt>
                <c:pt idx="1666">
                  <c:v>4796.49</c:v>
                </c:pt>
                <c:pt idx="1667">
                  <c:v>4796.26</c:v>
                </c:pt>
                <c:pt idx="1668">
                  <c:v>4796.09</c:v>
                </c:pt>
                <c:pt idx="1669">
                  <c:v>4795.41</c:v>
                </c:pt>
                <c:pt idx="1670">
                  <c:v>4794.8700000000008</c:v>
                </c:pt>
                <c:pt idx="1671">
                  <c:v>4794.5200000000004</c:v>
                </c:pt>
                <c:pt idx="1672">
                  <c:v>4793.72</c:v>
                </c:pt>
                <c:pt idx="1673">
                  <c:v>4793.62</c:v>
                </c:pt>
                <c:pt idx="1674">
                  <c:v>4793.59</c:v>
                </c:pt>
                <c:pt idx="1675">
                  <c:v>4793.38</c:v>
                </c:pt>
                <c:pt idx="1676">
                  <c:v>4793.25</c:v>
                </c:pt>
                <c:pt idx="1677">
                  <c:v>4792.9799999999996</c:v>
                </c:pt>
                <c:pt idx="1678">
                  <c:v>4792.22</c:v>
                </c:pt>
                <c:pt idx="1679">
                  <c:v>4791.8</c:v>
                </c:pt>
                <c:pt idx="1680">
                  <c:v>4791.57</c:v>
                </c:pt>
                <c:pt idx="1681">
                  <c:v>4791.51</c:v>
                </c:pt>
                <c:pt idx="1682">
                  <c:v>4791.3900000000003</c:v>
                </c:pt>
                <c:pt idx="1683">
                  <c:v>4790.83</c:v>
                </c:pt>
                <c:pt idx="1684">
                  <c:v>4790.4399999999996</c:v>
                </c:pt>
                <c:pt idx="1685">
                  <c:v>4789.93</c:v>
                </c:pt>
                <c:pt idx="1686">
                  <c:v>4789.6099999999997</c:v>
                </c:pt>
                <c:pt idx="1687">
                  <c:v>4789.4399999999996</c:v>
                </c:pt>
                <c:pt idx="1688">
                  <c:v>4789.37</c:v>
                </c:pt>
                <c:pt idx="1689">
                  <c:v>4788.2700000000004</c:v>
                </c:pt>
                <c:pt idx="1690">
                  <c:v>4788.1000000000004</c:v>
                </c:pt>
                <c:pt idx="1691">
                  <c:v>4788.09</c:v>
                </c:pt>
                <c:pt idx="1692">
                  <c:v>4787.95</c:v>
                </c:pt>
                <c:pt idx="1693">
                  <c:v>4787.8100000000004</c:v>
                </c:pt>
                <c:pt idx="1694">
                  <c:v>4787.67</c:v>
                </c:pt>
                <c:pt idx="1695">
                  <c:v>4787.49</c:v>
                </c:pt>
                <c:pt idx="1696">
                  <c:v>4787.3</c:v>
                </c:pt>
                <c:pt idx="1697">
                  <c:v>4787.16</c:v>
                </c:pt>
                <c:pt idx="1698">
                  <c:v>4786.9400000000005</c:v>
                </c:pt>
                <c:pt idx="1699">
                  <c:v>4786.3999999999996</c:v>
                </c:pt>
                <c:pt idx="1700">
                  <c:v>4786.05</c:v>
                </c:pt>
                <c:pt idx="1701">
                  <c:v>4786.04</c:v>
                </c:pt>
                <c:pt idx="1702">
                  <c:v>4785.84</c:v>
                </c:pt>
                <c:pt idx="1703">
                  <c:v>4785.26</c:v>
                </c:pt>
                <c:pt idx="1704">
                  <c:v>4785.26</c:v>
                </c:pt>
                <c:pt idx="1705">
                  <c:v>4784.93</c:v>
                </c:pt>
                <c:pt idx="1706">
                  <c:v>4784.63</c:v>
                </c:pt>
                <c:pt idx="1707">
                  <c:v>4784.16</c:v>
                </c:pt>
                <c:pt idx="1708">
                  <c:v>4783.7700000000004</c:v>
                </c:pt>
                <c:pt idx="1709">
                  <c:v>4783.3500000000004</c:v>
                </c:pt>
                <c:pt idx="1710">
                  <c:v>4783.18</c:v>
                </c:pt>
                <c:pt idx="1711">
                  <c:v>4783.1499999999996</c:v>
                </c:pt>
                <c:pt idx="1712">
                  <c:v>4783.08</c:v>
                </c:pt>
                <c:pt idx="1713">
                  <c:v>4782.91</c:v>
                </c:pt>
                <c:pt idx="1714">
                  <c:v>4782.62</c:v>
                </c:pt>
                <c:pt idx="1715">
                  <c:v>4782.2599999999993</c:v>
                </c:pt>
                <c:pt idx="1716">
                  <c:v>4782.05</c:v>
                </c:pt>
                <c:pt idx="1717">
                  <c:v>4781.8900000000003</c:v>
                </c:pt>
                <c:pt idx="1718">
                  <c:v>4781.63</c:v>
                </c:pt>
                <c:pt idx="1719">
                  <c:v>4780.62</c:v>
                </c:pt>
                <c:pt idx="1720">
                  <c:v>4780.34</c:v>
                </c:pt>
                <c:pt idx="1721">
                  <c:v>4780.03</c:v>
                </c:pt>
                <c:pt idx="1722">
                  <c:v>4779.63</c:v>
                </c:pt>
                <c:pt idx="1723">
                  <c:v>4779.63</c:v>
                </c:pt>
                <c:pt idx="1724">
                  <c:v>4779.3999999999996</c:v>
                </c:pt>
                <c:pt idx="1725">
                  <c:v>4778.96</c:v>
                </c:pt>
                <c:pt idx="1726">
                  <c:v>4778.5199999999995</c:v>
                </c:pt>
                <c:pt idx="1727">
                  <c:v>4778.5</c:v>
                </c:pt>
                <c:pt idx="1728">
                  <c:v>4778.46</c:v>
                </c:pt>
                <c:pt idx="1729">
                  <c:v>4778.24</c:v>
                </c:pt>
                <c:pt idx="1730">
                  <c:v>4777.99</c:v>
                </c:pt>
                <c:pt idx="1731">
                  <c:v>4777.91</c:v>
                </c:pt>
                <c:pt idx="1732">
                  <c:v>4777.17</c:v>
                </c:pt>
                <c:pt idx="1733">
                  <c:v>4776.99</c:v>
                </c:pt>
                <c:pt idx="1734">
                  <c:v>4776.5600000000004</c:v>
                </c:pt>
                <c:pt idx="1735">
                  <c:v>4775.88</c:v>
                </c:pt>
                <c:pt idx="1736">
                  <c:v>4775.8500000000004</c:v>
                </c:pt>
                <c:pt idx="1737">
                  <c:v>4775.28</c:v>
                </c:pt>
                <c:pt idx="1738">
                  <c:v>4775.2299999999996</c:v>
                </c:pt>
                <c:pt idx="1739">
                  <c:v>4774.42</c:v>
                </c:pt>
                <c:pt idx="1740">
                  <c:v>4774.24</c:v>
                </c:pt>
                <c:pt idx="1741">
                  <c:v>4774.16</c:v>
                </c:pt>
                <c:pt idx="1742">
                  <c:v>4774.09</c:v>
                </c:pt>
                <c:pt idx="1743">
                  <c:v>4774.0200000000004</c:v>
                </c:pt>
                <c:pt idx="1744">
                  <c:v>4773.8500000000004</c:v>
                </c:pt>
                <c:pt idx="1745">
                  <c:v>4773.82</c:v>
                </c:pt>
                <c:pt idx="1746">
                  <c:v>4773.3899999999994</c:v>
                </c:pt>
                <c:pt idx="1747">
                  <c:v>4773.1499999999996</c:v>
                </c:pt>
                <c:pt idx="1748">
                  <c:v>4772.75</c:v>
                </c:pt>
                <c:pt idx="1749">
                  <c:v>4772.5600000000004</c:v>
                </c:pt>
                <c:pt idx="1750">
                  <c:v>4772.38</c:v>
                </c:pt>
                <c:pt idx="1751">
                  <c:v>4772.12</c:v>
                </c:pt>
                <c:pt idx="1752">
                  <c:v>4771.95</c:v>
                </c:pt>
                <c:pt idx="1753">
                  <c:v>4771.8900000000003</c:v>
                </c:pt>
                <c:pt idx="1754">
                  <c:v>4771.75</c:v>
                </c:pt>
                <c:pt idx="1755">
                  <c:v>4771.6000000000004</c:v>
                </c:pt>
                <c:pt idx="1756">
                  <c:v>4771.3500000000004</c:v>
                </c:pt>
                <c:pt idx="1757">
                  <c:v>4770.5</c:v>
                </c:pt>
                <c:pt idx="1758">
                  <c:v>4770.1899999999996</c:v>
                </c:pt>
                <c:pt idx="1759">
                  <c:v>4770.07</c:v>
                </c:pt>
                <c:pt idx="1760">
                  <c:v>4770.07</c:v>
                </c:pt>
                <c:pt idx="1761">
                  <c:v>4769.87</c:v>
                </c:pt>
                <c:pt idx="1762">
                  <c:v>4769.67</c:v>
                </c:pt>
                <c:pt idx="1763">
                  <c:v>4769.53</c:v>
                </c:pt>
                <c:pt idx="1764">
                  <c:v>4769.1499999999996</c:v>
                </c:pt>
                <c:pt idx="1765">
                  <c:v>4768.71</c:v>
                </c:pt>
                <c:pt idx="1766">
                  <c:v>4768.45</c:v>
                </c:pt>
                <c:pt idx="1767">
                  <c:v>4767.8500000000004</c:v>
                </c:pt>
                <c:pt idx="1768">
                  <c:v>4766.8599999999997</c:v>
                </c:pt>
                <c:pt idx="1769">
                  <c:v>4766.76</c:v>
                </c:pt>
                <c:pt idx="1770">
                  <c:v>4766.58</c:v>
                </c:pt>
                <c:pt idx="1771">
                  <c:v>4765.97</c:v>
                </c:pt>
                <c:pt idx="1772">
                  <c:v>4765.01</c:v>
                </c:pt>
                <c:pt idx="1773">
                  <c:v>4764.83</c:v>
                </c:pt>
                <c:pt idx="1774">
                  <c:v>4764.66</c:v>
                </c:pt>
                <c:pt idx="1775">
                  <c:v>4764.6400000000003</c:v>
                </c:pt>
                <c:pt idx="1776">
                  <c:v>4764.6400000000003</c:v>
                </c:pt>
                <c:pt idx="1777">
                  <c:v>4764.42</c:v>
                </c:pt>
                <c:pt idx="1778">
                  <c:v>4764.25</c:v>
                </c:pt>
                <c:pt idx="1779">
                  <c:v>4764.13</c:v>
                </c:pt>
                <c:pt idx="1780">
                  <c:v>4763.54</c:v>
                </c:pt>
                <c:pt idx="1781">
                  <c:v>4762.4399999999996</c:v>
                </c:pt>
                <c:pt idx="1782">
                  <c:v>4762.1900000000005</c:v>
                </c:pt>
                <c:pt idx="1783">
                  <c:v>4760.66</c:v>
                </c:pt>
                <c:pt idx="1784">
                  <c:v>4760.05</c:v>
                </c:pt>
                <c:pt idx="1785">
                  <c:v>4759.3999999999996</c:v>
                </c:pt>
                <c:pt idx="1786">
                  <c:v>4759.3500000000004</c:v>
                </c:pt>
                <c:pt idx="1787">
                  <c:v>4759.1100000000006</c:v>
                </c:pt>
                <c:pt idx="1788">
                  <c:v>4758.7299999999996</c:v>
                </c:pt>
                <c:pt idx="1789">
                  <c:v>4758.42</c:v>
                </c:pt>
                <c:pt idx="1790">
                  <c:v>4758.3600000000006</c:v>
                </c:pt>
                <c:pt idx="1791">
                  <c:v>4758.08</c:v>
                </c:pt>
                <c:pt idx="1792">
                  <c:v>4758.01</c:v>
                </c:pt>
                <c:pt idx="1793">
                  <c:v>4757.8100000000004</c:v>
                </c:pt>
                <c:pt idx="1794">
                  <c:v>4757.1000000000004</c:v>
                </c:pt>
                <c:pt idx="1795">
                  <c:v>4757.03</c:v>
                </c:pt>
                <c:pt idx="1796">
                  <c:v>4756.2999999999993</c:v>
                </c:pt>
                <c:pt idx="1797">
                  <c:v>4756.2700000000004</c:v>
                </c:pt>
                <c:pt idx="1798">
                  <c:v>4756.07</c:v>
                </c:pt>
                <c:pt idx="1799">
                  <c:v>4755.49</c:v>
                </c:pt>
                <c:pt idx="1800">
                  <c:v>4755.25</c:v>
                </c:pt>
                <c:pt idx="1801">
                  <c:v>4755.17</c:v>
                </c:pt>
                <c:pt idx="1802">
                  <c:v>4754.72</c:v>
                </c:pt>
                <c:pt idx="1803">
                  <c:v>4754.68</c:v>
                </c:pt>
                <c:pt idx="1804">
                  <c:v>4754.54</c:v>
                </c:pt>
                <c:pt idx="1805">
                  <c:v>4754.41</c:v>
                </c:pt>
                <c:pt idx="1806">
                  <c:v>4754.3900000000003</c:v>
                </c:pt>
                <c:pt idx="1807">
                  <c:v>4754.3</c:v>
                </c:pt>
                <c:pt idx="1808">
                  <c:v>4754.1400000000003</c:v>
                </c:pt>
                <c:pt idx="1809">
                  <c:v>4753.91</c:v>
                </c:pt>
                <c:pt idx="1810">
                  <c:v>4753.1400000000003</c:v>
                </c:pt>
                <c:pt idx="1811">
                  <c:v>4753.13</c:v>
                </c:pt>
                <c:pt idx="1812">
                  <c:v>4752.3900000000003</c:v>
                </c:pt>
                <c:pt idx="1813">
                  <c:v>4752.3900000000003</c:v>
                </c:pt>
                <c:pt idx="1814">
                  <c:v>4751.8099999999995</c:v>
                </c:pt>
                <c:pt idx="1815">
                  <c:v>4751.1000000000004</c:v>
                </c:pt>
                <c:pt idx="1816">
                  <c:v>4750.82</c:v>
                </c:pt>
                <c:pt idx="1817">
                  <c:v>4750.62</c:v>
                </c:pt>
                <c:pt idx="1818">
                  <c:v>4750.3500000000004</c:v>
                </c:pt>
                <c:pt idx="1819">
                  <c:v>4750.2700000000004</c:v>
                </c:pt>
                <c:pt idx="1820">
                  <c:v>4750.1499999999996</c:v>
                </c:pt>
                <c:pt idx="1821">
                  <c:v>4749.75</c:v>
                </c:pt>
                <c:pt idx="1822">
                  <c:v>4749.72</c:v>
                </c:pt>
                <c:pt idx="1823">
                  <c:v>4749.6000000000004</c:v>
                </c:pt>
                <c:pt idx="1824">
                  <c:v>4749.55</c:v>
                </c:pt>
                <c:pt idx="1825">
                  <c:v>4749.21</c:v>
                </c:pt>
                <c:pt idx="1826">
                  <c:v>4749.17</c:v>
                </c:pt>
                <c:pt idx="1827">
                  <c:v>4746.8500000000004</c:v>
                </c:pt>
                <c:pt idx="1828">
                  <c:v>4746.53</c:v>
                </c:pt>
                <c:pt idx="1829">
                  <c:v>4746.2700000000004</c:v>
                </c:pt>
                <c:pt idx="1830">
                  <c:v>4745.72</c:v>
                </c:pt>
                <c:pt idx="1831">
                  <c:v>4745.63</c:v>
                </c:pt>
                <c:pt idx="1832">
                  <c:v>4745.3500000000004</c:v>
                </c:pt>
                <c:pt idx="1833">
                  <c:v>4743.8900000000003</c:v>
                </c:pt>
                <c:pt idx="1834">
                  <c:v>4743.66</c:v>
                </c:pt>
                <c:pt idx="1835">
                  <c:v>4743.34</c:v>
                </c:pt>
                <c:pt idx="1836">
                  <c:v>4743.01</c:v>
                </c:pt>
                <c:pt idx="1837">
                  <c:v>4742.84</c:v>
                </c:pt>
                <c:pt idx="1838">
                  <c:v>4742.74</c:v>
                </c:pt>
                <c:pt idx="1839">
                  <c:v>4742.63</c:v>
                </c:pt>
                <c:pt idx="1840">
                  <c:v>4742.46</c:v>
                </c:pt>
                <c:pt idx="1841">
                  <c:v>4742.3100000000004</c:v>
                </c:pt>
                <c:pt idx="1842">
                  <c:v>4741.6400000000003</c:v>
                </c:pt>
                <c:pt idx="1843">
                  <c:v>4741.6099999999997</c:v>
                </c:pt>
                <c:pt idx="1844">
                  <c:v>4741.6000000000004</c:v>
                </c:pt>
                <c:pt idx="1845">
                  <c:v>4741.3</c:v>
                </c:pt>
                <c:pt idx="1846">
                  <c:v>4740.3999999999996</c:v>
                </c:pt>
                <c:pt idx="1847">
                  <c:v>4740.3900000000003</c:v>
                </c:pt>
                <c:pt idx="1848">
                  <c:v>4740.37</c:v>
                </c:pt>
                <c:pt idx="1849">
                  <c:v>4740.0499999999993</c:v>
                </c:pt>
                <c:pt idx="1850">
                  <c:v>4739.8500000000004</c:v>
                </c:pt>
                <c:pt idx="1851">
                  <c:v>4739.8500000000004</c:v>
                </c:pt>
                <c:pt idx="1852">
                  <c:v>4739.71</c:v>
                </c:pt>
                <c:pt idx="1853">
                  <c:v>4739.5600000000004</c:v>
                </c:pt>
                <c:pt idx="1854">
                  <c:v>4739.49</c:v>
                </c:pt>
                <c:pt idx="1855">
                  <c:v>4738.83</c:v>
                </c:pt>
                <c:pt idx="1856">
                  <c:v>4738.49</c:v>
                </c:pt>
                <c:pt idx="1857">
                  <c:v>4737.3999999999996</c:v>
                </c:pt>
                <c:pt idx="1858">
                  <c:v>4737.3500000000004</c:v>
                </c:pt>
                <c:pt idx="1859">
                  <c:v>4736.25</c:v>
                </c:pt>
                <c:pt idx="1860">
                  <c:v>4736.17</c:v>
                </c:pt>
                <c:pt idx="1861">
                  <c:v>4735.87</c:v>
                </c:pt>
                <c:pt idx="1862">
                  <c:v>4735.8</c:v>
                </c:pt>
                <c:pt idx="1863">
                  <c:v>4735.3900000000003</c:v>
                </c:pt>
                <c:pt idx="1864">
                  <c:v>4735.0899999999992</c:v>
                </c:pt>
                <c:pt idx="1865">
                  <c:v>4734.95</c:v>
                </c:pt>
                <c:pt idx="1866">
                  <c:v>4734.3</c:v>
                </c:pt>
                <c:pt idx="1867">
                  <c:v>4734.13</c:v>
                </c:pt>
                <c:pt idx="1868">
                  <c:v>4734.07</c:v>
                </c:pt>
                <c:pt idx="1869">
                  <c:v>4733.83</c:v>
                </c:pt>
                <c:pt idx="1870">
                  <c:v>4733.75</c:v>
                </c:pt>
                <c:pt idx="1871">
                  <c:v>4733.58</c:v>
                </c:pt>
                <c:pt idx="1872">
                  <c:v>4733.3900000000003</c:v>
                </c:pt>
                <c:pt idx="1873">
                  <c:v>4733.28</c:v>
                </c:pt>
                <c:pt idx="1874">
                  <c:v>4733.08</c:v>
                </c:pt>
                <c:pt idx="1875">
                  <c:v>4732.8</c:v>
                </c:pt>
                <c:pt idx="1876">
                  <c:v>4732.5600000000004</c:v>
                </c:pt>
                <c:pt idx="1877">
                  <c:v>4732.24</c:v>
                </c:pt>
                <c:pt idx="1878">
                  <c:v>4732.13</c:v>
                </c:pt>
                <c:pt idx="1879">
                  <c:v>4732.07</c:v>
                </c:pt>
                <c:pt idx="1880">
                  <c:v>4731.99</c:v>
                </c:pt>
                <c:pt idx="1881">
                  <c:v>4731.63</c:v>
                </c:pt>
                <c:pt idx="1882">
                  <c:v>4731.21</c:v>
                </c:pt>
                <c:pt idx="1883">
                  <c:v>4731.1099999999997</c:v>
                </c:pt>
                <c:pt idx="1884">
                  <c:v>4730.76</c:v>
                </c:pt>
                <c:pt idx="1885">
                  <c:v>4730.67</c:v>
                </c:pt>
                <c:pt idx="1886">
                  <c:v>4729.59</c:v>
                </c:pt>
                <c:pt idx="1887">
                  <c:v>4729.3900000000003</c:v>
                </c:pt>
                <c:pt idx="1888">
                  <c:v>4729.3599999999997</c:v>
                </c:pt>
                <c:pt idx="1889">
                  <c:v>4728.7700000000004</c:v>
                </c:pt>
                <c:pt idx="1890">
                  <c:v>4728.08</c:v>
                </c:pt>
                <c:pt idx="1891">
                  <c:v>4726.9100000000008</c:v>
                </c:pt>
                <c:pt idx="1892">
                  <c:v>4726.8100000000004</c:v>
                </c:pt>
                <c:pt idx="1893">
                  <c:v>4726.78</c:v>
                </c:pt>
                <c:pt idx="1894">
                  <c:v>4726.6400000000003</c:v>
                </c:pt>
                <c:pt idx="1895">
                  <c:v>4726.4799999999996</c:v>
                </c:pt>
                <c:pt idx="1896">
                  <c:v>4726.46</c:v>
                </c:pt>
                <c:pt idx="1897">
                  <c:v>4725.84</c:v>
                </c:pt>
                <c:pt idx="1898">
                  <c:v>4725.62</c:v>
                </c:pt>
                <c:pt idx="1899">
                  <c:v>4725.619999999999</c:v>
                </c:pt>
                <c:pt idx="1900">
                  <c:v>4725.4399999999996</c:v>
                </c:pt>
                <c:pt idx="1901">
                  <c:v>4725.42</c:v>
                </c:pt>
                <c:pt idx="1902">
                  <c:v>4724.82</c:v>
                </c:pt>
                <c:pt idx="1903">
                  <c:v>4724.54</c:v>
                </c:pt>
                <c:pt idx="1904">
                  <c:v>4724.5199999999995</c:v>
                </c:pt>
                <c:pt idx="1905">
                  <c:v>4724.4399999999996</c:v>
                </c:pt>
                <c:pt idx="1906">
                  <c:v>4724.08</c:v>
                </c:pt>
                <c:pt idx="1907">
                  <c:v>4723.7</c:v>
                </c:pt>
                <c:pt idx="1908">
                  <c:v>4723.51</c:v>
                </c:pt>
                <c:pt idx="1909">
                  <c:v>4722.6899999999996</c:v>
                </c:pt>
                <c:pt idx="1910">
                  <c:v>4722.33</c:v>
                </c:pt>
                <c:pt idx="1911">
                  <c:v>4722.32</c:v>
                </c:pt>
                <c:pt idx="1912">
                  <c:v>4722.2</c:v>
                </c:pt>
                <c:pt idx="1913">
                  <c:v>4722.09</c:v>
                </c:pt>
                <c:pt idx="1914">
                  <c:v>4721.49</c:v>
                </c:pt>
                <c:pt idx="1915">
                  <c:v>4721.29</c:v>
                </c:pt>
                <c:pt idx="1916">
                  <c:v>4721.0600000000004</c:v>
                </c:pt>
                <c:pt idx="1917">
                  <c:v>4721.03</c:v>
                </c:pt>
                <c:pt idx="1918">
                  <c:v>4720.8500000000004</c:v>
                </c:pt>
                <c:pt idx="1919">
                  <c:v>4720.3999999999996</c:v>
                </c:pt>
                <c:pt idx="1920">
                  <c:v>4720.29</c:v>
                </c:pt>
                <c:pt idx="1921">
                  <c:v>4719.46</c:v>
                </c:pt>
                <c:pt idx="1922">
                  <c:v>4719.41</c:v>
                </c:pt>
                <c:pt idx="1923">
                  <c:v>4719.32</c:v>
                </c:pt>
                <c:pt idx="1924">
                  <c:v>4719.2</c:v>
                </c:pt>
                <c:pt idx="1925">
                  <c:v>4719.13</c:v>
                </c:pt>
                <c:pt idx="1926">
                  <c:v>4719.1099999999997</c:v>
                </c:pt>
                <c:pt idx="1927">
                  <c:v>4718.82</c:v>
                </c:pt>
                <c:pt idx="1928">
                  <c:v>4718.8</c:v>
                </c:pt>
                <c:pt idx="1929">
                  <c:v>4718.5600000000004</c:v>
                </c:pt>
                <c:pt idx="1930">
                  <c:v>4718.16</c:v>
                </c:pt>
                <c:pt idx="1931">
                  <c:v>4717.6099999999997</c:v>
                </c:pt>
                <c:pt idx="1932">
                  <c:v>4717.6099999999997</c:v>
                </c:pt>
                <c:pt idx="1933">
                  <c:v>4716.0200000000004</c:v>
                </c:pt>
                <c:pt idx="1934">
                  <c:v>4715.78</c:v>
                </c:pt>
                <c:pt idx="1935">
                  <c:v>4715.2299999999996</c:v>
                </c:pt>
                <c:pt idx="1936">
                  <c:v>4715.1899999999996</c:v>
                </c:pt>
                <c:pt idx="1937">
                  <c:v>4713.99</c:v>
                </c:pt>
                <c:pt idx="1938">
                  <c:v>4713.82</c:v>
                </c:pt>
                <c:pt idx="1939">
                  <c:v>4713.33</c:v>
                </c:pt>
                <c:pt idx="1940">
                  <c:v>4713.2</c:v>
                </c:pt>
                <c:pt idx="1941">
                  <c:v>4713.1499999999996</c:v>
                </c:pt>
                <c:pt idx="1942">
                  <c:v>4712.9799999999996</c:v>
                </c:pt>
                <c:pt idx="1943">
                  <c:v>4712.76</c:v>
                </c:pt>
                <c:pt idx="1944">
                  <c:v>4712.6099999999997</c:v>
                </c:pt>
                <c:pt idx="1945">
                  <c:v>4712.41</c:v>
                </c:pt>
                <c:pt idx="1946">
                  <c:v>4712.03</c:v>
                </c:pt>
                <c:pt idx="1947">
                  <c:v>4711.32</c:v>
                </c:pt>
                <c:pt idx="1948">
                  <c:v>4711.1400000000003</c:v>
                </c:pt>
                <c:pt idx="1949">
                  <c:v>4710.53</c:v>
                </c:pt>
                <c:pt idx="1950">
                  <c:v>4710.3600000000006</c:v>
                </c:pt>
                <c:pt idx="1951">
                  <c:v>4710.29</c:v>
                </c:pt>
                <c:pt idx="1952">
                  <c:v>4710.03</c:v>
                </c:pt>
                <c:pt idx="1953">
                  <c:v>4709.97</c:v>
                </c:pt>
                <c:pt idx="1954">
                  <c:v>4709.8500000000004</c:v>
                </c:pt>
                <c:pt idx="1955">
                  <c:v>4709.46</c:v>
                </c:pt>
                <c:pt idx="1956">
                  <c:v>4709.3900000000003</c:v>
                </c:pt>
                <c:pt idx="1957">
                  <c:v>4709.34</c:v>
                </c:pt>
                <c:pt idx="1958">
                  <c:v>4709.28</c:v>
                </c:pt>
                <c:pt idx="1959">
                  <c:v>4709.22</c:v>
                </c:pt>
                <c:pt idx="1960">
                  <c:v>4709.2199999999993</c:v>
                </c:pt>
                <c:pt idx="1961">
                  <c:v>4709.1899999999996</c:v>
                </c:pt>
                <c:pt idx="1962">
                  <c:v>4708.92</c:v>
                </c:pt>
                <c:pt idx="1963">
                  <c:v>4708.7999999999993</c:v>
                </c:pt>
                <c:pt idx="1964">
                  <c:v>4708.66</c:v>
                </c:pt>
                <c:pt idx="1965">
                  <c:v>4708.6100000000006</c:v>
                </c:pt>
                <c:pt idx="1966">
                  <c:v>4708.45</c:v>
                </c:pt>
                <c:pt idx="1967">
                  <c:v>4708.04</c:v>
                </c:pt>
                <c:pt idx="1968">
                  <c:v>4707.9399999999996</c:v>
                </c:pt>
                <c:pt idx="1969">
                  <c:v>4706.78</c:v>
                </c:pt>
                <c:pt idx="1970">
                  <c:v>4706.72</c:v>
                </c:pt>
                <c:pt idx="1971">
                  <c:v>4706.63</c:v>
                </c:pt>
                <c:pt idx="1972">
                  <c:v>4705.67</c:v>
                </c:pt>
                <c:pt idx="1973">
                  <c:v>4705.6099999999997</c:v>
                </c:pt>
                <c:pt idx="1974">
                  <c:v>4704.54</c:v>
                </c:pt>
                <c:pt idx="1975">
                  <c:v>4704.51</c:v>
                </c:pt>
                <c:pt idx="1976">
                  <c:v>4704.47</c:v>
                </c:pt>
                <c:pt idx="1977">
                  <c:v>4704.3</c:v>
                </c:pt>
                <c:pt idx="1978">
                  <c:v>4704</c:v>
                </c:pt>
                <c:pt idx="1979">
                  <c:v>4703.9600000000009</c:v>
                </c:pt>
                <c:pt idx="1980">
                  <c:v>4703.8999999999996</c:v>
                </c:pt>
                <c:pt idx="1981">
                  <c:v>4703.68</c:v>
                </c:pt>
                <c:pt idx="1982">
                  <c:v>4703.46</c:v>
                </c:pt>
                <c:pt idx="1983">
                  <c:v>4703.4400000000005</c:v>
                </c:pt>
                <c:pt idx="1984">
                  <c:v>4702.8599999999997</c:v>
                </c:pt>
                <c:pt idx="1985">
                  <c:v>4702.83</c:v>
                </c:pt>
                <c:pt idx="1986">
                  <c:v>4702.71</c:v>
                </c:pt>
                <c:pt idx="1987">
                  <c:v>4701.25</c:v>
                </c:pt>
                <c:pt idx="1988">
                  <c:v>4701.2299999999996</c:v>
                </c:pt>
                <c:pt idx="1989">
                  <c:v>4700.1499999999996</c:v>
                </c:pt>
                <c:pt idx="1990">
                  <c:v>4700.09</c:v>
                </c:pt>
                <c:pt idx="1991">
                  <c:v>4699.82</c:v>
                </c:pt>
                <c:pt idx="1992">
                  <c:v>4699.7700000000004</c:v>
                </c:pt>
                <c:pt idx="1993">
                  <c:v>4699.58</c:v>
                </c:pt>
                <c:pt idx="1994">
                  <c:v>4698.93</c:v>
                </c:pt>
                <c:pt idx="1995">
                  <c:v>4698.6899999999996</c:v>
                </c:pt>
                <c:pt idx="1996">
                  <c:v>4698.3999999999996</c:v>
                </c:pt>
                <c:pt idx="1997">
                  <c:v>4697.99</c:v>
                </c:pt>
                <c:pt idx="1998">
                  <c:v>4697.92</c:v>
                </c:pt>
                <c:pt idx="1999">
                  <c:v>4697.28</c:v>
                </c:pt>
                <c:pt idx="2000">
                  <c:v>4696.97</c:v>
                </c:pt>
                <c:pt idx="2001">
                  <c:v>4696.9399999999996</c:v>
                </c:pt>
                <c:pt idx="2002">
                  <c:v>4696.79</c:v>
                </c:pt>
                <c:pt idx="2003">
                  <c:v>4696.63</c:v>
                </c:pt>
                <c:pt idx="2004">
                  <c:v>4695.38</c:v>
                </c:pt>
                <c:pt idx="2005">
                  <c:v>4694.49</c:v>
                </c:pt>
                <c:pt idx="2006">
                  <c:v>4694.4400000000005</c:v>
                </c:pt>
                <c:pt idx="2007">
                  <c:v>4693.7700000000004</c:v>
                </c:pt>
                <c:pt idx="2008">
                  <c:v>4693.71</c:v>
                </c:pt>
                <c:pt idx="2009">
                  <c:v>4693.4399999999996</c:v>
                </c:pt>
                <c:pt idx="2010">
                  <c:v>4693.2700000000004</c:v>
                </c:pt>
                <c:pt idx="2011">
                  <c:v>4693.1899999999996</c:v>
                </c:pt>
                <c:pt idx="2012">
                  <c:v>4692.3999999999996</c:v>
                </c:pt>
                <c:pt idx="2013">
                  <c:v>4692.1099999999997</c:v>
                </c:pt>
                <c:pt idx="2014">
                  <c:v>4691.63</c:v>
                </c:pt>
                <c:pt idx="2015">
                  <c:v>4691.62</c:v>
                </c:pt>
                <c:pt idx="2016">
                  <c:v>4691.21</c:v>
                </c:pt>
                <c:pt idx="2017">
                  <c:v>4690.82</c:v>
                </c:pt>
                <c:pt idx="2018">
                  <c:v>4690.7700000000004</c:v>
                </c:pt>
                <c:pt idx="2019">
                  <c:v>4690.18</c:v>
                </c:pt>
                <c:pt idx="2020">
                  <c:v>4689.75</c:v>
                </c:pt>
                <c:pt idx="2021">
                  <c:v>4689.17</c:v>
                </c:pt>
                <c:pt idx="2022">
                  <c:v>4688.6000000000004</c:v>
                </c:pt>
                <c:pt idx="2023">
                  <c:v>4688.49</c:v>
                </c:pt>
                <c:pt idx="2024">
                  <c:v>4688.3999999999996</c:v>
                </c:pt>
                <c:pt idx="2025">
                  <c:v>4688.24</c:v>
                </c:pt>
                <c:pt idx="2026">
                  <c:v>4688.2</c:v>
                </c:pt>
                <c:pt idx="2027">
                  <c:v>4688</c:v>
                </c:pt>
                <c:pt idx="2028">
                  <c:v>4687.67</c:v>
                </c:pt>
                <c:pt idx="2029">
                  <c:v>4685.9799999999996</c:v>
                </c:pt>
                <c:pt idx="2030">
                  <c:v>4685.5</c:v>
                </c:pt>
                <c:pt idx="2031">
                  <c:v>4685.49</c:v>
                </c:pt>
                <c:pt idx="2032">
                  <c:v>4685.47</c:v>
                </c:pt>
                <c:pt idx="2033">
                  <c:v>4685</c:v>
                </c:pt>
                <c:pt idx="2034">
                  <c:v>4684.7699999999995</c:v>
                </c:pt>
                <c:pt idx="2035">
                  <c:v>4684.3599999999997</c:v>
                </c:pt>
                <c:pt idx="2036">
                  <c:v>4683.79</c:v>
                </c:pt>
                <c:pt idx="2037">
                  <c:v>4683.7</c:v>
                </c:pt>
                <c:pt idx="2038">
                  <c:v>4683.5600000000004</c:v>
                </c:pt>
                <c:pt idx="2039">
                  <c:v>4683.42</c:v>
                </c:pt>
                <c:pt idx="2040">
                  <c:v>4682.99</c:v>
                </c:pt>
                <c:pt idx="2041">
                  <c:v>4682.7700000000004</c:v>
                </c:pt>
                <c:pt idx="2042">
                  <c:v>4682.6499999999996</c:v>
                </c:pt>
                <c:pt idx="2043">
                  <c:v>4682.3</c:v>
                </c:pt>
                <c:pt idx="2044">
                  <c:v>4681.3</c:v>
                </c:pt>
                <c:pt idx="2045">
                  <c:v>4680.95</c:v>
                </c:pt>
                <c:pt idx="2046">
                  <c:v>4680.91</c:v>
                </c:pt>
                <c:pt idx="2047">
                  <c:v>4680.8900000000003</c:v>
                </c:pt>
                <c:pt idx="2048">
                  <c:v>4680.8599999999997</c:v>
                </c:pt>
                <c:pt idx="2049">
                  <c:v>4680.55</c:v>
                </c:pt>
                <c:pt idx="2050">
                  <c:v>4680.22</c:v>
                </c:pt>
                <c:pt idx="2051">
                  <c:v>4679.99</c:v>
                </c:pt>
                <c:pt idx="2052">
                  <c:v>4679.58</c:v>
                </c:pt>
                <c:pt idx="2053">
                  <c:v>4679.3999999999996</c:v>
                </c:pt>
                <c:pt idx="2054">
                  <c:v>4679.32</c:v>
                </c:pt>
                <c:pt idx="2055">
                  <c:v>4678.34</c:v>
                </c:pt>
                <c:pt idx="2056">
                  <c:v>4678.28</c:v>
                </c:pt>
                <c:pt idx="2057">
                  <c:v>4677.67</c:v>
                </c:pt>
                <c:pt idx="2058">
                  <c:v>4677.55</c:v>
                </c:pt>
                <c:pt idx="2059">
                  <c:v>4676.8999999999996</c:v>
                </c:pt>
                <c:pt idx="2060">
                  <c:v>4676.7299999999996</c:v>
                </c:pt>
                <c:pt idx="2061">
                  <c:v>4675.95</c:v>
                </c:pt>
                <c:pt idx="2062">
                  <c:v>4675.6499999999996</c:v>
                </c:pt>
                <c:pt idx="2063">
                  <c:v>4674.91</c:v>
                </c:pt>
                <c:pt idx="2064">
                  <c:v>4674.91</c:v>
                </c:pt>
                <c:pt idx="2065">
                  <c:v>4674.43</c:v>
                </c:pt>
                <c:pt idx="2066">
                  <c:v>4674.29</c:v>
                </c:pt>
                <c:pt idx="2067">
                  <c:v>4674.25</c:v>
                </c:pt>
                <c:pt idx="2068">
                  <c:v>4674.1499999999996</c:v>
                </c:pt>
                <c:pt idx="2069">
                  <c:v>4674</c:v>
                </c:pt>
                <c:pt idx="2070">
                  <c:v>4673.72</c:v>
                </c:pt>
                <c:pt idx="2071">
                  <c:v>4673.63</c:v>
                </c:pt>
                <c:pt idx="2072">
                  <c:v>4673.4399999999996</c:v>
                </c:pt>
                <c:pt idx="2073">
                  <c:v>4673.01</c:v>
                </c:pt>
                <c:pt idx="2074">
                  <c:v>4673</c:v>
                </c:pt>
                <c:pt idx="2075">
                  <c:v>4672.8100000000004</c:v>
                </c:pt>
                <c:pt idx="2076">
                  <c:v>4671.13</c:v>
                </c:pt>
                <c:pt idx="2077">
                  <c:v>4670.46</c:v>
                </c:pt>
                <c:pt idx="2078">
                  <c:v>4669.75</c:v>
                </c:pt>
                <c:pt idx="2079">
                  <c:v>4669.67</c:v>
                </c:pt>
                <c:pt idx="2080">
                  <c:v>4669.34</c:v>
                </c:pt>
                <c:pt idx="2081">
                  <c:v>4669.28</c:v>
                </c:pt>
                <c:pt idx="2082">
                  <c:v>4669.26</c:v>
                </c:pt>
                <c:pt idx="2083">
                  <c:v>4668.9399999999996</c:v>
                </c:pt>
                <c:pt idx="2084">
                  <c:v>4668.92</c:v>
                </c:pt>
                <c:pt idx="2085">
                  <c:v>4668.87</c:v>
                </c:pt>
                <c:pt idx="2086">
                  <c:v>4668.41</c:v>
                </c:pt>
                <c:pt idx="2087">
                  <c:v>4668.22</c:v>
                </c:pt>
                <c:pt idx="2088">
                  <c:v>4668.22</c:v>
                </c:pt>
                <c:pt idx="2089">
                  <c:v>4668.09</c:v>
                </c:pt>
                <c:pt idx="2090">
                  <c:v>4667.3</c:v>
                </c:pt>
                <c:pt idx="2091">
                  <c:v>4667.24</c:v>
                </c:pt>
                <c:pt idx="2092">
                  <c:v>4666.8</c:v>
                </c:pt>
                <c:pt idx="2093">
                  <c:v>4666.5600000000004</c:v>
                </c:pt>
                <c:pt idx="2094">
                  <c:v>4666.51</c:v>
                </c:pt>
                <c:pt idx="2095">
                  <c:v>4666.3999999999996</c:v>
                </c:pt>
                <c:pt idx="2096">
                  <c:v>4665.59</c:v>
                </c:pt>
                <c:pt idx="2097">
                  <c:v>4665.3999999999996</c:v>
                </c:pt>
                <c:pt idx="2098">
                  <c:v>4664.96</c:v>
                </c:pt>
                <c:pt idx="2099">
                  <c:v>4664.8500000000004</c:v>
                </c:pt>
                <c:pt idx="2100">
                  <c:v>4664.6899999999996</c:v>
                </c:pt>
                <c:pt idx="2101">
                  <c:v>4663.8</c:v>
                </c:pt>
                <c:pt idx="2102">
                  <c:v>4663.46</c:v>
                </c:pt>
                <c:pt idx="2103">
                  <c:v>4663.2700000000004</c:v>
                </c:pt>
                <c:pt idx="2104">
                  <c:v>4662.1099999999997</c:v>
                </c:pt>
                <c:pt idx="2105">
                  <c:v>4661.3900000000003</c:v>
                </c:pt>
                <c:pt idx="2106">
                  <c:v>4661.09</c:v>
                </c:pt>
                <c:pt idx="2107">
                  <c:v>4660.2700000000004</c:v>
                </c:pt>
                <c:pt idx="2108">
                  <c:v>4660.1499999999996</c:v>
                </c:pt>
                <c:pt idx="2109">
                  <c:v>4659.9699999999993</c:v>
                </c:pt>
                <c:pt idx="2110">
                  <c:v>4659.57</c:v>
                </c:pt>
                <c:pt idx="2111">
                  <c:v>4659.2700000000004</c:v>
                </c:pt>
                <c:pt idx="2112">
                  <c:v>4658.95</c:v>
                </c:pt>
                <c:pt idx="2113">
                  <c:v>4657.59</c:v>
                </c:pt>
                <c:pt idx="2114">
                  <c:v>4657.58</c:v>
                </c:pt>
                <c:pt idx="2115">
                  <c:v>4656.9399999999996</c:v>
                </c:pt>
                <c:pt idx="2116">
                  <c:v>4656.87</c:v>
                </c:pt>
                <c:pt idx="2117">
                  <c:v>4656.5200000000004</c:v>
                </c:pt>
                <c:pt idx="2118">
                  <c:v>4656.0200000000004</c:v>
                </c:pt>
                <c:pt idx="2119">
                  <c:v>4655.8999999999996</c:v>
                </c:pt>
                <c:pt idx="2120">
                  <c:v>4654.9799999999996</c:v>
                </c:pt>
                <c:pt idx="2121">
                  <c:v>4654.83</c:v>
                </c:pt>
                <c:pt idx="2122">
                  <c:v>4654.71</c:v>
                </c:pt>
                <c:pt idx="2123">
                  <c:v>4654.6099999999997</c:v>
                </c:pt>
                <c:pt idx="2124">
                  <c:v>4654.5600000000004</c:v>
                </c:pt>
                <c:pt idx="2125">
                  <c:v>4654.34</c:v>
                </c:pt>
                <c:pt idx="2126">
                  <c:v>4653.8999999999996</c:v>
                </c:pt>
                <c:pt idx="2127">
                  <c:v>4653.82</c:v>
                </c:pt>
                <c:pt idx="2128">
                  <c:v>4653.7</c:v>
                </c:pt>
                <c:pt idx="2129">
                  <c:v>4652.96</c:v>
                </c:pt>
                <c:pt idx="2130">
                  <c:v>4652.6400000000003</c:v>
                </c:pt>
                <c:pt idx="2131">
                  <c:v>4652.1400000000003</c:v>
                </c:pt>
                <c:pt idx="2132">
                  <c:v>4652.1000000000004</c:v>
                </c:pt>
                <c:pt idx="2133">
                  <c:v>4652.09</c:v>
                </c:pt>
                <c:pt idx="2134">
                  <c:v>4651.5200000000004</c:v>
                </c:pt>
                <c:pt idx="2135">
                  <c:v>4651.34</c:v>
                </c:pt>
                <c:pt idx="2136">
                  <c:v>4651.13</c:v>
                </c:pt>
                <c:pt idx="2137">
                  <c:v>4650.63</c:v>
                </c:pt>
                <c:pt idx="2138">
                  <c:v>4650.17</c:v>
                </c:pt>
                <c:pt idx="2139">
                  <c:v>4650.09</c:v>
                </c:pt>
                <c:pt idx="2140">
                  <c:v>4649.6900000000005</c:v>
                </c:pt>
                <c:pt idx="2141">
                  <c:v>4648.74</c:v>
                </c:pt>
                <c:pt idx="2142">
                  <c:v>4647.9799999999996</c:v>
                </c:pt>
                <c:pt idx="2143">
                  <c:v>4647.8900000000003</c:v>
                </c:pt>
                <c:pt idx="2144">
                  <c:v>4647.6000000000004</c:v>
                </c:pt>
                <c:pt idx="2145">
                  <c:v>4647.0200000000004</c:v>
                </c:pt>
                <c:pt idx="2146">
                  <c:v>4646.9399999999996</c:v>
                </c:pt>
                <c:pt idx="2147">
                  <c:v>4646.49</c:v>
                </c:pt>
                <c:pt idx="2148">
                  <c:v>4645.93</c:v>
                </c:pt>
                <c:pt idx="2149">
                  <c:v>4645.6899999999996</c:v>
                </c:pt>
                <c:pt idx="2150">
                  <c:v>4645.57</c:v>
                </c:pt>
                <c:pt idx="2151">
                  <c:v>4645.16</c:v>
                </c:pt>
                <c:pt idx="2152">
                  <c:v>4644.37</c:v>
                </c:pt>
                <c:pt idx="2153">
                  <c:v>4643.8599999999997</c:v>
                </c:pt>
                <c:pt idx="2154">
                  <c:v>4643.6400000000003</c:v>
                </c:pt>
                <c:pt idx="2155">
                  <c:v>4643.63</c:v>
                </c:pt>
                <c:pt idx="2156">
                  <c:v>4643.3100000000004</c:v>
                </c:pt>
                <c:pt idx="2157">
                  <c:v>4643.12</c:v>
                </c:pt>
                <c:pt idx="2158">
                  <c:v>4642.7700000000004</c:v>
                </c:pt>
                <c:pt idx="2159">
                  <c:v>4642.2700000000004</c:v>
                </c:pt>
                <c:pt idx="2160">
                  <c:v>4641.97</c:v>
                </c:pt>
                <c:pt idx="2161">
                  <c:v>4641.55</c:v>
                </c:pt>
                <c:pt idx="2162">
                  <c:v>4641.3100000000004</c:v>
                </c:pt>
                <c:pt idx="2163">
                  <c:v>4640.87</c:v>
                </c:pt>
                <c:pt idx="2164">
                  <c:v>4640.79</c:v>
                </c:pt>
                <c:pt idx="2165">
                  <c:v>4640.78</c:v>
                </c:pt>
                <c:pt idx="2166">
                  <c:v>4640.3999999999996</c:v>
                </c:pt>
                <c:pt idx="2167">
                  <c:v>4639.8900000000003</c:v>
                </c:pt>
                <c:pt idx="2168">
                  <c:v>4639.8900000000003</c:v>
                </c:pt>
                <c:pt idx="2169">
                  <c:v>4639.5199999999995</c:v>
                </c:pt>
                <c:pt idx="2170">
                  <c:v>4639.1099999999997</c:v>
                </c:pt>
                <c:pt idx="2171">
                  <c:v>4638.8500000000004</c:v>
                </c:pt>
                <c:pt idx="2172">
                  <c:v>4638.3599999999997</c:v>
                </c:pt>
                <c:pt idx="2173">
                  <c:v>4637.59</c:v>
                </c:pt>
                <c:pt idx="2174">
                  <c:v>4637.54</c:v>
                </c:pt>
                <c:pt idx="2175">
                  <c:v>4637.4799999999996</c:v>
                </c:pt>
                <c:pt idx="2176">
                  <c:v>4637.4400000000005</c:v>
                </c:pt>
                <c:pt idx="2177">
                  <c:v>4636.9800000000005</c:v>
                </c:pt>
                <c:pt idx="2178">
                  <c:v>4636.6499999999996</c:v>
                </c:pt>
                <c:pt idx="2179">
                  <c:v>4636.6099999999997</c:v>
                </c:pt>
                <c:pt idx="2180">
                  <c:v>4636.58</c:v>
                </c:pt>
                <c:pt idx="2181">
                  <c:v>4635.57</c:v>
                </c:pt>
                <c:pt idx="2182">
                  <c:v>4635.3500000000004</c:v>
                </c:pt>
                <c:pt idx="2183">
                  <c:v>4635.1400000000003</c:v>
                </c:pt>
                <c:pt idx="2184">
                  <c:v>4634.71</c:v>
                </c:pt>
                <c:pt idx="2185">
                  <c:v>4634.2</c:v>
                </c:pt>
                <c:pt idx="2186">
                  <c:v>4633.67</c:v>
                </c:pt>
                <c:pt idx="2187">
                  <c:v>4633.5</c:v>
                </c:pt>
                <c:pt idx="2188">
                  <c:v>4632.97</c:v>
                </c:pt>
                <c:pt idx="2189">
                  <c:v>4632.9399999999996</c:v>
                </c:pt>
                <c:pt idx="2190">
                  <c:v>4632.87</c:v>
                </c:pt>
                <c:pt idx="2191">
                  <c:v>4632.84</c:v>
                </c:pt>
                <c:pt idx="2192">
                  <c:v>4632.7</c:v>
                </c:pt>
                <c:pt idx="2193">
                  <c:v>4632.49</c:v>
                </c:pt>
                <c:pt idx="2194">
                  <c:v>4631.95</c:v>
                </c:pt>
                <c:pt idx="2195">
                  <c:v>4631.3999999999996</c:v>
                </c:pt>
                <c:pt idx="2196">
                  <c:v>4631.17</c:v>
                </c:pt>
                <c:pt idx="2197">
                  <c:v>4631.1000000000004</c:v>
                </c:pt>
                <c:pt idx="2198">
                  <c:v>4630.82</c:v>
                </c:pt>
                <c:pt idx="2199">
                  <c:v>4630.72</c:v>
                </c:pt>
                <c:pt idx="2200">
                  <c:v>4630.58</c:v>
                </c:pt>
                <c:pt idx="2201">
                  <c:v>4630.29</c:v>
                </c:pt>
                <c:pt idx="2202">
                  <c:v>4629.54</c:v>
                </c:pt>
                <c:pt idx="2203">
                  <c:v>4629.49</c:v>
                </c:pt>
                <c:pt idx="2204">
                  <c:v>4629.3900000000003</c:v>
                </c:pt>
                <c:pt idx="2205">
                  <c:v>4629.34</c:v>
                </c:pt>
                <c:pt idx="2206">
                  <c:v>4629.21</c:v>
                </c:pt>
                <c:pt idx="2207">
                  <c:v>4628.2</c:v>
                </c:pt>
                <c:pt idx="2208">
                  <c:v>4627.99</c:v>
                </c:pt>
                <c:pt idx="2209">
                  <c:v>4627.9800000000005</c:v>
                </c:pt>
                <c:pt idx="2210">
                  <c:v>4627.7300000000005</c:v>
                </c:pt>
                <c:pt idx="2211">
                  <c:v>4627.7299999999996</c:v>
                </c:pt>
                <c:pt idx="2212">
                  <c:v>4627.55</c:v>
                </c:pt>
                <c:pt idx="2213">
                  <c:v>4626.9799999999996</c:v>
                </c:pt>
                <c:pt idx="2214">
                  <c:v>4626.92</c:v>
                </c:pt>
                <c:pt idx="2215">
                  <c:v>4626.7299999999996</c:v>
                </c:pt>
                <c:pt idx="2216">
                  <c:v>4626.42</c:v>
                </c:pt>
                <c:pt idx="2217">
                  <c:v>4626.04</c:v>
                </c:pt>
                <c:pt idx="2218">
                  <c:v>4625.41</c:v>
                </c:pt>
                <c:pt idx="2219">
                  <c:v>4625.38</c:v>
                </c:pt>
                <c:pt idx="2220">
                  <c:v>4625.09</c:v>
                </c:pt>
                <c:pt idx="2221">
                  <c:v>4624.8999999999996</c:v>
                </c:pt>
                <c:pt idx="2222">
                  <c:v>4624.6000000000004</c:v>
                </c:pt>
                <c:pt idx="2223">
                  <c:v>4624.3900000000003</c:v>
                </c:pt>
                <c:pt idx="2224">
                  <c:v>4623.28</c:v>
                </c:pt>
                <c:pt idx="2225">
                  <c:v>4623.0600000000004</c:v>
                </c:pt>
                <c:pt idx="2226">
                  <c:v>4622.51</c:v>
                </c:pt>
                <c:pt idx="2227">
                  <c:v>4622.4400000000005</c:v>
                </c:pt>
                <c:pt idx="2228">
                  <c:v>4621.76</c:v>
                </c:pt>
                <c:pt idx="2229">
                  <c:v>4621.17</c:v>
                </c:pt>
                <c:pt idx="2230">
                  <c:v>4621.16</c:v>
                </c:pt>
                <c:pt idx="2231">
                  <c:v>4621.01</c:v>
                </c:pt>
                <c:pt idx="2232">
                  <c:v>4620.9799999999996</c:v>
                </c:pt>
                <c:pt idx="2233">
                  <c:v>4620.91</c:v>
                </c:pt>
                <c:pt idx="2234">
                  <c:v>4620.6000000000004</c:v>
                </c:pt>
                <c:pt idx="2235">
                  <c:v>4620.53</c:v>
                </c:pt>
                <c:pt idx="2236">
                  <c:v>4619.6400000000003</c:v>
                </c:pt>
                <c:pt idx="2237">
                  <c:v>4619.57</c:v>
                </c:pt>
                <c:pt idx="2238">
                  <c:v>4619.5200000000004</c:v>
                </c:pt>
                <c:pt idx="2239">
                  <c:v>4619.17</c:v>
                </c:pt>
                <c:pt idx="2240">
                  <c:v>4618.9799999999996</c:v>
                </c:pt>
                <c:pt idx="2241">
                  <c:v>4618.21</c:v>
                </c:pt>
                <c:pt idx="2242">
                  <c:v>4618.16</c:v>
                </c:pt>
                <c:pt idx="2243">
                  <c:v>4617.9399999999996</c:v>
                </c:pt>
                <c:pt idx="2244">
                  <c:v>4617.91</c:v>
                </c:pt>
                <c:pt idx="2245">
                  <c:v>4617.88</c:v>
                </c:pt>
                <c:pt idx="2246">
                  <c:v>4617.8100000000004</c:v>
                </c:pt>
                <c:pt idx="2247">
                  <c:v>4617.7299999999996</c:v>
                </c:pt>
                <c:pt idx="2248">
                  <c:v>4617.3900000000003</c:v>
                </c:pt>
                <c:pt idx="2249">
                  <c:v>4617.33</c:v>
                </c:pt>
                <c:pt idx="2250">
                  <c:v>4617.2299999999996</c:v>
                </c:pt>
                <c:pt idx="2251">
                  <c:v>4617.03</c:v>
                </c:pt>
                <c:pt idx="2252">
                  <c:v>4616.83</c:v>
                </c:pt>
                <c:pt idx="2253">
                  <c:v>4616.78</c:v>
                </c:pt>
                <c:pt idx="2254">
                  <c:v>4616.6899999999996</c:v>
                </c:pt>
                <c:pt idx="2255">
                  <c:v>4616.09</c:v>
                </c:pt>
                <c:pt idx="2256">
                  <c:v>4615.92</c:v>
                </c:pt>
                <c:pt idx="2257">
                  <c:v>4614.1000000000004</c:v>
                </c:pt>
                <c:pt idx="2258">
                  <c:v>4613.93</c:v>
                </c:pt>
                <c:pt idx="2259">
                  <c:v>4613.74</c:v>
                </c:pt>
                <c:pt idx="2260">
                  <c:v>4613.37</c:v>
                </c:pt>
                <c:pt idx="2261">
                  <c:v>4613.29</c:v>
                </c:pt>
                <c:pt idx="2262">
                  <c:v>4613.1899999999996</c:v>
                </c:pt>
                <c:pt idx="2263">
                  <c:v>4613.08</c:v>
                </c:pt>
                <c:pt idx="2264">
                  <c:v>4612.83</c:v>
                </c:pt>
                <c:pt idx="2265">
                  <c:v>4612.7700000000004</c:v>
                </c:pt>
                <c:pt idx="2266">
                  <c:v>4612.62</c:v>
                </c:pt>
                <c:pt idx="2267">
                  <c:v>4612.25</c:v>
                </c:pt>
                <c:pt idx="2268">
                  <c:v>4610.4399999999996</c:v>
                </c:pt>
                <c:pt idx="2269">
                  <c:v>4610.43</c:v>
                </c:pt>
                <c:pt idx="2270">
                  <c:v>4610.38</c:v>
                </c:pt>
                <c:pt idx="2271">
                  <c:v>4610.3099999999995</c:v>
                </c:pt>
                <c:pt idx="2272">
                  <c:v>4609.7700000000004</c:v>
                </c:pt>
                <c:pt idx="2273">
                  <c:v>4609.6000000000004</c:v>
                </c:pt>
                <c:pt idx="2274">
                  <c:v>4608.26</c:v>
                </c:pt>
                <c:pt idx="2275">
                  <c:v>4607.97</c:v>
                </c:pt>
                <c:pt idx="2276">
                  <c:v>4607.7</c:v>
                </c:pt>
                <c:pt idx="2277">
                  <c:v>4607.22</c:v>
                </c:pt>
                <c:pt idx="2278">
                  <c:v>4607.08</c:v>
                </c:pt>
                <c:pt idx="2279">
                  <c:v>4606.26</c:v>
                </c:pt>
                <c:pt idx="2280">
                  <c:v>4606.09</c:v>
                </c:pt>
                <c:pt idx="2281">
                  <c:v>4606.01</c:v>
                </c:pt>
                <c:pt idx="2282">
                  <c:v>4605.99</c:v>
                </c:pt>
                <c:pt idx="2283">
                  <c:v>4605.8599999999997</c:v>
                </c:pt>
                <c:pt idx="2284">
                  <c:v>4605.1499999999996</c:v>
                </c:pt>
                <c:pt idx="2285">
                  <c:v>4604.32</c:v>
                </c:pt>
                <c:pt idx="2286">
                  <c:v>4603.45</c:v>
                </c:pt>
                <c:pt idx="2287">
                  <c:v>4603.29</c:v>
                </c:pt>
                <c:pt idx="2288">
                  <c:v>4603.0200000000004</c:v>
                </c:pt>
                <c:pt idx="2289">
                  <c:v>4602.6000000000004</c:v>
                </c:pt>
                <c:pt idx="2290">
                  <c:v>4602.21</c:v>
                </c:pt>
                <c:pt idx="2291">
                  <c:v>4601.63</c:v>
                </c:pt>
                <c:pt idx="2292">
                  <c:v>4601.17</c:v>
                </c:pt>
                <c:pt idx="2293">
                  <c:v>4600.72</c:v>
                </c:pt>
                <c:pt idx="2294">
                  <c:v>4600.1499999999996</c:v>
                </c:pt>
                <c:pt idx="2295">
                  <c:v>4599.8599999999997</c:v>
                </c:pt>
                <c:pt idx="2296">
                  <c:v>4599.08</c:v>
                </c:pt>
                <c:pt idx="2297">
                  <c:v>4598.78</c:v>
                </c:pt>
                <c:pt idx="2298">
                  <c:v>4598.72</c:v>
                </c:pt>
                <c:pt idx="2299">
                  <c:v>4598.58</c:v>
                </c:pt>
                <c:pt idx="2300">
                  <c:v>4598.58</c:v>
                </c:pt>
                <c:pt idx="2301">
                  <c:v>4598.33</c:v>
                </c:pt>
                <c:pt idx="2302">
                  <c:v>4597.99</c:v>
                </c:pt>
                <c:pt idx="2303">
                  <c:v>4597.49</c:v>
                </c:pt>
                <c:pt idx="2304">
                  <c:v>4597.2299999999996</c:v>
                </c:pt>
                <c:pt idx="2305">
                  <c:v>4596.74</c:v>
                </c:pt>
                <c:pt idx="2306">
                  <c:v>4596.25</c:v>
                </c:pt>
                <c:pt idx="2307">
                  <c:v>4596.1000000000004</c:v>
                </c:pt>
                <c:pt idx="2308">
                  <c:v>4595.6899999999996</c:v>
                </c:pt>
                <c:pt idx="2309">
                  <c:v>4595.6000000000004</c:v>
                </c:pt>
                <c:pt idx="2310">
                  <c:v>4595.54</c:v>
                </c:pt>
                <c:pt idx="2311">
                  <c:v>4595.46</c:v>
                </c:pt>
                <c:pt idx="2312">
                  <c:v>4595.41</c:v>
                </c:pt>
                <c:pt idx="2313">
                  <c:v>4595.1499999999996</c:v>
                </c:pt>
                <c:pt idx="2314">
                  <c:v>4595.1499999999996</c:v>
                </c:pt>
                <c:pt idx="2315">
                  <c:v>4594.8599999999997</c:v>
                </c:pt>
                <c:pt idx="2316">
                  <c:v>4594.7</c:v>
                </c:pt>
                <c:pt idx="2317">
                  <c:v>4594.1400000000003</c:v>
                </c:pt>
                <c:pt idx="2318">
                  <c:v>4593.47</c:v>
                </c:pt>
                <c:pt idx="2319">
                  <c:v>4593.3900000000003</c:v>
                </c:pt>
                <c:pt idx="2320">
                  <c:v>4592.07</c:v>
                </c:pt>
                <c:pt idx="2321">
                  <c:v>4592.0599999999995</c:v>
                </c:pt>
                <c:pt idx="2322">
                  <c:v>4591.88</c:v>
                </c:pt>
                <c:pt idx="2323">
                  <c:v>4591.84</c:v>
                </c:pt>
                <c:pt idx="2324">
                  <c:v>4591.7299999999996</c:v>
                </c:pt>
                <c:pt idx="2325">
                  <c:v>4591.34</c:v>
                </c:pt>
                <c:pt idx="2326">
                  <c:v>4591.22</c:v>
                </c:pt>
                <c:pt idx="2327">
                  <c:v>4590.79</c:v>
                </c:pt>
                <c:pt idx="2328">
                  <c:v>4590.78</c:v>
                </c:pt>
                <c:pt idx="2329">
                  <c:v>4590.76</c:v>
                </c:pt>
                <c:pt idx="2330">
                  <c:v>4589.63</c:v>
                </c:pt>
                <c:pt idx="2331">
                  <c:v>4589.5200000000004</c:v>
                </c:pt>
                <c:pt idx="2332">
                  <c:v>4588.1799999999994</c:v>
                </c:pt>
                <c:pt idx="2333">
                  <c:v>4588.09</c:v>
                </c:pt>
                <c:pt idx="2334">
                  <c:v>4587.8599999999997</c:v>
                </c:pt>
                <c:pt idx="2335">
                  <c:v>4587.6400000000003</c:v>
                </c:pt>
                <c:pt idx="2336">
                  <c:v>4586.66</c:v>
                </c:pt>
                <c:pt idx="2337">
                  <c:v>4586.5</c:v>
                </c:pt>
                <c:pt idx="2338">
                  <c:v>4585.8500000000004</c:v>
                </c:pt>
                <c:pt idx="2339">
                  <c:v>4585.5</c:v>
                </c:pt>
                <c:pt idx="2340">
                  <c:v>4585.09</c:v>
                </c:pt>
                <c:pt idx="2341">
                  <c:v>4584.8</c:v>
                </c:pt>
                <c:pt idx="2342">
                  <c:v>4584.41</c:v>
                </c:pt>
                <c:pt idx="2343">
                  <c:v>4583.97</c:v>
                </c:pt>
                <c:pt idx="2344">
                  <c:v>4583.91</c:v>
                </c:pt>
                <c:pt idx="2345">
                  <c:v>4583.7299999999996</c:v>
                </c:pt>
                <c:pt idx="2346">
                  <c:v>4583.59</c:v>
                </c:pt>
                <c:pt idx="2347">
                  <c:v>4583.49</c:v>
                </c:pt>
                <c:pt idx="2348">
                  <c:v>4583.2</c:v>
                </c:pt>
                <c:pt idx="2349">
                  <c:v>4582.88</c:v>
                </c:pt>
                <c:pt idx="2350">
                  <c:v>4582.4500000000007</c:v>
                </c:pt>
                <c:pt idx="2351">
                  <c:v>4582.3100000000004</c:v>
                </c:pt>
                <c:pt idx="2352">
                  <c:v>4582.1400000000003</c:v>
                </c:pt>
                <c:pt idx="2353">
                  <c:v>4581.99</c:v>
                </c:pt>
                <c:pt idx="2354">
                  <c:v>4581.82</c:v>
                </c:pt>
                <c:pt idx="2355">
                  <c:v>4581.34</c:v>
                </c:pt>
                <c:pt idx="2356">
                  <c:v>4581.21</c:v>
                </c:pt>
                <c:pt idx="2357">
                  <c:v>4581</c:v>
                </c:pt>
                <c:pt idx="2358">
                  <c:v>4580.7299999999996</c:v>
                </c:pt>
                <c:pt idx="2359">
                  <c:v>4580.6499999999996</c:v>
                </c:pt>
                <c:pt idx="2360">
                  <c:v>4580.58</c:v>
                </c:pt>
                <c:pt idx="2361">
                  <c:v>4580.3100000000004</c:v>
                </c:pt>
                <c:pt idx="2362">
                  <c:v>4580.22</c:v>
                </c:pt>
                <c:pt idx="2363">
                  <c:v>4580.21</c:v>
                </c:pt>
                <c:pt idx="2364">
                  <c:v>4579.7</c:v>
                </c:pt>
                <c:pt idx="2365">
                  <c:v>4579.33</c:v>
                </c:pt>
                <c:pt idx="2366">
                  <c:v>4579.29</c:v>
                </c:pt>
                <c:pt idx="2367">
                  <c:v>4579.21</c:v>
                </c:pt>
                <c:pt idx="2368">
                  <c:v>4578.91</c:v>
                </c:pt>
                <c:pt idx="2369">
                  <c:v>4578.91</c:v>
                </c:pt>
                <c:pt idx="2370">
                  <c:v>4578.84</c:v>
                </c:pt>
                <c:pt idx="2371">
                  <c:v>4578.57</c:v>
                </c:pt>
                <c:pt idx="2372">
                  <c:v>4577.72</c:v>
                </c:pt>
                <c:pt idx="2373">
                  <c:v>4577.58</c:v>
                </c:pt>
                <c:pt idx="2374">
                  <c:v>4577.4400000000005</c:v>
                </c:pt>
                <c:pt idx="2375">
                  <c:v>4577.2</c:v>
                </c:pt>
                <c:pt idx="2376">
                  <c:v>4576.3100000000004</c:v>
                </c:pt>
                <c:pt idx="2377">
                  <c:v>4576.1899999999996</c:v>
                </c:pt>
                <c:pt idx="2378">
                  <c:v>4575.8999999999996</c:v>
                </c:pt>
                <c:pt idx="2379">
                  <c:v>4575.8900000000003</c:v>
                </c:pt>
                <c:pt idx="2380">
                  <c:v>4575.8600000000006</c:v>
                </c:pt>
                <c:pt idx="2381">
                  <c:v>4575.51</c:v>
                </c:pt>
                <c:pt idx="2382">
                  <c:v>4575.46</c:v>
                </c:pt>
                <c:pt idx="2383">
                  <c:v>4575.2700000000004</c:v>
                </c:pt>
                <c:pt idx="2384">
                  <c:v>4575.2700000000004</c:v>
                </c:pt>
                <c:pt idx="2385">
                  <c:v>4575.16</c:v>
                </c:pt>
                <c:pt idx="2386">
                  <c:v>4575.1099999999997</c:v>
                </c:pt>
                <c:pt idx="2387">
                  <c:v>4574.76</c:v>
                </c:pt>
                <c:pt idx="2388">
                  <c:v>4574.76</c:v>
                </c:pt>
                <c:pt idx="2389">
                  <c:v>4574.24</c:v>
                </c:pt>
                <c:pt idx="2390">
                  <c:v>4574.16</c:v>
                </c:pt>
                <c:pt idx="2391">
                  <c:v>4573.78</c:v>
                </c:pt>
                <c:pt idx="2392">
                  <c:v>4573.74</c:v>
                </c:pt>
                <c:pt idx="2393">
                  <c:v>4573.67</c:v>
                </c:pt>
                <c:pt idx="2394">
                  <c:v>4573.6099999999997</c:v>
                </c:pt>
                <c:pt idx="2395">
                  <c:v>4573.55</c:v>
                </c:pt>
                <c:pt idx="2396">
                  <c:v>4573.4399999999996</c:v>
                </c:pt>
                <c:pt idx="2397">
                  <c:v>4573.26</c:v>
                </c:pt>
                <c:pt idx="2398">
                  <c:v>4572.8</c:v>
                </c:pt>
                <c:pt idx="2399">
                  <c:v>4572.58</c:v>
                </c:pt>
                <c:pt idx="2400">
                  <c:v>4572.5</c:v>
                </c:pt>
                <c:pt idx="2401">
                  <c:v>4571.3900000000003</c:v>
                </c:pt>
                <c:pt idx="2402">
                  <c:v>4571.21</c:v>
                </c:pt>
                <c:pt idx="2403">
                  <c:v>4571.08</c:v>
                </c:pt>
                <c:pt idx="2404">
                  <c:v>4571.08</c:v>
                </c:pt>
                <c:pt idx="2405">
                  <c:v>4570.9799999999996</c:v>
                </c:pt>
                <c:pt idx="2406">
                  <c:v>4570.8100000000004</c:v>
                </c:pt>
                <c:pt idx="2407">
                  <c:v>4570.76</c:v>
                </c:pt>
                <c:pt idx="2408">
                  <c:v>4569.87</c:v>
                </c:pt>
                <c:pt idx="2409">
                  <c:v>4569.5099999999993</c:v>
                </c:pt>
                <c:pt idx="2410">
                  <c:v>4569.5</c:v>
                </c:pt>
                <c:pt idx="2411">
                  <c:v>4569.33</c:v>
                </c:pt>
                <c:pt idx="2412">
                  <c:v>4569.24</c:v>
                </c:pt>
                <c:pt idx="2413">
                  <c:v>4568.41</c:v>
                </c:pt>
                <c:pt idx="2414">
                  <c:v>4567.95</c:v>
                </c:pt>
                <c:pt idx="2415">
                  <c:v>4567.6399999999994</c:v>
                </c:pt>
                <c:pt idx="2416">
                  <c:v>4567.26</c:v>
                </c:pt>
                <c:pt idx="2417">
                  <c:v>4566.87</c:v>
                </c:pt>
                <c:pt idx="2418">
                  <c:v>4566.8599999999997</c:v>
                </c:pt>
                <c:pt idx="2419">
                  <c:v>4566.8500000000004</c:v>
                </c:pt>
                <c:pt idx="2420">
                  <c:v>4566.53</c:v>
                </c:pt>
                <c:pt idx="2421">
                  <c:v>4566.5</c:v>
                </c:pt>
                <c:pt idx="2422">
                  <c:v>4566.3</c:v>
                </c:pt>
                <c:pt idx="2423">
                  <c:v>4565.8</c:v>
                </c:pt>
                <c:pt idx="2424">
                  <c:v>4565.5</c:v>
                </c:pt>
                <c:pt idx="2425">
                  <c:v>4565.3</c:v>
                </c:pt>
                <c:pt idx="2426">
                  <c:v>4564.96</c:v>
                </c:pt>
                <c:pt idx="2427">
                  <c:v>4564.8599999999997</c:v>
                </c:pt>
                <c:pt idx="2428">
                  <c:v>4564.84</c:v>
                </c:pt>
                <c:pt idx="2429">
                  <c:v>4564.6499999999996</c:v>
                </c:pt>
                <c:pt idx="2430">
                  <c:v>4564.42</c:v>
                </c:pt>
                <c:pt idx="2431">
                  <c:v>4563.07</c:v>
                </c:pt>
                <c:pt idx="2432">
                  <c:v>4562.87</c:v>
                </c:pt>
                <c:pt idx="2433">
                  <c:v>4562.83</c:v>
                </c:pt>
                <c:pt idx="2434">
                  <c:v>4562.3500000000004</c:v>
                </c:pt>
                <c:pt idx="2435">
                  <c:v>4561.7</c:v>
                </c:pt>
                <c:pt idx="2436">
                  <c:v>4561.49</c:v>
                </c:pt>
                <c:pt idx="2437">
                  <c:v>4560.7700000000004</c:v>
                </c:pt>
                <c:pt idx="2438">
                  <c:v>4560.6000000000004</c:v>
                </c:pt>
                <c:pt idx="2439">
                  <c:v>4560.57</c:v>
                </c:pt>
                <c:pt idx="2440">
                  <c:v>4560.1499999999996</c:v>
                </c:pt>
                <c:pt idx="2441">
                  <c:v>4560.03</c:v>
                </c:pt>
                <c:pt idx="2442">
                  <c:v>4559.95</c:v>
                </c:pt>
                <c:pt idx="2443">
                  <c:v>4559.71</c:v>
                </c:pt>
                <c:pt idx="2444">
                  <c:v>4559.62</c:v>
                </c:pt>
                <c:pt idx="2445">
                  <c:v>4559.5300000000007</c:v>
                </c:pt>
                <c:pt idx="2446">
                  <c:v>4559.33</c:v>
                </c:pt>
                <c:pt idx="2447">
                  <c:v>4559.1400000000003</c:v>
                </c:pt>
                <c:pt idx="2448">
                  <c:v>4559.01</c:v>
                </c:pt>
                <c:pt idx="2449">
                  <c:v>4558.9799999999996</c:v>
                </c:pt>
                <c:pt idx="2450">
                  <c:v>4558.9399999999996</c:v>
                </c:pt>
                <c:pt idx="2451">
                  <c:v>4558.8100000000004</c:v>
                </c:pt>
                <c:pt idx="2452">
                  <c:v>4558.63</c:v>
                </c:pt>
                <c:pt idx="2453">
                  <c:v>4557.7</c:v>
                </c:pt>
                <c:pt idx="2454">
                  <c:v>4557.54</c:v>
                </c:pt>
                <c:pt idx="2455">
                  <c:v>4557.4800000000005</c:v>
                </c:pt>
                <c:pt idx="2456">
                  <c:v>4557.43</c:v>
                </c:pt>
                <c:pt idx="2457">
                  <c:v>4557.13</c:v>
                </c:pt>
                <c:pt idx="2458">
                  <c:v>4557.1099999999997</c:v>
                </c:pt>
                <c:pt idx="2459">
                  <c:v>4557.1000000000004</c:v>
                </c:pt>
                <c:pt idx="2460">
                  <c:v>4556.57</c:v>
                </c:pt>
                <c:pt idx="2461">
                  <c:v>4556.1899999999996</c:v>
                </c:pt>
                <c:pt idx="2462">
                  <c:v>4555.46</c:v>
                </c:pt>
                <c:pt idx="2463">
                  <c:v>4555.3500000000004</c:v>
                </c:pt>
                <c:pt idx="2464">
                  <c:v>4554.6400000000003</c:v>
                </c:pt>
                <c:pt idx="2465">
                  <c:v>4554.29</c:v>
                </c:pt>
                <c:pt idx="2466">
                  <c:v>4554.18</c:v>
                </c:pt>
                <c:pt idx="2467">
                  <c:v>4553.93</c:v>
                </c:pt>
                <c:pt idx="2468">
                  <c:v>4553.8900000000003</c:v>
                </c:pt>
                <c:pt idx="2469">
                  <c:v>4553.26</c:v>
                </c:pt>
                <c:pt idx="2470">
                  <c:v>4552.45</c:v>
                </c:pt>
                <c:pt idx="2471">
                  <c:v>4552.3999999999996</c:v>
                </c:pt>
                <c:pt idx="2472">
                  <c:v>4551.42</c:v>
                </c:pt>
                <c:pt idx="2473">
                  <c:v>4551.38</c:v>
                </c:pt>
                <c:pt idx="2474">
                  <c:v>4551.33</c:v>
                </c:pt>
                <c:pt idx="2475">
                  <c:v>4551.2100000000009</c:v>
                </c:pt>
                <c:pt idx="2476">
                  <c:v>4551.16</c:v>
                </c:pt>
                <c:pt idx="2477">
                  <c:v>4551.1099999999997</c:v>
                </c:pt>
                <c:pt idx="2478">
                  <c:v>4550.8100000000004</c:v>
                </c:pt>
                <c:pt idx="2479">
                  <c:v>4550.75</c:v>
                </c:pt>
                <c:pt idx="2480">
                  <c:v>4550.59</c:v>
                </c:pt>
                <c:pt idx="2481">
                  <c:v>4550.51</c:v>
                </c:pt>
                <c:pt idx="2482">
                  <c:v>4550.5</c:v>
                </c:pt>
                <c:pt idx="2483">
                  <c:v>4550.47</c:v>
                </c:pt>
                <c:pt idx="2484">
                  <c:v>4550.29</c:v>
                </c:pt>
                <c:pt idx="2485">
                  <c:v>4550.28</c:v>
                </c:pt>
                <c:pt idx="2486">
                  <c:v>4549.8100000000004</c:v>
                </c:pt>
                <c:pt idx="2487">
                  <c:v>4549.5400000000009</c:v>
                </c:pt>
                <c:pt idx="2488">
                  <c:v>4549.5200000000004</c:v>
                </c:pt>
                <c:pt idx="2489">
                  <c:v>4549.04</c:v>
                </c:pt>
                <c:pt idx="2490">
                  <c:v>4548.7299999999996</c:v>
                </c:pt>
                <c:pt idx="2491">
                  <c:v>4548.2299999999996</c:v>
                </c:pt>
                <c:pt idx="2492">
                  <c:v>4548.12</c:v>
                </c:pt>
                <c:pt idx="2493">
                  <c:v>4548.08</c:v>
                </c:pt>
                <c:pt idx="2494">
                  <c:v>4547.3</c:v>
                </c:pt>
                <c:pt idx="2495">
                  <c:v>4546.88</c:v>
                </c:pt>
                <c:pt idx="2496">
                  <c:v>4546.8100000000004</c:v>
                </c:pt>
                <c:pt idx="2497">
                  <c:v>4546.32</c:v>
                </c:pt>
                <c:pt idx="2498">
                  <c:v>4546.1899999999996</c:v>
                </c:pt>
                <c:pt idx="2499">
                  <c:v>4545.8500000000004</c:v>
                </c:pt>
                <c:pt idx="2500">
                  <c:v>4545.6899999999996</c:v>
                </c:pt>
                <c:pt idx="2501">
                  <c:v>4545.66</c:v>
                </c:pt>
                <c:pt idx="2502">
                  <c:v>4545.6499999999996</c:v>
                </c:pt>
                <c:pt idx="2503">
                  <c:v>4545.6099999999997</c:v>
                </c:pt>
                <c:pt idx="2504">
                  <c:v>4544.51</c:v>
                </c:pt>
                <c:pt idx="2505">
                  <c:v>4544.16</c:v>
                </c:pt>
                <c:pt idx="2506">
                  <c:v>4544.08</c:v>
                </c:pt>
                <c:pt idx="2507">
                  <c:v>4543.82</c:v>
                </c:pt>
                <c:pt idx="2508">
                  <c:v>4543.3100000000004</c:v>
                </c:pt>
                <c:pt idx="2509">
                  <c:v>4542</c:v>
                </c:pt>
                <c:pt idx="2510">
                  <c:v>4541.67</c:v>
                </c:pt>
                <c:pt idx="2511">
                  <c:v>4541.49</c:v>
                </c:pt>
                <c:pt idx="2512">
                  <c:v>4540.84</c:v>
                </c:pt>
                <c:pt idx="2513">
                  <c:v>4540.29</c:v>
                </c:pt>
                <c:pt idx="2514">
                  <c:v>4539.62</c:v>
                </c:pt>
                <c:pt idx="2515">
                  <c:v>4539.41</c:v>
                </c:pt>
                <c:pt idx="2516">
                  <c:v>4539</c:v>
                </c:pt>
                <c:pt idx="2517">
                  <c:v>4538.8900000000003</c:v>
                </c:pt>
                <c:pt idx="2518">
                  <c:v>4538.8599999999997</c:v>
                </c:pt>
                <c:pt idx="2519">
                  <c:v>4538.7999999999993</c:v>
                </c:pt>
                <c:pt idx="2520">
                  <c:v>4538.7199999999993</c:v>
                </c:pt>
                <c:pt idx="2521">
                  <c:v>4538.7</c:v>
                </c:pt>
                <c:pt idx="2522">
                  <c:v>4538.58</c:v>
                </c:pt>
                <c:pt idx="2523">
                  <c:v>4538.3900000000003</c:v>
                </c:pt>
                <c:pt idx="2524">
                  <c:v>4538.2700000000004</c:v>
                </c:pt>
                <c:pt idx="2525">
                  <c:v>4537.88</c:v>
                </c:pt>
                <c:pt idx="2526">
                  <c:v>4537.7400000000007</c:v>
                </c:pt>
                <c:pt idx="2527">
                  <c:v>4537.53</c:v>
                </c:pt>
                <c:pt idx="2528">
                  <c:v>4537.33</c:v>
                </c:pt>
                <c:pt idx="2529">
                  <c:v>4537.2299999999996</c:v>
                </c:pt>
                <c:pt idx="2530">
                  <c:v>4537.12</c:v>
                </c:pt>
                <c:pt idx="2531">
                  <c:v>4536.6099999999997</c:v>
                </c:pt>
                <c:pt idx="2532">
                  <c:v>4536.59</c:v>
                </c:pt>
                <c:pt idx="2533">
                  <c:v>4536.4399999999996</c:v>
                </c:pt>
                <c:pt idx="2534">
                  <c:v>4536.3599999999997</c:v>
                </c:pt>
                <c:pt idx="2535">
                  <c:v>4536.1400000000003</c:v>
                </c:pt>
                <c:pt idx="2536">
                  <c:v>4536.13</c:v>
                </c:pt>
                <c:pt idx="2537">
                  <c:v>4535.9399999999996</c:v>
                </c:pt>
                <c:pt idx="2538">
                  <c:v>4535.8599999999997</c:v>
                </c:pt>
                <c:pt idx="2539">
                  <c:v>4535.7299999999996</c:v>
                </c:pt>
                <c:pt idx="2540">
                  <c:v>4535.21</c:v>
                </c:pt>
                <c:pt idx="2541">
                  <c:v>4534.97</c:v>
                </c:pt>
                <c:pt idx="2542">
                  <c:v>4534.92</c:v>
                </c:pt>
                <c:pt idx="2543">
                  <c:v>4534.82</c:v>
                </c:pt>
                <c:pt idx="2544">
                  <c:v>4534.8</c:v>
                </c:pt>
                <c:pt idx="2545">
                  <c:v>4534.17</c:v>
                </c:pt>
                <c:pt idx="2546">
                  <c:v>4533.58</c:v>
                </c:pt>
                <c:pt idx="2547">
                  <c:v>4532.72</c:v>
                </c:pt>
                <c:pt idx="2548">
                  <c:v>4532.2299999999996</c:v>
                </c:pt>
                <c:pt idx="2549">
                  <c:v>4531.6400000000003</c:v>
                </c:pt>
                <c:pt idx="2550">
                  <c:v>4530.96</c:v>
                </c:pt>
                <c:pt idx="2551">
                  <c:v>4530.28</c:v>
                </c:pt>
                <c:pt idx="2552">
                  <c:v>4530.0599999999995</c:v>
                </c:pt>
                <c:pt idx="2553">
                  <c:v>4530.03</c:v>
                </c:pt>
                <c:pt idx="2554">
                  <c:v>4529.9799999999996</c:v>
                </c:pt>
                <c:pt idx="2555">
                  <c:v>4529.75</c:v>
                </c:pt>
                <c:pt idx="2556">
                  <c:v>4529.74</c:v>
                </c:pt>
                <c:pt idx="2557">
                  <c:v>4529.7099999999991</c:v>
                </c:pt>
                <c:pt idx="2558">
                  <c:v>4528.8900000000003</c:v>
                </c:pt>
                <c:pt idx="2559">
                  <c:v>4528.8099999999995</c:v>
                </c:pt>
                <c:pt idx="2560">
                  <c:v>4528.47</c:v>
                </c:pt>
                <c:pt idx="2561">
                  <c:v>4528.3999999999996</c:v>
                </c:pt>
                <c:pt idx="2562">
                  <c:v>4528.07</c:v>
                </c:pt>
                <c:pt idx="2563">
                  <c:v>4527.96</c:v>
                </c:pt>
                <c:pt idx="2564">
                  <c:v>4527.6000000000004</c:v>
                </c:pt>
                <c:pt idx="2565">
                  <c:v>4526.33</c:v>
                </c:pt>
                <c:pt idx="2566">
                  <c:v>4526.08</c:v>
                </c:pt>
                <c:pt idx="2567">
                  <c:v>4525.88</c:v>
                </c:pt>
                <c:pt idx="2568">
                  <c:v>4525.6000000000004</c:v>
                </c:pt>
                <c:pt idx="2569">
                  <c:v>4525.4399999999996</c:v>
                </c:pt>
                <c:pt idx="2570">
                  <c:v>4525.17</c:v>
                </c:pt>
                <c:pt idx="2571">
                  <c:v>4525.16</c:v>
                </c:pt>
                <c:pt idx="2572">
                  <c:v>4525.1099999999997</c:v>
                </c:pt>
                <c:pt idx="2573">
                  <c:v>4524.67</c:v>
                </c:pt>
                <c:pt idx="2574">
                  <c:v>4524.62</c:v>
                </c:pt>
                <c:pt idx="2575">
                  <c:v>4524.16</c:v>
                </c:pt>
                <c:pt idx="2576">
                  <c:v>4523.34</c:v>
                </c:pt>
                <c:pt idx="2577">
                  <c:v>4522.43</c:v>
                </c:pt>
                <c:pt idx="2578">
                  <c:v>4522.37</c:v>
                </c:pt>
                <c:pt idx="2579">
                  <c:v>4521.7299999999996</c:v>
                </c:pt>
                <c:pt idx="2580">
                  <c:v>4521.71</c:v>
                </c:pt>
                <c:pt idx="2581">
                  <c:v>4521.34</c:v>
                </c:pt>
                <c:pt idx="2582">
                  <c:v>4521.09</c:v>
                </c:pt>
                <c:pt idx="2583">
                  <c:v>4521</c:v>
                </c:pt>
                <c:pt idx="2584">
                  <c:v>4520.7700000000004</c:v>
                </c:pt>
                <c:pt idx="2585">
                  <c:v>4520.67</c:v>
                </c:pt>
                <c:pt idx="2586">
                  <c:v>4520.22</c:v>
                </c:pt>
                <c:pt idx="2587">
                  <c:v>4520.09</c:v>
                </c:pt>
                <c:pt idx="2588">
                  <c:v>4519.57</c:v>
                </c:pt>
                <c:pt idx="2589">
                  <c:v>4519.46</c:v>
                </c:pt>
                <c:pt idx="2590">
                  <c:v>4519.3500000000004</c:v>
                </c:pt>
                <c:pt idx="2591">
                  <c:v>4518.84</c:v>
                </c:pt>
                <c:pt idx="2592">
                  <c:v>4518.25</c:v>
                </c:pt>
                <c:pt idx="2593">
                  <c:v>4518.09</c:v>
                </c:pt>
                <c:pt idx="2594">
                  <c:v>4518.0200000000004</c:v>
                </c:pt>
                <c:pt idx="2595">
                  <c:v>4517.5600000000004</c:v>
                </c:pt>
                <c:pt idx="2596">
                  <c:v>4517.49</c:v>
                </c:pt>
                <c:pt idx="2597">
                  <c:v>4517.4399999999996</c:v>
                </c:pt>
                <c:pt idx="2598">
                  <c:v>4517.3</c:v>
                </c:pt>
                <c:pt idx="2599">
                  <c:v>4516.8899999999994</c:v>
                </c:pt>
                <c:pt idx="2600">
                  <c:v>4516.46</c:v>
                </c:pt>
                <c:pt idx="2601">
                  <c:v>4516.45</c:v>
                </c:pt>
                <c:pt idx="2602">
                  <c:v>4516.3999999999996</c:v>
                </c:pt>
                <c:pt idx="2603">
                  <c:v>4516.33</c:v>
                </c:pt>
                <c:pt idx="2604">
                  <c:v>4516.3</c:v>
                </c:pt>
                <c:pt idx="2605">
                  <c:v>4514.5600000000004</c:v>
                </c:pt>
                <c:pt idx="2606">
                  <c:v>4514.41</c:v>
                </c:pt>
                <c:pt idx="2607">
                  <c:v>4514.34</c:v>
                </c:pt>
                <c:pt idx="2608">
                  <c:v>4514</c:v>
                </c:pt>
                <c:pt idx="2609">
                  <c:v>4513.93</c:v>
                </c:pt>
                <c:pt idx="2610">
                  <c:v>4513.869999999999</c:v>
                </c:pt>
                <c:pt idx="2611">
                  <c:v>4513.63</c:v>
                </c:pt>
                <c:pt idx="2612">
                  <c:v>4513.41</c:v>
                </c:pt>
                <c:pt idx="2613">
                  <c:v>4513.3</c:v>
                </c:pt>
                <c:pt idx="2614">
                  <c:v>4512.46</c:v>
                </c:pt>
                <c:pt idx="2615">
                  <c:v>4512.0200000000004</c:v>
                </c:pt>
                <c:pt idx="2616">
                  <c:v>4511.97</c:v>
                </c:pt>
                <c:pt idx="2617">
                  <c:v>4511.25</c:v>
                </c:pt>
                <c:pt idx="2618">
                  <c:v>4510.79</c:v>
                </c:pt>
                <c:pt idx="2619">
                  <c:v>4510.6000000000004</c:v>
                </c:pt>
                <c:pt idx="2620">
                  <c:v>4510.4399999999996</c:v>
                </c:pt>
                <c:pt idx="2621">
                  <c:v>4510.2</c:v>
                </c:pt>
                <c:pt idx="2622">
                  <c:v>4510.13</c:v>
                </c:pt>
                <c:pt idx="2623">
                  <c:v>4509.96</c:v>
                </c:pt>
                <c:pt idx="2624">
                  <c:v>4509.3999999999996</c:v>
                </c:pt>
                <c:pt idx="2625">
                  <c:v>4509.21</c:v>
                </c:pt>
                <c:pt idx="2626">
                  <c:v>4508.66</c:v>
                </c:pt>
                <c:pt idx="2627">
                  <c:v>4508.01</c:v>
                </c:pt>
                <c:pt idx="2628">
                  <c:v>4507.0600000000004</c:v>
                </c:pt>
                <c:pt idx="2629">
                  <c:v>4506.99</c:v>
                </c:pt>
                <c:pt idx="2630">
                  <c:v>4506.8900000000003</c:v>
                </c:pt>
                <c:pt idx="2631">
                  <c:v>4506.87</c:v>
                </c:pt>
                <c:pt idx="2632">
                  <c:v>4506.7700000000004</c:v>
                </c:pt>
                <c:pt idx="2633">
                  <c:v>4506.74</c:v>
                </c:pt>
                <c:pt idx="2634">
                  <c:v>4506.63</c:v>
                </c:pt>
                <c:pt idx="2635">
                  <c:v>4506.5600000000004</c:v>
                </c:pt>
                <c:pt idx="2636">
                  <c:v>4506.04</c:v>
                </c:pt>
                <c:pt idx="2637">
                  <c:v>4506.0200000000004</c:v>
                </c:pt>
                <c:pt idx="2638">
                  <c:v>4505.91</c:v>
                </c:pt>
                <c:pt idx="2639">
                  <c:v>4505.8500000000004</c:v>
                </c:pt>
                <c:pt idx="2640">
                  <c:v>4505.8500000000004</c:v>
                </c:pt>
                <c:pt idx="2641">
                  <c:v>4505.84</c:v>
                </c:pt>
                <c:pt idx="2642">
                  <c:v>4505.8100000000004</c:v>
                </c:pt>
                <c:pt idx="2643">
                  <c:v>4505.8</c:v>
                </c:pt>
                <c:pt idx="2644">
                  <c:v>4505.3599999999997</c:v>
                </c:pt>
                <c:pt idx="2645">
                  <c:v>4505.3</c:v>
                </c:pt>
                <c:pt idx="2646">
                  <c:v>4505.05</c:v>
                </c:pt>
                <c:pt idx="2647">
                  <c:v>4504.8999999999996</c:v>
                </c:pt>
                <c:pt idx="2648">
                  <c:v>4504.84</c:v>
                </c:pt>
                <c:pt idx="2649">
                  <c:v>4504.03</c:v>
                </c:pt>
                <c:pt idx="2650">
                  <c:v>4503.92</c:v>
                </c:pt>
                <c:pt idx="2651">
                  <c:v>4503.2</c:v>
                </c:pt>
                <c:pt idx="2652">
                  <c:v>4503.07</c:v>
                </c:pt>
                <c:pt idx="2653">
                  <c:v>4503.0600000000004</c:v>
                </c:pt>
                <c:pt idx="2654">
                  <c:v>4502.62</c:v>
                </c:pt>
                <c:pt idx="2655">
                  <c:v>4502.4399999999996</c:v>
                </c:pt>
                <c:pt idx="2656">
                  <c:v>4502.04</c:v>
                </c:pt>
                <c:pt idx="2657">
                  <c:v>4501.9399999999996</c:v>
                </c:pt>
                <c:pt idx="2658">
                  <c:v>4501.74</c:v>
                </c:pt>
                <c:pt idx="2659">
                  <c:v>4501.47</c:v>
                </c:pt>
                <c:pt idx="2660">
                  <c:v>4501.4299999999994</c:v>
                </c:pt>
                <c:pt idx="2661">
                  <c:v>4501.0200000000004</c:v>
                </c:pt>
                <c:pt idx="2662">
                  <c:v>4500.8</c:v>
                </c:pt>
                <c:pt idx="2663">
                  <c:v>4500.42</c:v>
                </c:pt>
                <c:pt idx="2664">
                  <c:v>4499.9800000000005</c:v>
                </c:pt>
                <c:pt idx="2665">
                  <c:v>4499.8</c:v>
                </c:pt>
                <c:pt idx="2666">
                  <c:v>4499.63</c:v>
                </c:pt>
                <c:pt idx="2667">
                  <c:v>4499.5</c:v>
                </c:pt>
                <c:pt idx="2668">
                  <c:v>4499.1499999999996</c:v>
                </c:pt>
                <c:pt idx="2669">
                  <c:v>4499</c:v>
                </c:pt>
                <c:pt idx="2670">
                  <c:v>4498.75</c:v>
                </c:pt>
                <c:pt idx="2671">
                  <c:v>4498.67</c:v>
                </c:pt>
                <c:pt idx="2672">
                  <c:v>4498.1099999999997</c:v>
                </c:pt>
                <c:pt idx="2673">
                  <c:v>4497.93</c:v>
                </c:pt>
                <c:pt idx="2674">
                  <c:v>4496.71</c:v>
                </c:pt>
                <c:pt idx="2675">
                  <c:v>4496.54</c:v>
                </c:pt>
                <c:pt idx="2676">
                  <c:v>4496.34</c:v>
                </c:pt>
                <c:pt idx="2677">
                  <c:v>4496.25</c:v>
                </c:pt>
                <c:pt idx="2678">
                  <c:v>4495.8500000000004</c:v>
                </c:pt>
                <c:pt idx="2679">
                  <c:v>4495.79</c:v>
                </c:pt>
                <c:pt idx="2680">
                  <c:v>4495.5200000000004</c:v>
                </c:pt>
                <c:pt idx="2681">
                  <c:v>4495.3900000000003</c:v>
                </c:pt>
                <c:pt idx="2682">
                  <c:v>4495.0200000000004</c:v>
                </c:pt>
                <c:pt idx="2683">
                  <c:v>4494.6400000000003</c:v>
                </c:pt>
                <c:pt idx="2684">
                  <c:v>4494.54</c:v>
                </c:pt>
                <c:pt idx="2685">
                  <c:v>4494.04</c:v>
                </c:pt>
                <c:pt idx="2686">
                  <c:v>4494.0200000000004</c:v>
                </c:pt>
                <c:pt idx="2687">
                  <c:v>4493.57</c:v>
                </c:pt>
                <c:pt idx="2688">
                  <c:v>4492.71</c:v>
                </c:pt>
                <c:pt idx="2689">
                  <c:v>4492.47</c:v>
                </c:pt>
                <c:pt idx="2690">
                  <c:v>4492.45</c:v>
                </c:pt>
                <c:pt idx="2691">
                  <c:v>4492.1899999999996</c:v>
                </c:pt>
                <c:pt idx="2692">
                  <c:v>4492.08</c:v>
                </c:pt>
                <c:pt idx="2693">
                  <c:v>4490.79</c:v>
                </c:pt>
                <c:pt idx="2694">
                  <c:v>4490.49</c:v>
                </c:pt>
                <c:pt idx="2695">
                  <c:v>4490.0599999999995</c:v>
                </c:pt>
                <c:pt idx="2696">
                  <c:v>4490.04</c:v>
                </c:pt>
                <c:pt idx="2697">
                  <c:v>4489.07</c:v>
                </c:pt>
                <c:pt idx="2698">
                  <c:v>4488.9399999999996</c:v>
                </c:pt>
                <c:pt idx="2699">
                  <c:v>4488.38</c:v>
                </c:pt>
                <c:pt idx="2700">
                  <c:v>4488.28</c:v>
                </c:pt>
                <c:pt idx="2701">
                  <c:v>4488.03</c:v>
                </c:pt>
                <c:pt idx="2702">
                  <c:v>4487.6099999999997</c:v>
                </c:pt>
                <c:pt idx="2703">
                  <c:v>4487.57</c:v>
                </c:pt>
                <c:pt idx="2704">
                  <c:v>4487.51</c:v>
                </c:pt>
                <c:pt idx="2705">
                  <c:v>4487.09</c:v>
                </c:pt>
                <c:pt idx="2706">
                  <c:v>4486.3200000000006</c:v>
                </c:pt>
                <c:pt idx="2707">
                  <c:v>4485.78</c:v>
                </c:pt>
                <c:pt idx="2708">
                  <c:v>4485.6400000000003</c:v>
                </c:pt>
                <c:pt idx="2709">
                  <c:v>4485.25</c:v>
                </c:pt>
                <c:pt idx="2710">
                  <c:v>4484.59</c:v>
                </c:pt>
                <c:pt idx="2711">
                  <c:v>4484.37</c:v>
                </c:pt>
                <c:pt idx="2712">
                  <c:v>4484.28</c:v>
                </c:pt>
                <c:pt idx="2713">
                  <c:v>4483.59</c:v>
                </c:pt>
                <c:pt idx="2714">
                  <c:v>4483.3</c:v>
                </c:pt>
                <c:pt idx="2715">
                  <c:v>4483.28</c:v>
                </c:pt>
                <c:pt idx="2716">
                  <c:v>4482.97</c:v>
                </c:pt>
                <c:pt idx="2717">
                  <c:v>4482.7700000000004</c:v>
                </c:pt>
                <c:pt idx="2718">
                  <c:v>4482.7299999999996</c:v>
                </c:pt>
                <c:pt idx="2719">
                  <c:v>4482.66</c:v>
                </c:pt>
                <c:pt idx="2720">
                  <c:v>4481.1400000000003</c:v>
                </c:pt>
                <c:pt idx="2721">
                  <c:v>4481.12</c:v>
                </c:pt>
                <c:pt idx="2722">
                  <c:v>4481.0600000000004</c:v>
                </c:pt>
                <c:pt idx="2723">
                  <c:v>4480.59</c:v>
                </c:pt>
                <c:pt idx="2724">
                  <c:v>4479.91</c:v>
                </c:pt>
                <c:pt idx="2725">
                  <c:v>4479.6000000000004</c:v>
                </c:pt>
                <c:pt idx="2726">
                  <c:v>4479.54</c:v>
                </c:pt>
                <c:pt idx="2727">
                  <c:v>4479.24</c:v>
                </c:pt>
                <c:pt idx="2728">
                  <c:v>4478.99</c:v>
                </c:pt>
                <c:pt idx="2729">
                  <c:v>4478.92</c:v>
                </c:pt>
                <c:pt idx="2730">
                  <c:v>4478.3599999999997</c:v>
                </c:pt>
                <c:pt idx="2731">
                  <c:v>4478.1499999999996</c:v>
                </c:pt>
                <c:pt idx="2732">
                  <c:v>4477.67</c:v>
                </c:pt>
                <c:pt idx="2733">
                  <c:v>4477.2700000000004</c:v>
                </c:pt>
                <c:pt idx="2734">
                  <c:v>4477.26</c:v>
                </c:pt>
                <c:pt idx="2735">
                  <c:v>4477.0600000000004</c:v>
                </c:pt>
                <c:pt idx="2736">
                  <c:v>4476.38</c:v>
                </c:pt>
                <c:pt idx="2737">
                  <c:v>4476.29</c:v>
                </c:pt>
                <c:pt idx="2738">
                  <c:v>4475.99</c:v>
                </c:pt>
                <c:pt idx="2739">
                  <c:v>4475.91</c:v>
                </c:pt>
                <c:pt idx="2740">
                  <c:v>4475.74</c:v>
                </c:pt>
                <c:pt idx="2741">
                  <c:v>4475.6099999999997</c:v>
                </c:pt>
                <c:pt idx="2742">
                  <c:v>4475.49</c:v>
                </c:pt>
                <c:pt idx="2743">
                  <c:v>4474.8900000000003</c:v>
                </c:pt>
                <c:pt idx="2744">
                  <c:v>4474.72</c:v>
                </c:pt>
                <c:pt idx="2745">
                  <c:v>4473.8999999999996</c:v>
                </c:pt>
                <c:pt idx="2746">
                  <c:v>4473.79</c:v>
                </c:pt>
                <c:pt idx="2747">
                  <c:v>4473.63</c:v>
                </c:pt>
                <c:pt idx="2748">
                  <c:v>4473.32</c:v>
                </c:pt>
                <c:pt idx="2749">
                  <c:v>4473.12</c:v>
                </c:pt>
                <c:pt idx="2750">
                  <c:v>4473</c:v>
                </c:pt>
                <c:pt idx="2751">
                  <c:v>4472.34</c:v>
                </c:pt>
                <c:pt idx="2752">
                  <c:v>4471.79</c:v>
                </c:pt>
                <c:pt idx="2753">
                  <c:v>4471.78</c:v>
                </c:pt>
                <c:pt idx="2754">
                  <c:v>4471.7700000000004</c:v>
                </c:pt>
                <c:pt idx="2755">
                  <c:v>4470.43</c:v>
                </c:pt>
                <c:pt idx="2756">
                  <c:v>4469.66</c:v>
                </c:pt>
                <c:pt idx="2757">
                  <c:v>4469.55</c:v>
                </c:pt>
                <c:pt idx="2758">
                  <c:v>4468.6499999999996</c:v>
                </c:pt>
                <c:pt idx="2759">
                  <c:v>4468.46</c:v>
                </c:pt>
                <c:pt idx="2760">
                  <c:v>4468.16</c:v>
                </c:pt>
                <c:pt idx="2761">
                  <c:v>4467.76</c:v>
                </c:pt>
                <c:pt idx="2762">
                  <c:v>4466.99</c:v>
                </c:pt>
                <c:pt idx="2763">
                  <c:v>4466.74</c:v>
                </c:pt>
                <c:pt idx="2764">
                  <c:v>4466.46</c:v>
                </c:pt>
                <c:pt idx="2765">
                  <c:v>4466.2</c:v>
                </c:pt>
                <c:pt idx="2766">
                  <c:v>4465.8999999999996</c:v>
                </c:pt>
                <c:pt idx="2767">
                  <c:v>4465.8900000000003</c:v>
                </c:pt>
                <c:pt idx="2768">
                  <c:v>4465.26</c:v>
                </c:pt>
                <c:pt idx="2769">
                  <c:v>4465.1899999999996</c:v>
                </c:pt>
                <c:pt idx="2770">
                  <c:v>4464.92</c:v>
                </c:pt>
                <c:pt idx="2771">
                  <c:v>4464.87</c:v>
                </c:pt>
                <c:pt idx="2772">
                  <c:v>4464.76</c:v>
                </c:pt>
                <c:pt idx="2773">
                  <c:v>4464.3599999999997</c:v>
                </c:pt>
                <c:pt idx="2774">
                  <c:v>4463.08</c:v>
                </c:pt>
                <c:pt idx="2775">
                  <c:v>4462.7299999999996</c:v>
                </c:pt>
                <c:pt idx="2776">
                  <c:v>4462.3999999999996</c:v>
                </c:pt>
                <c:pt idx="2777">
                  <c:v>4462.1100000000006</c:v>
                </c:pt>
                <c:pt idx="2778">
                  <c:v>4462.1099999999997</c:v>
                </c:pt>
                <c:pt idx="2779">
                  <c:v>4462.05</c:v>
                </c:pt>
                <c:pt idx="2780">
                  <c:v>4462</c:v>
                </c:pt>
                <c:pt idx="2781">
                  <c:v>4461.74</c:v>
                </c:pt>
                <c:pt idx="2782">
                  <c:v>4461.2700000000004</c:v>
                </c:pt>
                <c:pt idx="2783">
                  <c:v>4460.43</c:v>
                </c:pt>
                <c:pt idx="2784">
                  <c:v>4459.8600000000006</c:v>
                </c:pt>
                <c:pt idx="2785">
                  <c:v>4459.8599999999997</c:v>
                </c:pt>
                <c:pt idx="2786">
                  <c:v>4459.74</c:v>
                </c:pt>
                <c:pt idx="2787">
                  <c:v>4459.59</c:v>
                </c:pt>
                <c:pt idx="2788">
                  <c:v>4459.57</c:v>
                </c:pt>
                <c:pt idx="2789">
                  <c:v>4459.38</c:v>
                </c:pt>
                <c:pt idx="2790">
                  <c:v>4459.18</c:v>
                </c:pt>
                <c:pt idx="2791">
                  <c:v>4458.9399999999996</c:v>
                </c:pt>
                <c:pt idx="2792">
                  <c:v>4458.67</c:v>
                </c:pt>
                <c:pt idx="2793">
                  <c:v>4458.62</c:v>
                </c:pt>
                <c:pt idx="2794">
                  <c:v>4458</c:v>
                </c:pt>
                <c:pt idx="2795">
                  <c:v>4456.93</c:v>
                </c:pt>
                <c:pt idx="2796">
                  <c:v>4456.74</c:v>
                </c:pt>
                <c:pt idx="2797">
                  <c:v>4456.41</c:v>
                </c:pt>
                <c:pt idx="2798">
                  <c:v>4456.18</c:v>
                </c:pt>
                <c:pt idx="2799">
                  <c:v>4456.05</c:v>
                </c:pt>
                <c:pt idx="2800">
                  <c:v>4455.58</c:v>
                </c:pt>
                <c:pt idx="2801">
                  <c:v>4455.47</c:v>
                </c:pt>
                <c:pt idx="2802">
                  <c:v>4455.1899999999996</c:v>
                </c:pt>
                <c:pt idx="2803">
                  <c:v>4455.01</c:v>
                </c:pt>
                <c:pt idx="2804">
                  <c:v>4454.74</c:v>
                </c:pt>
                <c:pt idx="2805">
                  <c:v>4454.57</c:v>
                </c:pt>
                <c:pt idx="2806">
                  <c:v>4454.21</c:v>
                </c:pt>
                <c:pt idx="2807">
                  <c:v>4453.84</c:v>
                </c:pt>
                <c:pt idx="2808">
                  <c:v>4453.51</c:v>
                </c:pt>
                <c:pt idx="2809">
                  <c:v>4453.49</c:v>
                </c:pt>
                <c:pt idx="2810">
                  <c:v>4452.92</c:v>
                </c:pt>
                <c:pt idx="2811">
                  <c:v>4452.74</c:v>
                </c:pt>
                <c:pt idx="2812">
                  <c:v>4452.5200000000004</c:v>
                </c:pt>
                <c:pt idx="2813">
                  <c:v>4452.16</c:v>
                </c:pt>
                <c:pt idx="2814">
                  <c:v>4452.07</c:v>
                </c:pt>
                <c:pt idx="2815">
                  <c:v>4452</c:v>
                </c:pt>
                <c:pt idx="2816">
                  <c:v>4451.9399999999996</c:v>
                </c:pt>
                <c:pt idx="2817">
                  <c:v>4451.84</c:v>
                </c:pt>
                <c:pt idx="2818">
                  <c:v>4450.96</c:v>
                </c:pt>
                <c:pt idx="2819">
                  <c:v>4450.3</c:v>
                </c:pt>
                <c:pt idx="2820">
                  <c:v>4449.67</c:v>
                </c:pt>
                <c:pt idx="2821">
                  <c:v>4449.54</c:v>
                </c:pt>
                <c:pt idx="2822">
                  <c:v>4449.05</c:v>
                </c:pt>
                <c:pt idx="2823">
                  <c:v>4448.26</c:v>
                </c:pt>
                <c:pt idx="2824">
                  <c:v>4447.9799999999996</c:v>
                </c:pt>
                <c:pt idx="2825">
                  <c:v>4447.34</c:v>
                </c:pt>
                <c:pt idx="2826">
                  <c:v>4447.05</c:v>
                </c:pt>
                <c:pt idx="2827">
                  <c:v>4446.63</c:v>
                </c:pt>
                <c:pt idx="2828">
                  <c:v>4446.01</c:v>
                </c:pt>
                <c:pt idx="2829">
                  <c:v>4445.93</c:v>
                </c:pt>
                <c:pt idx="2830">
                  <c:v>4445.49</c:v>
                </c:pt>
                <c:pt idx="2831">
                  <c:v>4445.04</c:v>
                </c:pt>
                <c:pt idx="2832">
                  <c:v>4444.99</c:v>
                </c:pt>
                <c:pt idx="2833">
                  <c:v>4444.91</c:v>
                </c:pt>
                <c:pt idx="2834">
                  <c:v>4444.6000000000004</c:v>
                </c:pt>
                <c:pt idx="2835">
                  <c:v>4444.22</c:v>
                </c:pt>
                <c:pt idx="2836">
                  <c:v>4444.16</c:v>
                </c:pt>
                <c:pt idx="2837">
                  <c:v>4444.13</c:v>
                </c:pt>
                <c:pt idx="2838">
                  <c:v>4443.78</c:v>
                </c:pt>
                <c:pt idx="2839">
                  <c:v>4443.58</c:v>
                </c:pt>
                <c:pt idx="2840">
                  <c:v>4443.5600000000004</c:v>
                </c:pt>
                <c:pt idx="2841">
                  <c:v>4443.41</c:v>
                </c:pt>
                <c:pt idx="2842">
                  <c:v>4443.0300000000007</c:v>
                </c:pt>
                <c:pt idx="2843">
                  <c:v>4442.8500000000004</c:v>
                </c:pt>
                <c:pt idx="2844">
                  <c:v>4442.4399999999996</c:v>
                </c:pt>
                <c:pt idx="2845">
                  <c:v>4442.28</c:v>
                </c:pt>
                <c:pt idx="2846">
                  <c:v>4442.24</c:v>
                </c:pt>
                <c:pt idx="2847">
                  <c:v>4441.82</c:v>
                </c:pt>
                <c:pt idx="2848">
                  <c:v>4441.63</c:v>
                </c:pt>
                <c:pt idx="2849">
                  <c:v>4441.6099999999997</c:v>
                </c:pt>
                <c:pt idx="2850">
                  <c:v>4441.43</c:v>
                </c:pt>
                <c:pt idx="2851">
                  <c:v>4440.8500000000004</c:v>
                </c:pt>
                <c:pt idx="2852">
                  <c:v>4440.84</c:v>
                </c:pt>
                <c:pt idx="2853">
                  <c:v>4440.3500000000004</c:v>
                </c:pt>
                <c:pt idx="2854">
                  <c:v>4439.28</c:v>
                </c:pt>
                <c:pt idx="2855">
                  <c:v>4439.1099999999997</c:v>
                </c:pt>
                <c:pt idx="2856">
                  <c:v>4438.3500000000004</c:v>
                </c:pt>
                <c:pt idx="2857">
                  <c:v>4438.34</c:v>
                </c:pt>
                <c:pt idx="2858">
                  <c:v>4438.33</c:v>
                </c:pt>
                <c:pt idx="2859">
                  <c:v>4438.2299999999996</c:v>
                </c:pt>
                <c:pt idx="2860">
                  <c:v>4437.21</c:v>
                </c:pt>
                <c:pt idx="2861">
                  <c:v>4436.74</c:v>
                </c:pt>
                <c:pt idx="2862">
                  <c:v>4436.5600000000004</c:v>
                </c:pt>
                <c:pt idx="2863">
                  <c:v>4436.55</c:v>
                </c:pt>
                <c:pt idx="2864">
                  <c:v>4436.45</c:v>
                </c:pt>
                <c:pt idx="2865">
                  <c:v>4436.4399999999996</c:v>
                </c:pt>
                <c:pt idx="2866">
                  <c:v>4436.2400000000016</c:v>
                </c:pt>
                <c:pt idx="2867">
                  <c:v>4435.8900000000003</c:v>
                </c:pt>
                <c:pt idx="2868">
                  <c:v>4435.63</c:v>
                </c:pt>
                <c:pt idx="2869">
                  <c:v>4435.58</c:v>
                </c:pt>
                <c:pt idx="2870">
                  <c:v>4435.5200000000004</c:v>
                </c:pt>
                <c:pt idx="2871">
                  <c:v>4435.1099999999997</c:v>
                </c:pt>
                <c:pt idx="2872">
                  <c:v>4435.01</c:v>
                </c:pt>
                <c:pt idx="2873">
                  <c:v>4434.01</c:v>
                </c:pt>
                <c:pt idx="2874">
                  <c:v>4433.91</c:v>
                </c:pt>
                <c:pt idx="2875">
                  <c:v>4433.71</c:v>
                </c:pt>
                <c:pt idx="2876">
                  <c:v>4433.7</c:v>
                </c:pt>
                <c:pt idx="2877">
                  <c:v>4432.8999999999996</c:v>
                </c:pt>
                <c:pt idx="2878">
                  <c:v>4432.66</c:v>
                </c:pt>
                <c:pt idx="2879">
                  <c:v>4432.4799999999996</c:v>
                </c:pt>
                <c:pt idx="2880">
                  <c:v>4432.03</c:v>
                </c:pt>
                <c:pt idx="2881">
                  <c:v>4431.75</c:v>
                </c:pt>
                <c:pt idx="2882">
                  <c:v>4431.7299999999996</c:v>
                </c:pt>
                <c:pt idx="2883">
                  <c:v>4431.16</c:v>
                </c:pt>
                <c:pt idx="2884">
                  <c:v>4430.93</c:v>
                </c:pt>
                <c:pt idx="2885">
                  <c:v>4430.91</c:v>
                </c:pt>
                <c:pt idx="2886">
                  <c:v>4430.8500000000004</c:v>
                </c:pt>
                <c:pt idx="2887">
                  <c:v>4430.08</c:v>
                </c:pt>
                <c:pt idx="2888">
                  <c:v>4430.08</c:v>
                </c:pt>
                <c:pt idx="2889">
                  <c:v>4430.0200000000004</c:v>
                </c:pt>
                <c:pt idx="2890">
                  <c:v>4429.5600000000004</c:v>
                </c:pt>
                <c:pt idx="2891">
                  <c:v>4429.51</c:v>
                </c:pt>
                <c:pt idx="2892">
                  <c:v>4429.47</c:v>
                </c:pt>
                <c:pt idx="2893">
                  <c:v>4429.33</c:v>
                </c:pt>
                <c:pt idx="2894">
                  <c:v>4428.8599999999997</c:v>
                </c:pt>
                <c:pt idx="2895">
                  <c:v>4428.32</c:v>
                </c:pt>
                <c:pt idx="2896">
                  <c:v>4428.17</c:v>
                </c:pt>
                <c:pt idx="2897">
                  <c:v>4428</c:v>
                </c:pt>
                <c:pt idx="2898">
                  <c:v>4427.96</c:v>
                </c:pt>
                <c:pt idx="2899">
                  <c:v>4427.6400000000003</c:v>
                </c:pt>
                <c:pt idx="2900">
                  <c:v>4427.63</c:v>
                </c:pt>
                <c:pt idx="2901">
                  <c:v>4427.1000000000004</c:v>
                </c:pt>
                <c:pt idx="2902">
                  <c:v>4427.0600000000004</c:v>
                </c:pt>
                <c:pt idx="2903">
                  <c:v>4427.01</c:v>
                </c:pt>
                <c:pt idx="2904">
                  <c:v>4426.92</c:v>
                </c:pt>
                <c:pt idx="2905">
                  <c:v>4426.88</c:v>
                </c:pt>
                <c:pt idx="2906">
                  <c:v>4426.53</c:v>
                </c:pt>
                <c:pt idx="2907">
                  <c:v>4426.51</c:v>
                </c:pt>
                <c:pt idx="2908">
                  <c:v>4426.17</c:v>
                </c:pt>
                <c:pt idx="2909">
                  <c:v>4425.79</c:v>
                </c:pt>
                <c:pt idx="2910">
                  <c:v>4425.6100000000006</c:v>
                </c:pt>
                <c:pt idx="2911">
                  <c:v>4425.43</c:v>
                </c:pt>
                <c:pt idx="2912">
                  <c:v>4425.1000000000004</c:v>
                </c:pt>
                <c:pt idx="2913">
                  <c:v>4424.7700000000004</c:v>
                </c:pt>
                <c:pt idx="2914">
                  <c:v>4424.7299999999996</c:v>
                </c:pt>
                <c:pt idx="2915">
                  <c:v>4424.71</c:v>
                </c:pt>
                <c:pt idx="2916">
                  <c:v>4424.47</c:v>
                </c:pt>
                <c:pt idx="2917">
                  <c:v>4424.3999999999996</c:v>
                </c:pt>
                <c:pt idx="2918">
                  <c:v>4424.3999999999996</c:v>
                </c:pt>
                <c:pt idx="2919">
                  <c:v>4424.01</c:v>
                </c:pt>
                <c:pt idx="2920">
                  <c:v>4423.8599999999997</c:v>
                </c:pt>
                <c:pt idx="2921">
                  <c:v>4423.26</c:v>
                </c:pt>
                <c:pt idx="2922">
                  <c:v>4423.0700000000006</c:v>
                </c:pt>
                <c:pt idx="2923">
                  <c:v>4423.01</c:v>
                </c:pt>
                <c:pt idx="2924">
                  <c:v>4421.41</c:v>
                </c:pt>
                <c:pt idx="2925">
                  <c:v>4421.18</c:v>
                </c:pt>
                <c:pt idx="2926">
                  <c:v>4421.07</c:v>
                </c:pt>
                <c:pt idx="2927">
                  <c:v>4420.7299999999996</c:v>
                </c:pt>
                <c:pt idx="2928">
                  <c:v>4420.4399999999996</c:v>
                </c:pt>
                <c:pt idx="2929">
                  <c:v>4419.96</c:v>
                </c:pt>
                <c:pt idx="2930">
                  <c:v>4419.88</c:v>
                </c:pt>
                <c:pt idx="2931">
                  <c:v>4419.84</c:v>
                </c:pt>
                <c:pt idx="2932">
                  <c:v>4419.83</c:v>
                </c:pt>
                <c:pt idx="2933">
                  <c:v>4419.12</c:v>
                </c:pt>
                <c:pt idx="2934">
                  <c:v>4418.2700000000004</c:v>
                </c:pt>
                <c:pt idx="2935">
                  <c:v>4418.2299999999996</c:v>
                </c:pt>
                <c:pt idx="2936">
                  <c:v>4418.2</c:v>
                </c:pt>
                <c:pt idx="2937">
                  <c:v>4418.18</c:v>
                </c:pt>
                <c:pt idx="2938">
                  <c:v>4417.9500000000007</c:v>
                </c:pt>
                <c:pt idx="2939">
                  <c:v>4417.9399999999996</c:v>
                </c:pt>
                <c:pt idx="2940">
                  <c:v>4417.78</c:v>
                </c:pt>
                <c:pt idx="2941">
                  <c:v>4417.37</c:v>
                </c:pt>
                <c:pt idx="2942">
                  <c:v>4417.17</c:v>
                </c:pt>
                <c:pt idx="2943">
                  <c:v>4417.17</c:v>
                </c:pt>
                <c:pt idx="2944">
                  <c:v>4417.1000000000004</c:v>
                </c:pt>
                <c:pt idx="2945">
                  <c:v>4417.07</c:v>
                </c:pt>
                <c:pt idx="2946">
                  <c:v>4417.03</c:v>
                </c:pt>
                <c:pt idx="2947">
                  <c:v>4416.83</c:v>
                </c:pt>
                <c:pt idx="2948">
                  <c:v>4416.82</c:v>
                </c:pt>
                <c:pt idx="2949">
                  <c:v>4416.71</c:v>
                </c:pt>
                <c:pt idx="2950">
                  <c:v>4416.55</c:v>
                </c:pt>
                <c:pt idx="2951">
                  <c:v>4416.4799999999996</c:v>
                </c:pt>
                <c:pt idx="2952">
                  <c:v>4415.4799999999996</c:v>
                </c:pt>
                <c:pt idx="2953">
                  <c:v>4415.2700000000004</c:v>
                </c:pt>
                <c:pt idx="2954">
                  <c:v>4415.1000000000004</c:v>
                </c:pt>
                <c:pt idx="2955">
                  <c:v>4414.6899999999996</c:v>
                </c:pt>
                <c:pt idx="2956">
                  <c:v>4414.51</c:v>
                </c:pt>
                <c:pt idx="2957">
                  <c:v>4414.43</c:v>
                </c:pt>
                <c:pt idx="2958">
                  <c:v>4413.79</c:v>
                </c:pt>
                <c:pt idx="2959">
                  <c:v>4413.7700000000004</c:v>
                </c:pt>
                <c:pt idx="2960">
                  <c:v>4412.67</c:v>
                </c:pt>
                <c:pt idx="2961">
                  <c:v>4412.66</c:v>
                </c:pt>
                <c:pt idx="2962">
                  <c:v>4412.41</c:v>
                </c:pt>
                <c:pt idx="2963">
                  <c:v>4412.1899999999996</c:v>
                </c:pt>
                <c:pt idx="2964">
                  <c:v>4412.1000000000004</c:v>
                </c:pt>
                <c:pt idx="2965">
                  <c:v>4411.6099999999997</c:v>
                </c:pt>
                <c:pt idx="2966">
                  <c:v>4411.38</c:v>
                </c:pt>
                <c:pt idx="2967">
                  <c:v>4410.82</c:v>
                </c:pt>
                <c:pt idx="2968">
                  <c:v>4410.7</c:v>
                </c:pt>
                <c:pt idx="2969">
                  <c:v>4410.5</c:v>
                </c:pt>
                <c:pt idx="2970">
                  <c:v>4410.46</c:v>
                </c:pt>
                <c:pt idx="2971">
                  <c:v>4409.57</c:v>
                </c:pt>
                <c:pt idx="2972">
                  <c:v>4409.45</c:v>
                </c:pt>
                <c:pt idx="2973">
                  <c:v>4409.07</c:v>
                </c:pt>
                <c:pt idx="2974">
                  <c:v>4408.8500000000004</c:v>
                </c:pt>
                <c:pt idx="2975">
                  <c:v>4408.82</c:v>
                </c:pt>
                <c:pt idx="2976">
                  <c:v>4408.8</c:v>
                </c:pt>
                <c:pt idx="2977">
                  <c:v>4408.8</c:v>
                </c:pt>
                <c:pt idx="2978">
                  <c:v>4408.75</c:v>
                </c:pt>
                <c:pt idx="2979">
                  <c:v>4408.29</c:v>
                </c:pt>
                <c:pt idx="2980">
                  <c:v>4408.0999999999995</c:v>
                </c:pt>
                <c:pt idx="2981">
                  <c:v>4407.83</c:v>
                </c:pt>
                <c:pt idx="2982">
                  <c:v>4407.4799999999996</c:v>
                </c:pt>
                <c:pt idx="2983">
                  <c:v>4406.67</c:v>
                </c:pt>
                <c:pt idx="2984">
                  <c:v>4406.43</c:v>
                </c:pt>
                <c:pt idx="2985">
                  <c:v>4405.8500000000004</c:v>
                </c:pt>
                <c:pt idx="2986">
                  <c:v>4405.82</c:v>
                </c:pt>
                <c:pt idx="2987">
                  <c:v>4404.83</c:v>
                </c:pt>
                <c:pt idx="2988">
                  <c:v>4404.4399999999996</c:v>
                </c:pt>
                <c:pt idx="2989">
                  <c:v>4404.0600000000004</c:v>
                </c:pt>
                <c:pt idx="2990">
                  <c:v>4403.55</c:v>
                </c:pt>
                <c:pt idx="2991">
                  <c:v>4403.51</c:v>
                </c:pt>
                <c:pt idx="2992">
                  <c:v>4402.78</c:v>
                </c:pt>
                <c:pt idx="2993">
                  <c:v>4402.62</c:v>
                </c:pt>
                <c:pt idx="2994">
                  <c:v>4402.1000000000004</c:v>
                </c:pt>
                <c:pt idx="2995">
                  <c:v>4401.45</c:v>
                </c:pt>
                <c:pt idx="2996">
                  <c:v>4401.2</c:v>
                </c:pt>
                <c:pt idx="2997">
                  <c:v>4400.92</c:v>
                </c:pt>
                <c:pt idx="2998">
                  <c:v>4400.6400000000003</c:v>
                </c:pt>
                <c:pt idx="2999">
                  <c:v>4400.45</c:v>
                </c:pt>
                <c:pt idx="3000">
                  <c:v>4400.17</c:v>
                </c:pt>
                <c:pt idx="3001">
                  <c:v>4400.0600000000004</c:v>
                </c:pt>
                <c:pt idx="3002">
                  <c:v>4399.76</c:v>
                </c:pt>
                <c:pt idx="3003">
                  <c:v>4399.1000000000004</c:v>
                </c:pt>
                <c:pt idx="3004">
                  <c:v>4398.9399999999996</c:v>
                </c:pt>
                <c:pt idx="3005">
                  <c:v>4398.42</c:v>
                </c:pt>
                <c:pt idx="3006">
                  <c:v>4397.8900000000003</c:v>
                </c:pt>
                <c:pt idx="3007">
                  <c:v>4397.78</c:v>
                </c:pt>
                <c:pt idx="3008">
                  <c:v>4397.28</c:v>
                </c:pt>
                <c:pt idx="3009">
                  <c:v>4397.26</c:v>
                </c:pt>
                <c:pt idx="3010">
                  <c:v>4397.0200000000004</c:v>
                </c:pt>
                <c:pt idx="3011">
                  <c:v>4396.9000000000005</c:v>
                </c:pt>
                <c:pt idx="3012">
                  <c:v>4396.4799999999996</c:v>
                </c:pt>
                <c:pt idx="3013">
                  <c:v>4396.29</c:v>
                </c:pt>
                <c:pt idx="3014">
                  <c:v>4396.25</c:v>
                </c:pt>
                <c:pt idx="3015">
                  <c:v>4395.9799999999996</c:v>
                </c:pt>
                <c:pt idx="3016">
                  <c:v>4395.84</c:v>
                </c:pt>
                <c:pt idx="3017">
                  <c:v>4395.6000000000004</c:v>
                </c:pt>
                <c:pt idx="3018">
                  <c:v>4395.4900000000007</c:v>
                </c:pt>
                <c:pt idx="3019">
                  <c:v>4395.41</c:v>
                </c:pt>
                <c:pt idx="3020">
                  <c:v>4395.03</c:v>
                </c:pt>
                <c:pt idx="3021">
                  <c:v>4394.97</c:v>
                </c:pt>
                <c:pt idx="3022">
                  <c:v>4394.74</c:v>
                </c:pt>
                <c:pt idx="3023">
                  <c:v>4394.38</c:v>
                </c:pt>
                <c:pt idx="3024">
                  <c:v>4394.2700000000004</c:v>
                </c:pt>
                <c:pt idx="3025">
                  <c:v>4394.22</c:v>
                </c:pt>
                <c:pt idx="3026">
                  <c:v>4393.96</c:v>
                </c:pt>
                <c:pt idx="3027">
                  <c:v>4393.53</c:v>
                </c:pt>
                <c:pt idx="3028">
                  <c:v>4393.3100000000004</c:v>
                </c:pt>
                <c:pt idx="3029">
                  <c:v>4393.24</c:v>
                </c:pt>
                <c:pt idx="3030">
                  <c:v>4393.2</c:v>
                </c:pt>
                <c:pt idx="3031">
                  <c:v>4393</c:v>
                </c:pt>
                <c:pt idx="3032">
                  <c:v>4392.9799999999996</c:v>
                </c:pt>
                <c:pt idx="3033">
                  <c:v>4392.5600000000004</c:v>
                </c:pt>
                <c:pt idx="3034">
                  <c:v>4392.03</c:v>
                </c:pt>
                <c:pt idx="3035">
                  <c:v>4391.47</c:v>
                </c:pt>
                <c:pt idx="3036">
                  <c:v>4390.7700000000004</c:v>
                </c:pt>
                <c:pt idx="3037">
                  <c:v>4390.2700000000004</c:v>
                </c:pt>
                <c:pt idx="3038">
                  <c:v>4390.12</c:v>
                </c:pt>
                <c:pt idx="3039">
                  <c:v>4389.51</c:v>
                </c:pt>
                <c:pt idx="3040">
                  <c:v>4389.26</c:v>
                </c:pt>
                <c:pt idx="3041">
                  <c:v>4388.9400000000005</c:v>
                </c:pt>
                <c:pt idx="3042">
                  <c:v>4388.6499999999996</c:v>
                </c:pt>
                <c:pt idx="3043">
                  <c:v>4388.3099999999995</c:v>
                </c:pt>
                <c:pt idx="3044">
                  <c:v>4387.8</c:v>
                </c:pt>
                <c:pt idx="3045">
                  <c:v>4387.6400000000003</c:v>
                </c:pt>
                <c:pt idx="3046">
                  <c:v>4387.55</c:v>
                </c:pt>
                <c:pt idx="3047">
                  <c:v>4387.33</c:v>
                </c:pt>
                <c:pt idx="3048">
                  <c:v>4387.07</c:v>
                </c:pt>
                <c:pt idx="3049">
                  <c:v>4387.04</c:v>
                </c:pt>
                <c:pt idx="3050">
                  <c:v>4387.0200000000004</c:v>
                </c:pt>
                <c:pt idx="3051">
                  <c:v>4386.760000000002</c:v>
                </c:pt>
                <c:pt idx="3052">
                  <c:v>4386.74</c:v>
                </c:pt>
                <c:pt idx="3053">
                  <c:v>4386.7</c:v>
                </c:pt>
                <c:pt idx="3054">
                  <c:v>4386.53</c:v>
                </c:pt>
                <c:pt idx="3055">
                  <c:v>4386.3200000000006</c:v>
                </c:pt>
                <c:pt idx="3056">
                  <c:v>4386.1899999999996</c:v>
                </c:pt>
                <c:pt idx="3057">
                  <c:v>4385.9399999999996</c:v>
                </c:pt>
                <c:pt idx="3058">
                  <c:v>4385.46</c:v>
                </c:pt>
                <c:pt idx="3059">
                  <c:v>4385.1400000000003</c:v>
                </c:pt>
                <c:pt idx="3060">
                  <c:v>4385.05</c:v>
                </c:pt>
                <c:pt idx="3061">
                  <c:v>4384.91</c:v>
                </c:pt>
                <c:pt idx="3062">
                  <c:v>4384.82</c:v>
                </c:pt>
                <c:pt idx="3063">
                  <c:v>4384.6000000000004</c:v>
                </c:pt>
                <c:pt idx="3064">
                  <c:v>4384.13</c:v>
                </c:pt>
                <c:pt idx="3065">
                  <c:v>4383.63</c:v>
                </c:pt>
                <c:pt idx="3066">
                  <c:v>4383.25</c:v>
                </c:pt>
                <c:pt idx="3067">
                  <c:v>4383.2299999999996</c:v>
                </c:pt>
                <c:pt idx="3068">
                  <c:v>4382.8599999999997</c:v>
                </c:pt>
                <c:pt idx="3069">
                  <c:v>4382.55</c:v>
                </c:pt>
                <c:pt idx="3070">
                  <c:v>4382.0600000000004</c:v>
                </c:pt>
                <c:pt idx="3071">
                  <c:v>4381.8900000000003</c:v>
                </c:pt>
                <c:pt idx="3072">
                  <c:v>4381.1899999999996</c:v>
                </c:pt>
                <c:pt idx="3073">
                  <c:v>4381.04</c:v>
                </c:pt>
                <c:pt idx="3074">
                  <c:v>4380.8</c:v>
                </c:pt>
                <c:pt idx="3075">
                  <c:v>4380.1400000000003</c:v>
                </c:pt>
                <c:pt idx="3076">
                  <c:v>4380.13</c:v>
                </c:pt>
                <c:pt idx="3077">
                  <c:v>4380.03</c:v>
                </c:pt>
                <c:pt idx="3078">
                  <c:v>4380.0200000000004</c:v>
                </c:pt>
                <c:pt idx="3079">
                  <c:v>4379.93</c:v>
                </c:pt>
                <c:pt idx="3080">
                  <c:v>4379.8</c:v>
                </c:pt>
                <c:pt idx="3081">
                  <c:v>4379.45</c:v>
                </c:pt>
                <c:pt idx="3082">
                  <c:v>4379.26</c:v>
                </c:pt>
                <c:pt idx="3083">
                  <c:v>4378.8599999999997</c:v>
                </c:pt>
                <c:pt idx="3084">
                  <c:v>4378.5300000000007</c:v>
                </c:pt>
                <c:pt idx="3085">
                  <c:v>4377.59</c:v>
                </c:pt>
                <c:pt idx="3086">
                  <c:v>4377.4399999999996</c:v>
                </c:pt>
                <c:pt idx="3087">
                  <c:v>4377.17</c:v>
                </c:pt>
                <c:pt idx="3088">
                  <c:v>4377.07</c:v>
                </c:pt>
                <c:pt idx="3089">
                  <c:v>4376.8599999999997</c:v>
                </c:pt>
                <c:pt idx="3090">
                  <c:v>4376.72</c:v>
                </c:pt>
                <c:pt idx="3091">
                  <c:v>4376.3900000000003</c:v>
                </c:pt>
                <c:pt idx="3092">
                  <c:v>4376.1000000000004</c:v>
                </c:pt>
                <c:pt idx="3093">
                  <c:v>4376.08</c:v>
                </c:pt>
                <c:pt idx="3094">
                  <c:v>4375.8500000000004</c:v>
                </c:pt>
                <c:pt idx="3095">
                  <c:v>4375.4599999999991</c:v>
                </c:pt>
                <c:pt idx="3096">
                  <c:v>4375.43</c:v>
                </c:pt>
                <c:pt idx="3097">
                  <c:v>4375.2100000000009</c:v>
                </c:pt>
                <c:pt idx="3098">
                  <c:v>4375.1000000000004</c:v>
                </c:pt>
                <c:pt idx="3099">
                  <c:v>4374.5200000000004</c:v>
                </c:pt>
                <c:pt idx="3100">
                  <c:v>4374.3500000000004</c:v>
                </c:pt>
                <c:pt idx="3101">
                  <c:v>4373.71</c:v>
                </c:pt>
                <c:pt idx="3102">
                  <c:v>4373.7</c:v>
                </c:pt>
                <c:pt idx="3103">
                  <c:v>4373.4300000000012</c:v>
                </c:pt>
                <c:pt idx="3104">
                  <c:v>4373.3999999999996</c:v>
                </c:pt>
                <c:pt idx="3105">
                  <c:v>4372.8399999999992</c:v>
                </c:pt>
                <c:pt idx="3106">
                  <c:v>4372.25</c:v>
                </c:pt>
                <c:pt idx="3107">
                  <c:v>4372.24</c:v>
                </c:pt>
                <c:pt idx="3108">
                  <c:v>4371.92</c:v>
                </c:pt>
                <c:pt idx="3109">
                  <c:v>4371.0600000000004</c:v>
                </c:pt>
                <c:pt idx="3110">
                  <c:v>4370.8599999999997</c:v>
                </c:pt>
                <c:pt idx="3111">
                  <c:v>4370.8500000000004</c:v>
                </c:pt>
                <c:pt idx="3112">
                  <c:v>4370.58</c:v>
                </c:pt>
                <c:pt idx="3113">
                  <c:v>4370.1899999999996</c:v>
                </c:pt>
                <c:pt idx="3114">
                  <c:v>4369.87</c:v>
                </c:pt>
                <c:pt idx="3115">
                  <c:v>4369.84</c:v>
                </c:pt>
                <c:pt idx="3116">
                  <c:v>4368.7</c:v>
                </c:pt>
                <c:pt idx="3117">
                  <c:v>4368.05</c:v>
                </c:pt>
                <c:pt idx="3118">
                  <c:v>4367.9399999999996</c:v>
                </c:pt>
                <c:pt idx="3119">
                  <c:v>4367.71</c:v>
                </c:pt>
                <c:pt idx="3120">
                  <c:v>4367.66</c:v>
                </c:pt>
                <c:pt idx="3121">
                  <c:v>4367.12</c:v>
                </c:pt>
                <c:pt idx="3122">
                  <c:v>4366.97</c:v>
                </c:pt>
                <c:pt idx="3123">
                  <c:v>4366.95</c:v>
                </c:pt>
                <c:pt idx="3124">
                  <c:v>4366.87</c:v>
                </c:pt>
                <c:pt idx="3125">
                  <c:v>4366.63</c:v>
                </c:pt>
                <c:pt idx="3126">
                  <c:v>4366.47</c:v>
                </c:pt>
                <c:pt idx="3127">
                  <c:v>4366.3200000000006</c:v>
                </c:pt>
                <c:pt idx="3128">
                  <c:v>4366.1899999999996</c:v>
                </c:pt>
                <c:pt idx="3129">
                  <c:v>4366.18</c:v>
                </c:pt>
                <c:pt idx="3130">
                  <c:v>4365.88</c:v>
                </c:pt>
                <c:pt idx="3131">
                  <c:v>4365.76</c:v>
                </c:pt>
                <c:pt idx="3132">
                  <c:v>4365.1000000000004</c:v>
                </c:pt>
                <c:pt idx="3133">
                  <c:v>4364.83</c:v>
                </c:pt>
                <c:pt idx="3134">
                  <c:v>4364.68</c:v>
                </c:pt>
                <c:pt idx="3135">
                  <c:v>4364.22</c:v>
                </c:pt>
                <c:pt idx="3136">
                  <c:v>4364.03</c:v>
                </c:pt>
                <c:pt idx="3137">
                  <c:v>4364.0200000000004</c:v>
                </c:pt>
                <c:pt idx="3138">
                  <c:v>4364</c:v>
                </c:pt>
                <c:pt idx="3139">
                  <c:v>4364</c:v>
                </c:pt>
                <c:pt idx="3140">
                  <c:v>4363.93</c:v>
                </c:pt>
                <c:pt idx="3141">
                  <c:v>4363.88</c:v>
                </c:pt>
                <c:pt idx="3142">
                  <c:v>4363.8500000000004</c:v>
                </c:pt>
                <c:pt idx="3143">
                  <c:v>4363.6899999999996</c:v>
                </c:pt>
                <c:pt idx="3144">
                  <c:v>4363.67</c:v>
                </c:pt>
                <c:pt idx="3145">
                  <c:v>4363.51</c:v>
                </c:pt>
                <c:pt idx="3146">
                  <c:v>4363.42</c:v>
                </c:pt>
                <c:pt idx="3147">
                  <c:v>4363.34</c:v>
                </c:pt>
                <c:pt idx="3148">
                  <c:v>4362.7700000000004</c:v>
                </c:pt>
                <c:pt idx="3149">
                  <c:v>4362.29</c:v>
                </c:pt>
                <c:pt idx="3150">
                  <c:v>4362.0399999999991</c:v>
                </c:pt>
                <c:pt idx="3151">
                  <c:v>4361.97</c:v>
                </c:pt>
                <c:pt idx="3152">
                  <c:v>4360.92</c:v>
                </c:pt>
                <c:pt idx="3153">
                  <c:v>4360.74</c:v>
                </c:pt>
                <c:pt idx="3154">
                  <c:v>4360.28</c:v>
                </c:pt>
                <c:pt idx="3155">
                  <c:v>4360.2</c:v>
                </c:pt>
                <c:pt idx="3156">
                  <c:v>4359.99</c:v>
                </c:pt>
                <c:pt idx="3157">
                  <c:v>4358.88</c:v>
                </c:pt>
                <c:pt idx="3158">
                  <c:v>4358.4399999999996</c:v>
                </c:pt>
                <c:pt idx="3159">
                  <c:v>4358.24</c:v>
                </c:pt>
                <c:pt idx="3160">
                  <c:v>4358.24</c:v>
                </c:pt>
                <c:pt idx="3161">
                  <c:v>4358.17</c:v>
                </c:pt>
                <c:pt idx="3162">
                  <c:v>4357.6400000000003</c:v>
                </c:pt>
                <c:pt idx="3163">
                  <c:v>4357.57</c:v>
                </c:pt>
                <c:pt idx="3164">
                  <c:v>4357.26</c:v>
                </c:pt>
                <c:pt idx="3165">
                  <c:v>4356.87</c:v>
                </c:pt>
                <c:pt idx="3166">
                  <c:v>4356.7</c:v>
                </c:pt>
                <c:pt idx="3167">
                  <c:v>4356.63</c:v>
                </c:pt>
                <c:pt idx="3168">
                  <c:v>4356.3999999999996</c:v>
                </c:pt>
                <c:pt idx="3169">
                  <c:v>4356.17</c:v>
                </c:pt>
                <c:pt idx="3170">
                  <c:v>4355.9100000000008</c:v>
                </c:pt>
                <c:pt idx="3171">
                  <c:v>4355.8500000000004</c:v>
                </c:pt>
                <c:pt idx="3172">
                  <c:v>4355.8100000000004</c:v>
                </c:pt>
                <c:pt idx="3173">
                  <c:v>4355.41</c:v>
                </c:pt>
                <c:pt idx="3174">
                  <c:v>4354.95</c:v>
                </c:pt>
                <c:pt idx="3175">
                  <c:v>4354.1899999999996</c:v>
                </c:pt>
                <c:pt idx="3176">
                  <c:v>4354.16</c:v>
                </c:pt>
                <c:pt idx="3177">
                  <c:v>4353.72</c:v>
                </c:pt>
                <c:pt idx="3178">
                  <c:v>4353.63</c:v>
                </c:pt>
                <c:pt idx="3179">
                  <c:v>4353.53</c:v>
                </c:pt>
                <c:pt idx="3180">
                  <c:v>4353.51</c:v>
                </c:pt>
                <c:pt idx="3181">
                  <c:v>4353.13</c:v>
                </c:pt>
                <c:pt idx="3182">
                  <c:v>4353.0600000000004</c:v>
                </c:pt>
                <c:pt idx="3183">
                  <c:v>4352.47</c:v>
                </c:pt>
                <c:pt idx="3184">
                  <c:v>4352.07</c:v>
                </c:pt>
                <c:pt idx="3185">
                  <c:v>4351.53</c:v>
                </c:pt>
                <c:pt idx="3186">
                  <c:v>4351.13</c:v>
                </c:pt>
                <c:pt idx="3187">
                  <c:v>4350.75</c:v>
                </c:pt>
                <c:pt idx="3188">
                  <c:v>4350.22</c:v>
                </c:pt>
                <c:pt idx="3189">
                  <c:v>4350.01</c:v>
                </c:pt>
                <c:pt idx="3190">
                  <c:v>4349.87</c:v>
                </c:pt>
                <c:pt idx="3191">
                  <c:v>4349.68</c:v>
                </c:pt>
                <c:pt idx="3192">
                  <c:v>4349.2700000000004</c:v>
                </c:pt>
                <c:pt idx="3193">
                  <c:v>4349.24</c:v>
                </c:pt>
                <c:pt idx="3194">
                  <c:v>4348.8500000000004</c:v>
                </c:pt>
                <c:pt idx="3195">
                  <c:v>4348.82</c:v>
                </c:pt>
                <c:pt idx="3196">
                  <c:v>4348.72</c:v>
                </c:pt>
                <c:pt idx="3197">
                  <c:v>4348.04</c:v>
                </c:pt>
                <c:pt idx="3198">
                  <c:v>4348.04</c:v>
                </c:pt>
                <c:pt idx="3199">
                  <c:v>4347.04</c:v>
                </c:pt>
                <c:pt idx="3200">
                  <c:v>4346.83</c:v>
                </c:pt>
                <c:pt idx="3201">
                  <c:v>4346.6000000000004</c:v>
                </c:pt>
                <c:pt idx="3202">
                  <c:v>4346.45</c:v>
                </c:pt>
                <c:pt idx="3203">
                  <c:v>4346.3599999999997</c:v>
                </c:pt>
                <c:pt idx="3204">
                  <c:v>4346.33</c:v>
                </c:pt>
                <c:pt idx="3205">
                  <c:v>4346.29</c:v>
                </c:pt>
                <c:pt idx="3206">
                  <c:v>4346.1899999999996</c:v>
                </c:pt>
                <c:pt idx="3207">
                  <c:v>4346.0200000000004</c:v>
                </c:pt>
                <c:pt idx="3208">
                  <c:v>4345.99</c:v>
                </c:pt>
                <c:pt idx="3209">
                  <c:v>4345.59</c:v>
                </c:pt>
                <c:pt idx="3210">
                  <c:v>4345.22</c:v>
                </c:pt>
                <c:pt idx="3211">
                  <c:v>4344.67</c:v>
                </c:pt>
                <c:pt idx="3212">
                  <c:v>4344.57</c:v>
                </c:pt>
                <c:pt idx="3213">
                  <c:v>4344.55</c:v>
                </c:pt>
                <c:pt idx="3214">
                  <c:v>4344.3499999999995</c:v>
                </c:pt>
                <c:pt idx="3215">
                  <c:v>4343.8</c:v>
                </c:pt>
                <c:pt idx="3216">
                  <c:v>4343.12</c:v>
                </c:pt>
                <c:pt idx="3217">
                  <c:v>4343.1000000000004</c:v>
                </c:pt>
                <c:pt idx="3218">
                  <c:v>4342.8599999999997</c:v>
                </c:pt>
                <c:pt idx="3219">
                  <c:v>4342.3100000000004</c:v>
                </c:pt>
                <c:pt idx="3220">
                  <c:v>4342.07</c:v>
                </c:pt>
                <c:pt idx="3221">
                  <c:v>4342.04</c:v>
                </c:pt>
                <c:pt idx="3222">
                  <c:v>4342.04</c:v>
                </c:pt>
                <c:pt idx="3223">
                  <c:v>4341.99</c:v>
                </c:pt>
                <c:pt idx="3224">
                  <c:v>4341.92</c:v>
                </c:pt>
                <c:pt idx="3225">
                  <c:v>4341.57</c:v>
                </c:pt>
                <c:pt idx="3226">
                  <c:v>4341.51</c:v>
                </c:pt>
                <c:pt idx="3227">
                  <c:v>4341.46</c:v>
                </c:pt>
                <c:pt idx="3228">
                  <c:v>4341.1400000000003</c:v>
                </c:pt>
                <c:pt idx="3229">
                  <c:v>4340.3500000000004</c:v>
                </c:pt>
                <c:pt idx="3230">
                  <c:v>4339.91</c:v>
                </c:pt>
                <c:pt idx="3231">
                  <c:v>4339.8100000000004</c:v>
                </c:pt>
                <c:pt idx="3232">
                  <c:v>4339.74</c:v>
                </c:pt>
                <c:pt idx="3233">
                  <c:v>4339.6400000000003</c:v>
                </c:pt>
                <c:pt idx="3234">
                  <c:v>4339.6099999999997</c:v>
                </c:pt>
                <c:pt idx="3235">
                  <c:v>4339.59</c:v>
                </c:pt>
                <c:pt idx="3236">
                  <c:v>4339.42</c:v>
                </c:pt>
                <c:pt idx="3237">
                  <c:v>4339.03</c:v>
                </c:pt>
                <c:pt idx="3238">
                  <c:v>4338.9799999999996</c:v>
                </c:pt>
                <c:pt idx="3239">
                  <c:v>4338.3799999999992</c:v>
                </c:pt>
                <c:pt idx="3240">
                  <c:v>4338.32</c:v>
                </c:pt>
                <c:pt idx="3241">
                  <c:v>4338.04</c:v>
                </c:pt>
                <c:pt idx="3242">
                  <c:v>4337.83</c:v>
                </c:pt>
                <c:pt idx="3243">
                  <c:v>4337.62</c:v>
                </c:pt>
                <c:pt idx="3244">
                  <c:v>4337.6000000000004</c:v>
                </c:pt>
                <c:pt idx="3245">
                  <c:v>4337.09</c:v>
                </c:pt>
                <c:pt idx="3246">
                  <c:v>4336.88</c:v>
                </c:pt>
                <c:pt idx="3247">
                  <c:v>4336.78</c:v>
                </c:pt>
                <c:pt idx="3248">
                  <c:v>4336.6099999999997</c:v>
                </c:pt>
                <c:pt idx="3249">
                  <c:v>4336.4500000000007</c:v>
                </c:pt>
                <c:pt idx="3250">
                  <c:v>4335.4400000000005</c:v>
                </c:pt>
                <c:pt idx="3251">
                  <c:v>4334.99</c:v>
                </c:pt>
                <c:pt idx="3252">
                  <c:v>4334.68</c:v>
                </c:pt>
                <c:pt idx="3253">
                  <c:v>4334.6400000000003</c:v>
                </c:pt>
                <c:pt idx="3254">
                  <c:v>4334.43</c:v>
                </c:pt>
                <c:pt idx="3255">
                  <c:v>4333.59</c:v>
                </c:pt>
                <c:pt idx="3256">
                  <c:v>4333.5600000000004</c:v>
                </c:pt>
                <c:pt idx="3257">
                  <c:v>4332.99</c:v>
                </c:pt>
                <c:pt idx="3258">
                  <c:v>4332.92</c:v>
                </c:pt>
                <c:pt idx="3259">
                  <c:v>4332.38</c:v>
                </c:pt>
                <c:pt idx="3260">
                  <c:v>4332.13</c:v>
                </c:pt>
                <c:pt idx="3261">
                  <c:v>4332</c:v>
                </c:pt>
                <c:pt idx="3262">
                  <c:v>4331.96</c:v>
                </c:pt>
                <c:pt idx="3263">
                  <c:v>4331.6499999999996</c:v>
                </c:pt>
                <c:pt idx="3264">
                  <c:v>4331.5999999999995</c:v>
                </c:pt>
                <c:pt idx="3265">
                  <c:v>4331.5600000000004</c:v>
                </c:pt>
                <c:pt idx="3266">
                  <c:v>4331.2</c:v>
                </c:pt>
                <c:pt idx="3267">
                  <c:v>4329.68</c:v>
                </c:pt>
                <c:pt idx="3268">
                  <c:v>4328.3500000000004</c:v>
                </c:pt>
                <c:pt idx="3269">
                  <c:v>4327.63</c:v>
                </c:pt>
                <c:pt idx="3270">
                  <c:v>4326.8500000000004</c:v>
                </c:pt>
                <c:pt idx="3271">
                  <c:v>4326.59</c:v>
                </c:pt>
                <c:pt idx="3272">
                  <c:v>4326.34</c:v>
                </c:pt>
                <c:pt idx="3273">
                  <c:v>4326.26</c:v>
                </c:pt>
                <c:pt idx="3274">
                  <c:v>4325.75</c:v>
                </c:pt>
                <c:pt idx="3275">
                  <c:v>4325.74</c:v>
                </c:pt>
                <c:pt idx="3276">
                  <c:v>4325.47</c:v>
                </c:pt>
                <c:pt idx="3277">
                  <c:v>4325.13</c:v>
                </c:pt>
                <c:pt idx="3278">
                  <c:v>4324.93</c:v>
                </c:pt>
                <c:pt idx="3279">
                  <c:v>4324.82</c:v>
                </c:pt>
                <c:pt idx="3280">
                  <c:v>4324.1499999999996</c:v>
                </c:pt>
                <c:pt idx="3281">
                  <c:v>4324.01</c:v>
                </c:pt>
                <c:pt idx="3282">
                  <c:v>4323.3999999999996</c:v>
                </c:pt>
                <c:pt idx="3283">
                  <c:v>4322.92</c:v>
                </c:pt>
                <c:pt idx="3284">
                  <c:v>4322.57</c:v>
                </c:pt>
                <c:pt idx="3285">
                  <c:v>4322.1499999999996</c:v>
                </c:pt>
                <c:pt idx="3286">
                  <c:v>4321.8900000000003</c:v>
                </c:pt>
                <c:pt idx="3287">
                  <c:v>4321.66</c:v>
                </c:pt>
                <c:pt idx="3288">
                  <c:v>4321.54</c:v>
                </c:pt>
                <c:pt idx="3289">
                  <c:v>4321.46</c:v>
                </c:pt>
                <c:pt idx="3290">
                  <c:v>4321.38</c:v>
                </c:pt>
                <c:pt idx="3291">
                  <c:v>4321.2</c:v>
                </c:pt>
                <c:pt idx="3292">
                  <c:v>4320.84</c:v>
                </c:pt>
                <c:pt idx="3293">
                  <c:v>4320.5600000000004</c:v>
                </c:pt>
                <c:pt idx="3294">
                  <c:v>4320.5</c:v>
                </c:pt>
                <c:pt idx="3295">
                  <c:v>4320.42</c:v>
                </c:pt>
                <c:pt idx="3296">
                  <c:v>4320.3999999999996</c:v>
                </c:pt>
                <c:pt idx="3297">
                  <c:v>4320.3599999999997</c:v>
                </c:pt>
                <c:pt idx="3298">
                  <c:v>4319.76</c:v>
                </c:pt>
                <c:pt idx="3299">
                  <c:v>4319.55</c:v>
                </c:pt>
                <c:pt idx="3300">
                  <c:v>4318.6099999999997</c:v>
                </c:pt>
                <c:pt idx="3301">
                  <c:v>4318.3999999999996</c:v>
                </c:pt>
                <c:pt idx="3302">
                  <c:v>4318.24</c:v>
                </c:pt>
                <c:pt idx="3303">
                  <c:v>4317.8500000000004</c:v>
                </c:pt>
                <c:pt idx="3304">
                  <c:v>4317.6400000000003</c:v>
                </c:pt>
                <c:pt idx="3305">
                  <c:v>4317.38</c:v>
                </c:pt>
                <c:pt idx="3306">
                  <c:v>4316.7299999999996</c:v>
                </c:pt>
                <c:pt idx="3307">
                  <c:v>4316.6899999999996</c:v>
                </c:pt>
                <c:pt idx="3308">
                  <c:v>4316.3399999999992</c:v>
                </c:pt>
                <c:pt idx="3309">
                  <c:v>4316.2</c:v>
                </c:pt>
                <c:pt idx="3310">
                  <c:v>4316.18</c:v>
                </c:pt>
                <c:pt idx="3311">
                  <c:v>4316.18</c:v>
                </c:pt>
                <c:pt idx="3312">
                  <c:v>4316.17</c:v>
                </c:pt>
                <c:pt idx="3313">
                  <c:v>4316.0199999999995</c:v>
                </c:pt>
                <c:pt idx="3314">
                  <c:v>4315.68</c:v>
                </c:pt>
                <c:pt idx="3315">
                  <c:v>4315.0200000000004</c:v>
                </c:pt>
                <c:pt idx="3316">
                  <c:v>4314.6899999999996</c:v>
                </c:pt>
                <c:pt idx="3317">
                  <c:v>4314.67</c:v>
                </c:pt>
                <c:pt idx="3318">
                  <c:v>4314.25</c:v>
                </c:pt>
                <c:pt idx="3319">
                  <c:v>4314.1100000000006</c:v>
                </c:pt>
                <c:pt idx="3320">
                  <c:v>4313.92</c:v>
                </c:pt>
                <c:pt idx="3321">
                  <c:v>4313.6099999999997</c:v>
                </c:pt>
                <c:pt idx="3322">
                  <c:v>4313.59</c:v>
                </c:pt>
                <c:pt idx="3323">
                  <c:v>4312.96</c:v>
                </c:pt>
                <c:pt idx="3324">
                  <c:v>4312.57</c:v>
                </c:pt>
                <c:pt idx="3325">
                  <c:v>4311.97</c:v>
                </c:pt>
                <c:pt idx="3326">
                  <c:v>4311.53</c:v>
                </c:pt>
                <c:pt idx="3327">
                  <c:v>4311.13</c:v>
                </c:pt>
                <c:pt idx="3328">
                  <c:v>4311.09</c:v>
                </c:pt>
                <c:pt idx="3329">
                  <c:v>4310.46</c:v>
                </c:pt>
                <c:pt idx="3330">
                  <c:v>4310.2299999999996</c:v>
                </c:pt>
                <c:pt idx="3331">
                  <c:v>4309.93</c:v>
                </c:pt>
                <c:pt idx="3332">
                  <c:v>4309.17</c:v>
                </c:pt>
                <c:pt idx="3333">
                  <c:v>4307.93</c:v>
                </c:pt>
                <c:pt idx="3334">
                  <c:v>4307.7700000000004</c:v>
                </c:pt>
                <c:pt idx="3335">
                  <c:v>4307.67</c:v>
                </c:pt>
                <c:pt idx="3336">
                  <c:v>4307.57</c:v>
                </c:pt>
                <c:pt idx="3337">
                  <c:v>4307.4399999999996</c:v>
                </c:pt>
                <c:pt idx="3338">
                  <c:v>4307.3999999999996</c:v>
                </c:pt>
                <c:pt idx="3339">
                  <c:v>4307.29</c:v>
                </c:pt>
                <c:pt idx="3340">
                  <c:v>4307.21</c:v>
                </c:pt>
                <c:pt idx="3341">
                  <c:v>4306.91</c:v>
                </c:pt>
                <c:pt idx="3342">
                  <c:v>4306.59</c:v>
                </c:pt>
                <c:pt idx="3343">
                  <c:v>4306.3599999999997</c:v>
                </c:pt>
                <c:pt idx="3344">
                  <c:v>4306.3</c:v>
                </c:pt>
                <c:pt idx="3345">
                  <c:v>4305.7299999999996</c:v>
                </c:pt>
                <c:pt idx="3346">
                  <c:v>4305.6099999999997</c:v>
                </c:pt>
                <c:pt idx="3347">
                  <c:v>4305.54</c:v>
                </c:pt>
                <c:pt idx="3348">
                  <c:v>4305.26</c:v>
                </c:pt>
                <c:pt idx="3349">
                  <c:v>4305.12</c:v>
                </c:pt>
                <c:pt idx="3350">
                  <c:v>4304.8500000000004</c:v>
                </c:pt>
                <c:pt idx="3351">
                  <c:v>4304.6899999999996</c:v>
                </c:pt>
                <c:pt idx="3352">
                  <c:v>4304.66</c:v>
                </c:pt>
                <c:pt idx="3353">
                  <c:v>4304.29</c:v>
                </c:pt>
                <c:pt idx="3354">
                  <c:v>4304.16</c:v>
                </c:pt>
                <c:pt idx="3355">
                  <c:v>4304</c:v>
                </c:pt>
                <c:pt idx="3356">
                  <c:v>4303.95</c:v>
                </c:pt>
                <c:pt idx="3357">
                  <c:v>4303.76</c:v>
                </c:pt>
                <c:pt idx="3358">
                  <c:v>4303.72</c:v>
                </c:pt>
                <c:pt idx="3359">
                  <c:v>4303.4799999999996</c:v>
                </c:pt>
                <c:pt idx="3360">
                  <c:v>4302.57</c:v>
                </c:pt>
                <c:pt idx="3361">
                  <c:v>4302.5600000000004</c:v>
                </c:pt>
                <c:pt idx="3362">
                  <c:v>4302.42</c:v>
                </c:pt>
                <c:pt idx="3363">
                  <c:v>4302.21</c:v>
                </c:pt>
                <c:pt idx="3364">
                  <c:v>4301.17</c:v>
                </c:pt>
                <c:pt idx="3365">
                  <c:v>4300.9799999999996</c:v>
                </c:pt>
                <c:pt idx="3366">
                  <c:v>4300.3599999999997</c:v>
                </c:pt>
                <c:pt idx="3367">
                  <c:v>4300.2699999999995</c:v>
                </c:pt>
                <c:pt idx="3368">
                  <c:v>4299.68</c:v>
                </c:pt>
                <c:pt idx="3369">
                  <c:v>4299.4400000000005</c:v>
                </c:pt>
                <c:pt idx="3370">
                  <c:v>4299.3100000000004</c:v>
                </c:pt>
                <c:pt idx="3371">
                  <c:v>4299.1099999999997</c:v>
                </c:pt>
                <c:pt idx="3372">
                  <c:v>4298.2299999999996</c:v>
                </c:pt>
                <c:pt idx="3373">
                  <c:v>4297.3900000000003</c:v>
                </c:pt>
                <c:pt idx="3374">
                  <c:v>4297.32</c:v>
                </c:pt>
                <c:pt idx="3375">
                  <c:v>4296.99</c:v>
                </c:pt>
                <c:pt idx="3376">
                  <c:v>4296.45</c:v>
                </c:pt>
                <c:pt idx="3377">
                  <c:v>4296.1000000000004</c:v>
                </c:pt>
                <c:pt idx="3378">
                  <c:v>4295.8999999999996</c:v>
                </c:pt>
                <c:pt idx="3379">
                  <c:v>4295.8900000000003</c:v>
                </c:pt>
                <c:pt idx="3380">
                  <c:v>4295.6499999999996</c:v>
                </c:pt>
                <c:pt idx="3381">
                  <c:v>4295.51</c:v>
                </c:pt>
                <c:pt idx="3382">
                  <c:v>4295.42</c:v>
                </c:pt>
                <c:pt idx="3383">
                  <c:v>4295.2700000000004</c:v>
                </c:pt>
                <c:pt idx="3384">
                  <c:v>4295.0200000000004</c:v>
                </c:pt>
                <c:pt idx="3385">
                  <c:v>4294.82</c:v>
                </c:pt>
                <c:pt idx="3386">
                  <c:v>4294.82</c:v>
                </c:pt>
                <c:pt idx="3387">
                  <c:v>4294.5200000000004</c:v>
                </c:pt>
                <c:pt idx="3388">
                  <c:v>4294.1000000000004</c:v>
                </c:pt>
                <c:pt idx="3389">
                  <c:v>4293.74</c:v>
                </c:pt>
                <c:pt idx="3390">
                  <c:v>4293.6000000000004</c:v>
                </c:pt>
                <c:pt idx="3391">
                  <c:v>4292.67</c:v>
                </c:pt>
                <c:pt idx="3392">
                  <c:v>4292.17</c:v>
                </c:pt>
                <c:pt idx="3393">
                  <c:v>4292.0200000000004</c:v>
                </c:pt>
                <c:pt idx="3394">
                  <c:v>4291.6799999999994</c:v>
                </c:pt>
                <c:pt idx="3395">
                  <c:v>4290.6499999999996</c:v>
                </c:pt>
                <c:pt idx="3396">
                  <c:v>4290.62</c:v>
                </c:pt>
                <c:pt idx="3397">
                  <c:v>4290.1400000000003</c:v>
                </c:pt>
                <c:pt idx="3398">
                  <c:v>4290.1000000000004</c:v>
                </c:pt>
                <c:pt idx="3399">
                  <c:v>4289.8900000000003</c:v>
                </c:pt>
                <c:pt idx="3400">
                  <c:v>4289.8</c:v>
                </c:pt>
                <c:pt idx="3401">
                  <c:v>4289.28</c:v>
                </c:pt>
                <c:pt idx="3402">
                  <c:v>4288.49</c:v>
                </c:pt>
                <c:pt idx="3403">
                  <c:v>4288.2</c:v>
                </c:pt>
                <c:pt idx="3404">
                  <c:v>4287.82</c:v>
                </c:pt>
                <c:pt idx="3405">
                  <c:v>4287.3900000000003</c:v>
                </c:pt>
                <c:pt idx="3406">
                  <c:v>4286.99</c:v>
                </c:pt>
                <c:pt idx="3407">
                  <c:v>4286.66</c:v>
                </c:pt>
                <c:pt idx="3408">
                  <c:v>4286.6499999999996</c:v>
                </c:pt>
                <c:pt idx="3409">
                  <c:v>4285.8</c:v>
                </c:pt>
                <c:pt idx="3410">
                  <c:v>4285.79</c:v>
                </c:pt>
                <c:pt idx="3411">
                  <c:v>4285.21</c:v>
                </c:pt>
                <c:pt idx="3412">
                  <c:v>4285.04</c:v>
                </c:pt>
                <c:pt idx="3413">
                  <c:v>4284.97</c:v>
                </c:pt>
                <c:pt idx="3414">
                  <c:v>4284.84</c:v>
                </c:pt>
                <c:pt idx="3415">
                  <c:v>4284.6499999999996</c:v>
                </c:pt>
                <c:pt idx="3416">
                  <c:v>4284.53</c:v>
                </c:pt>
                <c:pt idx="3417">
                  <c:v>4284.41</c:v>
                </c:pt>
                <c:pt idx="3418">
                  <c:v>4284.1899999999996</c:v>
                </c:pt>
                <c:pt idx="3419">
                  <c:v>4283.37</c:v>
                </c:pt>
                <c:pt idx="3420">
                  <c:v>4283.1899999999996</c:v>
                </c:pt>
                <c:pt idx="3421">
                  <c:v>4282.8999999999996</c:v>
                </c:pt>
                <c:pt idx="3422">
                  <c:v>4282.5</c:v>
                </c:pt>
                <c:pt idx="3423">
                  <c:v>4282.3900000000003</c:v>
                </c:pt>
                <c:pt idx="3424">
                  <c:v>4282.2</c:v>
                </c:pt>
                <c:pt idx="3425">
                  <c:v>4282.16</c:v>
                </c:pt>
                <c:pt idx="3426">
                  <c:v>4281.72</c:v>
                </c:pt>
                <c:pt idx="3427">
                  <c:v>4281.62</c:v>
                </c:pt>
                <c:pt idx="3428">
                  <c:v>4281.6000000000004</c:v>
                </c:pt>
                <c:pt idx="3429">
                  <c:v>4281.5600000000004</c:v>
                </c:pt>
                <c:pt idx="3430">
                  <c:v>4281.53</c:v>
                </c:pt>
                <c:pt idx="3431">
                  <c:v>4281.08</c:v>
                </c:pt>
                <c:pt idx="3432">
                  <c:v>4279.7299999999996</c:v>
                </c:pt>
                <c:pt idx="3433">
                  <c:v>4279.58</c:v>
                </c:pt>
                <c:pt idx="3434">
                  <c:v>4278.72</c:v>
                </c:pt>
                <c:pt idx="3435">
                  <c:v>4278.66</c:v>
                </c:pt>
                <c:pt idx="3436">
                  <c:v>4278.54</c:v>
                </c:pt>
                <c:pt idx="3437">
                  <c:v>4278.1899999999996</c:v>
                </c:pt>
                <c:pt idx="3438">
                  <c:v>4278.1899999999996</c:v>
                </c:pt>
                <c:pt idx="3439">
                  <c:v>4278.18</c:v>
                </c:pt>
                <c:pt idx="3440">
                  <c:v>4277.7299999999996</c:v>
                </c:pt>
                <c:pt idx="3441">
                  <c:v>4277.72</c:v>
                </c:pt>
                <c:pt idx="3442">
                  <c:v>4277.62</c:v>
                </c:pt>
                <c:pt idx="3443">
                  <c:v>4277.6099999999997</c:v>
                </c:pt>
                <c:pt idx="3444">
                  <c:v>4277.5600000000004</c:v>
                </c:pt>
                <c:pt idx="3445">
                  <c:v>4277.54</c:v>
                </c:pt>
                <c:pt idx="3446">
                  <c:v>4277.3900000000003</c:v>
                </c:pt>
                <c:pt idx="3447">
                  <c:v>4277.3900000000003</c:v>
                </c:pt>
                <c:pt idx="3448">
                  <c:v>4277.3599999999997</c:v>
                </c:pt>
                <c:pt idx="3449">
                  <c:v>4277.28</c:v>
                </c:pt>
                <c:pt idx="3450">
                  <c:v>4277.16</c:v>
                </c:pt>
                <c:pt idx="3451">
                  <c:v>4277</c:v>
                </c:pt>
                <c:pt idx="3452">
                  <c:v>4276.84</c:v>
                </c:pt>
                <c:pt idx="3453">
                  <c:v>4276.53</c:v>
                </c:pt>
                <c:pt idx="3454">
                  <c:v>4276.2599999999993</c:v>
                </c:pt>
                <c:pt idx="3455">
                  <c:v>4276.1400000000003</c:v>
                </c:pt>
                <c:pt idx="3456">
                  <c:v>4275.7700000000004</c:v>
                </c:pt>
                <c:pt idx="3457">
                  <c:v>4275.71</c:v>
                </c:pt>
                <c:pt idx="3458">
                  <c:v>4275.24</c:v>
                </c:pt>
                <c:pt idx="3459">
                  <c:v>4274.32</c:v>
                </c:pt>
                <c:pt idx="3460">
                  <c:v>4274.1099999999997</c:v>
                </c:pt>
                <c:pt idx="3461">
                  <c:v>4273.8999999999996</c:v>
                </c:pt>
                <c:pt idx="3462">
                  <c:v>4272.99</c:v>
                </c:pt>
                <c:pt idx="3463">
                  <c:v>4272.84</c:v>
                </c:pt>
                <c:pt idx="3464">
                  <c:v>4272.79</c:v>
                </c:pt>
                <c:pt idx="3465">
                  <c:v>4272.66</c:v>
                </c:pt>
                <c:pt idx="3466">
                  <c:v>4272.57</c:v>
                </c:pt>
                <c:pt idx="3467">
                  <c:v>4272.4799999999996</c:v>
                </c:pt>
                <c:pt idx="3468">
                  <c:v>4272.1499999999996</c:v>
                </c:pt>
                <c:pt idx="3469">
                  <c:v>4271.95</c:v>
                </c:pt>
                <c:pt idx="3470">
                  <c:v>4271.7200000000012</c:v>
                </c:pt>
                <c:pt idx="3471">
                  <c:v>4270.99</c:v>
                </c:pt>
                <c:pt idx="3472">
                  <c:v>4270.82</c:v>
                </c:pt>
                <c:pt idx="3473">
                  <c:v>4270.51</c:v>
                </c:pt>
                <c:pt idx="3474">
                  <c:v>4270.37</c:v>
                </c:pt>
                <c:pt idx="3475">
                  <c:v>4270.34</c:v>
                </c:pt>
                <c:pt idx="3476">
                  <c:v>4269.7700000000004</c:v>
                </c:pt>
                <c:pt idx="3477">
                  <c:v>4269.4799999999996</c:v>
                </c:pt>
                <c:pt idx="3478">
                  <c:v>4268.6900000000005</c:v>
                </c:pt>
                <c:pt idx="3479">
                  <c:v>4268.67</c:v>
                </c:pt>
                <c:pt idx="3480">
                  <c:v>4268.57</c:v>
                </c:pt>
                <c:pt idx="3481">
                  <c:v>4268.3500000000004</c:v>
                </c:pt>
                <c:pt idx="3482">
                  <c:v>4268.2400000000007</c:v>
                </c:pt>
                <c:pt idx="3483">
                  <c:v>4267.8599999999997</c:v>
                </c:pt>
                <c:pt idx="3484">
                  <c:v>4267.3500000000004</c:v>
                </c:pt>
                <c:pt idx="3485">
                  <c:v>4266.26</c:v>
                </c:pt>
                <c:pt idx="3486">
                  <c:v>4266.17</c:v>
                </c:pt>
                <c:pt idx="3487">
                  <c:v>4266.05</c:v>
                </c:pt>
                <c:pt idx="3488">
                  <c:v>4265.99</c:v>
                </c:pt>
                <c:pt idx="3489">
                  <c:v>4264.6499999999996</c:v>
                </c:pt>
                <c:pt idx="3490">
                  <c:v>4264.45</c:v>
                </c:pt>
                <c:pt idx="3491">
                  <c:v>4264.42</c:v>
                </c:pt>
                <c:pt idx="3492">
                  <c:v>4264.1899999999996</c:v>
                </c:pt>
                <c:pt idx="3493">
                  <c:v>4264.13</c:v>
                </c:pt>
                <c:pt idx="3494">
                  <c:v>4264.0600000000004</c:v>
                </c:pt>
                <c:pt idx="3495">
                  <c:v>4263.62</c:v>
                </c:pt>
                <c:pt idx="3496">
                  <c:v>4263.57</c:v>
                </c:pt>
                <c:pt idx="3497">
                  <c:v>4263.1400000000003</c:v>
                </c:pt>
                <c:pt idx="3498">
                  <c:v>4262.93</c:v>
                </c:pt>
                <c:pt idx="3499">
                  <c:v>4261.8499999999995</c:v>
                </c:pt>
                <c:pt idx="3500">
                  <c:v>4261.3999999999996</c:v>
                </c:pt>
                <c:pt idx="3501">
                  <c:v>4261.3999999999996</c:v>
                </c:pt>
                <c:pt idx="3502">
                  <c:v>4260.8900000000003</c:v>
                </c:pt>
                <c:pt idx="3503">
                  <c:v>4260.62</c:v>
                </c:pt>
                <c:pt idx="3504">
                  <c:v>4260.47</c:v>
                </c:pt>
                <c:pt idx="3505">
                  <c:v>4260.1000000000004</c:v>
                </c:pt>
                <c:pt idx="3506">
                  <c:v>4260.0899999999992</c:v>
                </c:pt>
                <c:pt idx="3507">
                  <c:v>4260.0600000000004</c:v>
                </c:pt>
                <c:pt idx="3508">
                  <c:v>4259.92</c:v>
                </c:pt>
                <c:pt idx="3509">
                  <c:v>4259.87</c:v>
                </c:pt>
                <c:pt idx="3510">
                  <c:v>4259.74</c:v>
                </c:pt>
                <c:pt idx="3511">
                  <c:v>4259.3500000000004</c:v>
                </c:pt>
                <c:pt idx="3512">
                  <c:v>4258.8900000000003</c:v>
                </c:pt>
                <c:pt idx="3513">
                  <c:v>4258.87</c:v>
                </c:pt>
                <c:pt idx="3514">
                  <c:v>4258.75</c:v>
                </c:pt>
                <c:pt idx="3515">
                  <c:v>4258.55</c:v>
                </c:pt>
                <c:pt idx="3516">
                  <c:v>4258.45</c:v>
                </c:pt>
                <c:pt idx="3517">
                  <c:v>4258.34</c:v>
                </c:pt>
                <c:pt idx="3518">
                  <c:v>4258.32</c:v>
                </c:pt>
                <c:pt idx="3519">
                  <c:v>4257.32</c:v>
                </c:pt>
                <c:pt idx="3520">
                  <c:v>4256.7</c:v>
                </c:pt>
                <c:pt idx="3521">
                  <c:v>4256.32</c:v>
                </c:pt>
                <c:pt idx="3522">
                  <c:v>4255.51</c:v>
                </c:pt>
                <c:pt idx="3523">
                  <c:v>4255.4399999999996</c:v>
                </c:pt>
                <c:pt idx="3524">
                  <c:v>4255.38</c:v>
                </c:pt>
                <c:pt idx="3525">
                  <c:v>4255.3100000000004</c:v>
                </c:pt>
                <c:pt idx="3526">
                  <c:v>4255.09</c:v>
                </c:pt>
                <c:pt idx="3527">
                  <c:v>4255.01</c:v>
                </c:pt>
                <c:pt idx="3528">
                  <c:v>4254.96</c:v>
                </c:pt>
                <c:pt idx="3529">
                  <c:v>4254.84</c:v>
                </c:pt>
                <c:pt idx="3530">
                  <c:v>4254.59</c:v>
                </c:pt>
                <c:pt idx="3531">
                  <c:v>4254.58</c:v>
                </c:pt>
                <c:pt idx="3532">
                  <c:v>4254.25</c:v>
                </c:pt>
                <c:pt idx="3533">
                  <c:v>4254.17</c:v>
                </c:pt>
                <c:pt idx="3534">
                  <c:v>4253.79</c:v>
                </c:pt>
                <c:pt idx="3535">
                  <c:v>4253.79</c:v>
                </c:pt>
                <c:pt idx="3536">
                  <c:v>4253.5</c:v>
                </c:pt>
                <c:pt idx="3537">
                  <c:v>4253.32</c:v>
                </c:pt>
                <c:pt idx="3538">
                  <c:v>4253.01</c:v>
                </c:pt>
                <c:pt idx="3539">
                  <c:v>4252.88</c:v>
                </c:pt>
                <c:pt idx="3540">
                  <c:v>4252.5200000000004</c:v>
                </c:pt>
                <c:pt idx="3541">
                  <c:v>4252.47</c:v>
                </c:pt>
                <c:pt idx="3542">
                  <c:v>4252.29</c:v>
                </c:pt>
                <c:pt idx="3543">
                  <c:v>4252.12</c:v>
                </c:pt>
                <c:pt idx="3544">
                  <c:v>4251.83</c:v>
                </c:pt>
                <c:pt idx="3545">
                  <c:v>4251.5600000000004</c:v>
                </c:pt>
                <c:pt idx="3546">
                  <c:v>4251.0200000000004</c:v>
                </c:pt>
                <c:pt idx="3547">
                  <c:v>4250.5600000000004</c:v>
                </c:pt>
                <c:pt idx="3548">
                  <c:v>4250</c:v>
                </c:pt>
                <c:pt idx="3549">
                  <c:v>4249.2299999999996</c:v>
                </c:pt>
                <c:pt idx="3550">
                  <c:v>4248.95</c:v>
                </c:pt>
                <c:pt idx="3551">
                  <c:v>4248.92</c:v>
                </c:pt>
                <c:pt idx="3552">
                  <c:v>4248.87</c:v>
                </c:pt>
                <c:pt idx="3553">
                  <c:v>4248.16</c:v>
                </c:pt>
                <c:pt idx="3554">
                  <c:v>4248.05</c:v>
                </c:pt>
                <c:pt idx="3555">
                  <c:v>4247.58</c:v>
                </c:pt>
                <c:pt idx="3556">
                  <c:v>4247.5600000000004</c:v>
                </c:pt>
                <c:pt idx="3557">
                  <c:v>4246.6400000000003</c:v>
                </c:pt>
                <c:pt idx="3558">
                  <c:v>4246.42</c:v>
                </c:pt>
                <c:pt idx="3559">
                  <c:v>4246.07</c:v>
                </c:pt>
                <c:pt idx="3560">
                  <c:v>4246.0600000000004</c:v>
                </c:pt>
                <c:pt idx="3561">
                  <c:v>4245.3500000000004</c:v>
                </c:pt>
                <c:pt idx="3562">
                  <c:v>4244.78</c:v>
                </c:pt>
                <c:pt idx="3563">
                  <c:v>4244.5200000000004</c:v>
                </c:pt>
                <c:pt idx="3564">
                  <c:v>4243.88</c:v>
                </c:pt>
                <c:pt idx="3565">
                  <c:v>4243.3599999999997</c:v>
                </c:pt>
                <c:pt idx="3566">
                  <c:v>4243.32</c:v>
                </c:pt>
                <c:pt idx="3567">
                  <c:v>4242.8599999999997</c:v>
                </c:pt>
                <c:pt idx="3568">
                  <c:v>4242.24</c:v>
                </c:pt>
                <c:pt idx="3569">
                  <c:v>4241.75</c:v>
                </c:pt>
                <c:pt idx="3570">
                  <c:v>4241.74</c:v>
                </c:pt>
                <c:pt idx="3571">
                  <c:v>4241.54</c:v>
                </c:pt>
                <c:pt idx="3572">
                  <c:v>4241.43</c:v>
                </c:pt>
                <c:pt idx="3573">
                  <c:v>4241.26</c:v>
                </c:pt>
                <c:pt idx="3574">
                  <c:v>4241.12</c:v>
                </c:pt>
                <c:pt idx="3575">
                  <c:v>4239.96</c:v>
                </c:pt>
                <c:pt idx="3576">
                  <c:v>4239.9400000000005</c:v>
                </c:pt>
                <c:pt idx="3577">
                  <c:v>4239.93</c:v>
                </c:pt>
                <c:pt idx="3578">
                  <c:v>4239.66</c:v>
                </c:pt>
                <c:pt idx="3579">
                  <c:v>4239.5600000000004</c:v>
                </c:pt>
                <c:pt idx="3580">
                  <c:v>4238.53</c:v>
                </c:pt>
                <c:pt idx="3581">
                  <c:v>4238.34</c:v>
                </c:pt>
                <c:pt idx="3582">
                  <c:v>4238.12</c:v>
                </c:pt>
                <c:pt idx="3583">
                  <c:v>4238.07</c:v>
                </c:pt>
                <c:pt idx="3584">
                  <c:v>4237.95</c:v>
                </c:pt>
                <c:pt idx="3585">
                  <c:v>4237.8</c:v>
                </c:pt>
                <c:pt idx="3586">
                  <c:v>4237.3100000000004</c:v>
                </c:pt>
                <c:pt idx="3587">
                  <c:v>4237.2400000000007</c:v>
                </c:pt>
                <c:pt idx="3588">
                  <c:v>4237.1499999999996</c:v>
                </c:pt>
                <c:pt idx="3589">
                  <c:v>4236.67</c:v>
                </c:pt>
                <c:pt idx="3590">
                  <c:v>4236.1499999999996</c:v>
                </c:pt>
                <c:pt idx="3591">
                  <c:v>4236.1400000000003</c:v>
                </c:pt>
                <c:pt idx="3592">
                  <c:v>4235.97</c:v>
                </c:pt>
                <c:pt idx="3593">
                  <c:v>4235.34</c:v>
                </c:pt>
                <c:pt idx="3594">
                  <c:v>4235.2</c:v>
                </c:pt>
                <c:pt idx="3595">
                  <c:v>4234.2700000000004</c:v>
                </c:pt>
                <c:pt idx="3596">
                  <c:v>4233.42</c:v>
                </c:pt>
                <c:pt idx="3597">
                  <c:v>4233.3599999999997</c:v>
                </c:pt>
                <c:pt idx="3598">
                  <c:v>4233.1200000000008</c:v>
                </c:pt>
                <c:pt idx="3599">
                  <c:v>4233</c:v>
                </c:pt>
                <c:pt idx="3600">
                  <c:v>4232.87</c:v>
                </c:pt>
                <c:pt idx="3601">
                  <c:v>4232.7299999999996</c:v>
                </c:pt>
                <c:pt idx="3602">
                  <c:v>4231.88</c:v>
                </c:pt>
                <c:pt idx="3603">
                  <c:v>4231.82</c:v>
                </c:pt>
                <c:pt idx="3604">
                  <c:v>4231.5</c:v>
                </c:pt>
                <c:pt idx="3605">
                  <c:v>4231.2299999999996</c:v>
                </c:pt>
                <c:pt idx="3606">
                  <c:v>4231.1499999999996</c:v>
                </c:pt>
                <c:pt idx="3607">
                  <c:v>4230.87</c:v>
                </c:pt>
                <c:pt idx="3608">
                  <c:v>4230.7700000000004</c:v>
                </c:pt>
                <c:pt idx="3609">
                  <c:v>4230.67</c:v>
                </c:pt>
                <c:pt idx="3610">
                  <c:v>4230.09</c:v>
                </c:pt>
                <c:pt idx="3611">
                  <c:v>4229.83</c:v>
                </c:pt>
                <c:pt idx="3612">
                  <c:v>4229.72</c:v>
                </c:pt>
                <c:pt idx="3613">
                  <c:v>4229.6000000000004</c:v>
                </c:pt>
                <c:pt idx="3614">
                  <c:v>4229.6000000000004</c:v>
                </c:pt>
                <c:pt idx="3615">
                  <c:v>4228.74</c:v>
                </c:pt>
                <c:pt idx="3616">
                  <c:v>4228.5600000000004</c:v>
                </c:pt>
                <c:pt idx="3617">
                  <c:v>4228.1000000000004</c:v>
                </c:pt>
                <c:pt idx="3618">
                  <c:v>4227.92</c:v>
                </c:pt>
                <c:pt idx="3619">
                  <c:v>4227.83</c:v>
                </c:pt>
                <c:pt idx="3620">
                  <c:v>4227.6400000000003</c:v>
                </c:pt>
                <c:pt idx="3621">
                  <c:v>4226.82</c:v>
                </c:pt>
                <c:pt idx="3622">
                  <c:v>4226.66</c:v>
                </c:pt>
                <c:pt idx="3623">
                  <c:v>4226.2299999999996</c:v>
                </c:pt>
                <c:pt idx="3624">
                  <c:v>4226.13</c:v>
                </c:pt>
                <c:pt idx="3625">
                  <c:v>4225.82</c:v>
                </c:pt>
                <c:pt idx="3626">
                  <c:v>4225.71</c:v>
                </c:pt>
                <c:pt idx="3627">
                  <c:v>4225.57</c:v>
                </c:pt>
                <c:pt idx="3628">
                  <c:v>4225.5600000000004</c:v>
                </c:pt>
                <c:pt idx="3629">
                  <c:v>4225.53</c:v>
                </c:pt>
                <c:pt idx="3630">
                  <c:v>4225.45</c:v>
                </c:pt>
                <c:pt idx="3631">
                  <c:v>4225.37</c:v>
                </c:pt>
                <c:pt idx="3632">
                  <c:v>4225.16</c:v>
                </c:pt>
                <c:pt idx="3633">
                  <c:v>4225.05</c:v>
                </c:pt>
                <c:pt idx="3634">
                  <c:v>4224.96</c:v>
                </c:pt>
                <c:pt idx="3635">
                  <c:v>4224.3900000000003</c:v>
                </c:pt>
                <c:pt idx="3636">
                  <c:v>4224.3100000000004</c:v>
                </c:pt>
                <c:pt idx="3637">
                  <c:v>4223.8599999999997</c:v>
                </c:pt>
                <c:pt idx="3638">
                  <c:v>4223.75</c:v>
                </c:pt>
                <c:pt idx="3639">
                  <c:v>4223.6000000000004</c:v>
                </c:pt>
                <c:pt idx="3640">
                  <c:v>4223.59</c:v>
                </c:pt>
                <c:pt idx="3641">
                  <c:v>4223.37</c:v>
                </c:pt>
                <c:pt idx="3642">
                  <c:v>4223.1499999999996</c:v>
                </c:pt>
                <c:pt idx="3643">
                  <c:v>4222.87</c:v>
                </c:pt>
                <c:pt idx="3644">
                  <c:v>4222.7299999999996</c:v>
                </c:pt>
                <c:pt idx="3645">
                  <c:v>4222.54</c:v>
                </c:pt>
                <c:pt idx="3646">
                  <c:v>4222.51</c:v>
                </c:pt>
                <c:pt idx="3647">
                  <c:v>4222.1499999999996</c:v>
                </c:pt>
                <c:pt idx="3648">
                  <c:v>4222.07</c:v>
                </c:pt>
                <c:pt idx="3649">
                  <c:v>4221.3100000000004</c:v>
                </c:pt>
                <c:pt idx="3650">
                  <c:v>4220.6499999999996</c:v>
                </c:pt>
                <c:pt idx="3651">
                  <c:v>4220.6099999999997</c:v>
                </c:pt>
                <c:pt idx="3652">
                  <c:v>4220.49</c:v>
                </c:pt>
                <c:pt idx="3653">
                  <c:v>4220.21</c:v>
                </c:pt>
                <c:pt idx="3654">
                  <c:v>4219.63</c:v>
                </c:pt>
                <c:pt idx="3655">
                  <c:v>4219.57</c:v>
                </c:pt>
                <c:pt idx="3656">
                  <c:v>4219.51</c:v>
                </c:pt>
                <c:pt idx="3657">
                  <c:v>4219.33</c:v>
                </c:pt>
                <c:pt idx="3658">
                  <c:v>4219.22</c:v>
                </c:pt>
                <c:pt idx="3659">
                  <c:v>4219.1099999999997</c:v>
                </c:pt>
                <c:pt idx="3660">
                  <c:v>4217.9399999999996</c:v>
                </c:pt>
                <c:pt idx="3661">
                  <c:v>4217.8900000000003</c:v>
                </c:pt>
                <c:pt idx="3662">
                  <c:v>4217.82</c:v>
                </c:pt>
                <c:pt idx="3663">
                  <c:v>4217.67</c:v>
                </c:pt>
                <c:pt idx="3664">
                  <c:v>4217.63</c:v>
                </c:pt>
                <c:pt idx="3665">
                  <c:v>4217.4799999999996</c:v>
                </c:pt>
                <c:pt idx="3666">
                  <c:v>4217.45</c:v>
                </c:pt>
                <c:pt idx="3667">
                  <c:v>4217.3500000000004</c:v>
                </c:pt>
                <c:pt idx="3668">
                  <c:v>4217.22</c:v>
                </c:pt>
                <c:pt idx="3669">
                  <c:v>4217.2</c:v>
                </c:pt>
                <c:pt idx="3670">
                  <c:v>4217.05</c:v>
                </c:pt>
                <c:pt idx="3671">
                  <c:v>4216.8100000000004</c:v>
                </c:pt>
                <c:pt idx="3672">
                  <c:v>4216.6400000000003</c:v>
                </c:pt>
                <c:pt idx="3673">
                  <c:v>4216.53</c:v>
                </c:pt>
                <c:pt idx="3674">
                  <c:v>4215.93</c:v>
                </c:pt>
                <c:pt idx="3675">
                  <c:v>4215.8100000000004</c:v>
                </c:pt>
                <c:pt idx="3676">
                  <c:v>4215.5</c:v>
                </c:pt>
                <c:pt idx="3677">
                  <c:v>4215.1400000000003</c:v>
                </c:pt>
                <c:pt idx="3678">
                  <c:v>4214.41</c:v>
                </c:pt>
                <c:pt idx="3679">
                  <c:v>4214.3900000000003</c:v>
                </c:pt>
                <c:pt idx="3680">
                  <c:v>4214.37</c:v>
                </c:pt>
                <c:pt idx="3681">
                  <c:v>4213.63</c:v>
                </c:pt>
                <c:pt idx="3682">
                  <c:v>4213.5200000000004</c:v>
                </c:pt>
                <c:pt idx="3683">
                  <c:v>4213.43</c:v>
                </c:pt>
                <c:pt idx="3684">
                  <c:v>4212.79</c:v>
                </c:pt>
                <c:pt idx="3685">
                  <c:v>4212.7</c:v>
                </c:pt>
                <c:pt idx="3686">
                  <c:v>4212.66</c:v>
                </c:pt>
                <c:pt idx="3687">
                  <c:v>4212.6499999999996</c:v>
                </c:pt>
                <c:pt idx="3688">
                  <c:v>4211.38</c:v>
                </c:pt>
                <c:pt idx="3689">
                  <c:v>4211.07</c:v>
                </c:pt>
                <c:pt idx="3690">
                  <c:v>4210.4399999999996</c:v>
                </c:pt>
                <c:pt idx="3691">
                  <c:v>4210.1400000000003</c:v>
                </c:pt>
                <c:pt idx="3692">
                  <c:v>4209.96</c:v>
                </c:pt>
                <c:pt idx="3693">
                  <c:v>4209.3100000000004</c:v>
                </c:pt>
                <c:pt idx="3694">
                  <c:v>4208.91</c:v>
                </c:pt>
                <c:pt idx="3695">
                  <c:v>4208.72</c:v>
                </c:pt>
                <c:pt idx="3696">
                  <c:v>4208.6400000000003</c:v>
                </c:pt>
                <c:pt idx="3697">
                  <c:v>4208.45</c:v>
                </c:pt>
                <c:pt idx="3698">
                  <c:v>4208.45</c:v>
                </c:pt>
                <c:pt idx="3699">
                  <c:v>4208.07</c:v>
                </c:pt>
                <c:pt idx="3700">
                  <c:v>4207.88</c:v>
                </c:pt>
                <c:pt idx="3701">
                  <c:v>4207.7299999999996</c:v>
                </c:pt>
                <c:pt idx="3702">
                  <c:v>4207.5</c:v>
                </c:pt>
                <c:pt idx="3703">
                  <c:v>4207.32</c:v>
                </c:pt>
                <c:pt idx="3704">
                  <c:v>4207.1499999999996</c:v>
                </c:pt>
                <c:pt idx="3705">
                  <c:v>4207.01</c:v>
                </c:pt>
                <c:pt idx="3706">
                  <c:v>4206.97</c:v>
                </c:pt>
                <c:pt idx="3707">
                  <c:v>4206.79</c:v>
                </c:pt>
                <c:pt idx="3708">
                  <c:v>4206.4799999999996</c:v>
                </c:pt>
                <c:pt idx="3709">
                  <c:v>4206.1899999999996</c:v>
                </c:pt>
                <c:pt idx="3710">
                  <c:v>4206.03</c:v>
                </c:pt>
                <c:pt idx="3711">
                  <c:v>4205.62</c:v>
                </c:pt>
                <c:pt idx="3712">
                  <c:v>4205.54</c:v>
                </c:pt>
                <c:pt idx="3713">
                  <c:v>4205.08</c:v>
                </c:pt>
                <c:pt idx="3714">
                  <c:v>4204.21</c:v>
                </c:pt>
                <c:pt idx="3715">
                  <c:v>4204.17</c:v>
                </c:pt>
                <c:pt idx="3716">
                  <c:v>4204.1000000000004</c:v>
                </c:pt>
                <c:pt idx="3717">
                  <c:v>4204.0600000000004</c:v>
                </c:pt>
                <c:pt idx="3718">
                  <c:v>4203.67</c:v>
                </c:pt>
                <c:pt idx="3719">
                  <c:v>4203.55</c:v>
                </c:pt>
                <c:pt idx="3720">
                  <c:v>4203.0600000000004</c:v>
                </c:pt>
                <c:pt idx="3721">
                  <c:v>4203.04</c:v>
                </c:pt>
                <c:pt idx="3722">
                  <c:v>4202.96</c:v>
                </c:pt>
                <c:pt idx="3723">
                  <c:v>4202.68</c:v>
                </c:pt>
                <c:pt idx="3724">
                  <c:v>4202.59</c:v>
                </c:pt>
                <c:pt idx="3725">
                  <c:v>4202.54</c:v>
                </c:pt>
                <c:pt idx="3726">
                  <c:v>4202.2700000000004</c:v>
                </c:pt>
                <c:pt idx="3727">
                  <c:v>4202.01</c:v>
                </c:pt>
                <c:pt idx="3728">
                  <c:v>4201.92</c:v>
                </c:pt>
                <c:pt idx="3729">
                  <c:v>4201.8599999999997</c:v>
                </c:pt>
                <c:pt idx="3730">
                  <c:v>4201.8100000000004</c:v>
                </c:pt>
                <c:pt idx="3731">
                  <c:v>4201.72</c:v>
                </c:pt>
                <c:pt idx="3732">
                  <c:v>4201.29</c:v>
                </c:pt>
                <c:pt idx="3733">
                  <c:v>4201.18</c:v>
                </c:pt>
                <c:pt idx="3734">
                  <c:v>4201.0400000000009</c:v>
                </c:pt>
                <c:pt idx="3735">
                  <c:v>4200.9399999999996</c:v>
                </c:pt>
                <c:pt idx="3736">
                  <c:v>4200.79</c:v>
                </c:pt>
                <c:pt idx="3737">
                  <c:v>4200.59</c:v>
                </c:pt>
                <c:pt idx="3738">
                  <c:v>4200.47</c:v>
                </c:pt>
                <c:pt idx="3739">
                  <c:v>4200.32</c:v>
                </c:pt>
                <c:pt idx="3740">
                  <c:v>4199.87</c:v>
                </c:pt>
                <c:pt idx="3741">
                  <c:v>4199.84</c:v>
                </c:pt>
                <c:pt idx="3742">
                  <c:v>4199.4399999999996</c:v>
                </c:pt>
                <c:pt idx="3743">
                  <c:v>4199.16</c:v>
                </c:pt>
                <c:pt idx="3744">
                  <c:v>4198.9500000000007</c:v>
                </c:pt>
                <c:pt idx="3745">
                  <c:v>4198.7899999999991</c:v>
                </c:pt>
                <c:pt idx="3746">
                  <c:v>4198.3500000000013</c:v>
                </c:pt>
                <c:pt idx="3747">
                  <c:v>4198.3100000000004</c:v>
                </c:pt>
                <c:pt idx="3748">
                  <c:v>4198.25</c:v>
                </c:pt>
                <c:pt idx="3749">
                  <c:v>4198.25</c:v>
                </c:pt>
                <c:pt idx="3750">
                  <c:v>4197.8599999999997</c:v>
                </c:pt>
                <c:pt idx="3751">
                  <c:v>4197.8500000000004</c:v>
                </c:pt>
                <c:pt idx="3752">
                  <c:v>4197.75</c:v>
                </c:pt>
                <c:pt idx="3753">
                  <c:v>4197.4799999999996</c:v>
                </c:pt>
                <c:pt idx="3754">
                  <c:v>4196.7700000000004</c:v>
                </c:pt>
                <c:pt idx="3755">
                  <c:v>4196.55</c:v>
                </c:pt>
                <c:pt idx="3756">
                  <c:v>4196.22</c:v>
                </c:pt>
                <c:pt idx="3757">
                  <c:v>4196.01</c:v>
                </c:pt>
                <c:pt idx="3758">
                  <c:v>4195.96</c:v>
                </c:pt>
                <c:pt idx="3759">
                  <c:v>4195.8100000000004</c:v>
                </c:pt>
                <c:pt idx="3760">
                  <c:v>4195.5200000000004</c:v>
                </c:pt>
                <c:pt idx="3761">
                  <c:v>4195.4399999999996</c:v>
                </c:pt>
                <c:pt idx="3762">
                  <c:v>4195.32</c:v>
                </c:pt>
                <c:pt idx="3763">
                  <c:v>4195.3</c:v>
                </c:pt>
                <c:pt idx="3764">
                  <c:v>4194.9500000000007</c:v>
                </c:pt>
                <c:pt idx="3765">
                  <c:v>4194.8100000000004</c:v>
                </c:pt>
                <c:pt idx="3766">
                  <c:v>4194.66</c:v>
                </c:pt>
                <c:pt idx="3767">
                  <c:v>4194.63</c:v>
                </c:pt>
                <c:pt idx="3768">
                  <c:v>4194.47</c:v>
                </c:pt>
                <c:pt idx="3769">
                  <c:v>4193.3900000000003</c:v>
                </c:pt>
                <c:pt idx="3770">
                  <c:v>4193.3599999999997</c:v>
                </c:pt>
                <c:pt idx="3771">
                  <c:v>4193.2299999999996</c:v>
                </c:pt>
                <c:pt idx="3772">
                  <c:v>4192.9399999999996</c:v>
                </c:pt>
                <c:pt idx="3773">
                  <c:v>4192.87</c:v>
                </c:pt>
                <c:pt idx="3774">
                  <c:v>4192.75</c:v>
                </c:pt>
                <c:pt idx="3775">
                  <c:v>4192.55</c:v>
                </c:pt>
                <c:pt idx="3776">
                  <c:v>4192.51</c:v>
                </c:pt>
                <c:pt idx="3777">
                  <c:v>4192.25</c:v>
                </c:pt>
                <c:pt idx="3778">
                  <c:v>4191.92</c:v>
                </c:pt>
                <c:pt idx="3779">
                  <c:v>4191.72</c:v>
                </c:pt>
                <c:pt idx="3780">
                  <c:v>4190.8900000000003</c:v>
                </c:pt>
                <c:pt idx="3781">
                  <c:v>4190.6099999999997</c:v>
                </c:pt>
                <c:pt idx="3782">
                  <c:v>4190.01</c:v>
                </c:pt>
                <c:pt idx="3783">
                  <c:v>4189.8500000000004</c:v>
                </c:pt>
                <c:pt idx="3784">
                  <c:v>4188.93</c:v>
                </c:pt>
                <c:pt idx="3785">
                  <c:v>4188.8900000000003</c:v>
                </c:pt>
                <c:pt idx="3786">
                  <c:v>4188.51</c:v>
                </c:pt>
                <c:pt idx="3787">
                  <c:v>4188.34</c:v>
                </c:pt>
                <c:pt idx="3788">
                  <c:v>4188.22</c:v>
                </c:pt>
                <c:pt idx="3789">
                  <c:v>4187.82</c:v>
                </c:pt>
                <c:pt idx="3790">
                  <c:v>4187.78</c:v>
                </c:pt>
                <c:pt idx="3791">
                  <c:v>4187.7700000000004</c:v>
                </c:pt>
                <c:pt idx="3792">
                  <c:v>4187.54</c:v>
                </c:pt>
                <c:pt idx="3793">
                  <c:v>4187.43</c:v>
                </c:pt>
                <c:pt idx="3794">
                  <c:v>4186</c:v>
                </c:pt>
                <c:pt idx="3795">
                  <c:v>4185.88</c:v>
                </c:pt>
                <c:pt idx="3796">
                  <c:v>4185.5</c:v>
                </c:pt>
                <c:pt idx="3797">
                  <c:v>4185.37</c:v>
                </c:pt>
                <c:pt idx="3798">
                  <c:v>4185.2</c:v>
                </c:pt>
                <c:pt idx="3799">
                  <c:v>4184.3500000000004</c:v>
                </c:pt>
                <c:pt idx="3800">
                  <c:v>4184.0200000000004</c:v>
                </c:pt>
                <c:pt idx="3801">
                  <c:v>4183.78</c:v>
                </c:pt>
                <c:pt idx="3802">
                  <c:v>4183.42</c:v>
                </c:pt>
                <c:pt idx="3803">
                  <c:v>4183.1100000000006</c:v>
                </c:pt>
                <c:pt idx="3804">
                  <c:v>4182.5</c:v>
                </c:pt>
                <c:pt idx="3805">
                  <c:v>4181.53</c:v>
                </c:pt>
                <c:pt idx="3806">
                  <c:v>4181.42</c:v>
                </c:pt>
                <c:pt idx="3807">
                  <c:v>4181.01</c:v>
                </c:pt>
                <c:pt idx="3808">
                  <c:v>4180.34</c:v>
                </c:pt>
                <c:pt idx="3809">
                  <c:v>4180.0600000000004</c:v>
                </c:pt>
                <c:pt idx="3810">
                  <c:v>4180.03</c:v>
                </c:pt>
                <c:pt idx="3811">
                  <c:v>4179.8599999999997</c:v>
                </c:pt>
                <c:pt idx="3812">
                  <c:v>4179.8</c:v>
                </c:pt>
                <c:pt idx="3813">
                  <c:v>4179.76</c:v>
                </c:pt>
                <c:pt idx="3814">
                  <c:v>4179.45</c:v>
                </c:pt>
                <c:pt idx="3815">
                  <c:v>4179.45</c:v>
                </c:pt>
                <c:pt idx="3816">
                  <c:v>4179.3999999999996</c:v>
                </c:pt>
                <c:pt idx="3817">
                  <c:v>4178.37</c:v>
                </c:pt>
                <c:pt idx="3818">
                  <c:v>4178.29</c:v>
                </c:pt>
                <c:pt idx="3819">
                  <c:v>4178.29</c:v>
                </c:pt>
                <c:pt idx="3820">
                  <c:v>4177.92</c:v>
                </c:pt>
                <c:pt idx="3821">
                  <c:v>4177.28</c:v>
                </c:pt>
                <c:pt idx="3822">
                  <c:v>4176.6899999999996</c:v>
                </c:pt>
                <c:pt idx="3823">
                  <c:v>4176.4499999999989</c:v>
                </c:pt>
                <c:pt idx="3824">
                  <c:v>4175.84</c:v>
                </c:pt>
                <c:pt idx="3825">
                  <c:v>4175.8100000000004</c:v>
                </c:pt>
                <c:pt idx="3826">
                  <c:v>4175.66</c:v>
                </c:pt>
                <c:pt idx="3827">
                  <c:v>4175.59</c:v>
                </c:pt>
                <c:pt idx="3828">
                  <c:v>4175.54</c:v>
                </c:pt>
                <c:pt idx="3829">
                  <c:v>4175.53</c:v>
                </c:pt>
                <c:pt idx="3830">
                  <c:v>4175.1899999999996</c:v>
                </c:pt>
                <c:pt idx="3831">
                  <c:v>4174.8100000000004</c:v>
                </c:pt>
                <c:pt idx="3832">
                  <c:v>4174.8099999999995</c:v>
                </c:pt>
                <c:pt idx="3833">
                  <c:v>4174.24</c:v>
                </c:pt>
                <c:pt idx="3834">
                  <c:v>4173.6899999999996</c:v>
                </c:pt>
                <c:pt idx="3835">
                  <c:v>4173.68</c:v>
                </c:pt>
                <c:pt idx="3836">
                  <c:v>4173.58</c:v>
                </c:pt>
                <c:pt idx="3837">
                  <c:v>4173.54</c:v>
                </c:pt>
                <c:pt idx="3838">
                  <c:v>4173.46</c:v>
                </c:pt>
                <c:pt idx="3839">
                  <c:v>4173.3900000000003</c:v>
                </c:pt>
                <c:pt idx="3840">
                  <c:v>4173.01</c:v>
                </c:pt>
                <c:pt idx="3841">
                  <c:v>4172.92</c:v>
                </c:pt>
                <c:pt idx="3842">
                  <c:v>4172.91</c:v>
                </c:pt>
                <c:pt idx="3843">
                  <c:v>4172.6499999999996</c:v>
                </c:pt>
                <c:pt idx="3844">
                  <c:v>4172.4699999999993</c:v>
                </c:pt>
                <c:pt idx="3845">
                  <c:v>4172.46</c:v>
                </c:pt>
                <c:pt idx="3846">
                  <c:v>4171.87</c:v>
                </c:pt>
                <c:pt idx="3847">
                  <c:v>4171.75</c:v>
                </c:pt>
                <c:pt idx="3848">
                  <c:v>4171.68</c:v>
                </c:pt>
                <c:pt idx="3849">
                  <c:v>4171.3500000000004</c:v>
                </c:pt>
                <c:pt idx="3850">
                  <c:v>4171.22</c:v>
                </c:pt>
                <c:pt idx="3851">
                  <c:v>4170.82</c:v>
                </c:pt>
                <c:pt idx="3852">
                  <c:v>4170.6000000000004</c:v>
                </c:pt>
                <c:pt idx="3853">
                  <c:v>4170.54</c:v>
                </c:pt>
                <c:pt idx="3854">
                  <c:v>4170.21</c:v>
                </c:pt>
                <c:pt idx="3855">
                  <c:v>4170.12</c:v>
                </c:pt>
                <c:pt idx="3856">
                  <c:v>4170.05</c:v>
                </c:pt>
                <c:pt idx="3857">
                  <c:v>4169.96</c:v>
                </c:pt>
                <c:pt idx="3858">
                  <c:v>4169.71</c:v>
                </c:pt>
                <c:pt idx="3859">
                  <c:v>4169.4799999999996</c:v>
                </c:pt>
                <c:pt idx="3860">
                  <c:v>4169.16</c:v>
                </c:pt>
                <c:pt idx="3861">
                  <c:v>4168.4799999999996</c:v>
                </c:pt>
                <c:pt idx="3862">
                  <c:v>4168.42</c:v>
                </c:pt>
                <c:pt idx="3863">
                  <c:v>4168.34</c:v>
                </c:pt>
                <c:pt idx="3864">
                  <c:v>4167.9299999999994</c:v>
                </c:pt>
                <c:pt idx="3865">
                  <c:v>4167.6099999999997</c:v>
                </c:pt>
                <c:pt idx="3866">
                  <c:v>4167.3999999999996</c:v>
                </c:pt>
                <c:pt idx="3867">
                  <c:v>4167.2</c:v>
                </c:pt>
                <c:pt idx="3868">
                  <c:v>4167.1900000000005</c:v>
                </c:pt>
                <c:pt idx="3869">
                  <c:v>4166.9799999999996</c:v>
                </c:pt>
                <c:pt idx="3870">
                  <c:v>4166.72</c:v>
                </c:pt>
                <c:pt idx="3871">
                  <c:v>4166.71</c:v>
                </c:pt>
                <c:pt idx="3872">
                  <c:v>4166.4799999999996</c:v>
                </c:pt>
                <c:pt idx="3873">
                  <c:v>4166.22</c:v>
                </c:pt>
                <c:pt idx="3874">
                  <c:v>4166.1000000000004</c:v>
                </c:pt>
                <c:pt idx="3875">
                  <c:v>4165.96</c:v>
                </c:pt>
                <c:pt idx="3876">
                  <c:v>4165.6099999999997</c:v>
                </c:pt>
                <c:pt idx="3877">
                  <c:v>4165.57</c:v>
                </c:pt>
                <c:pt idx="3878">
                  <c:v>4165.41</c:v>
                </c:pt>
                <c:pt idx="3879">
                  <c:v>4164.87</c:v>
                </c:pt>
                <c:pt idx="3880">
                  <c:v>4164.8</c:v>
                </c:pt>
                <c:pt idx="3881">
                  <c:v>4164.57</c:v>
                </c:pt>
                <c:pt idx="3882">
                  <c:v>4163.9799999999996</c:v>
                </c:pt>
                <c:pt idx="3883">
                  <c:v>4163.67</c:v>
                </c:pt>
                <c:pt idx="3884">
                  <c:v>4163.5600000000004</c:v>
                </c:pt>
                <c:pt idx="3885">
                  <c:v>4163.17</c:v>
                </c:pt>
                <c:pt idx="3886">
                  <c:v>4163.04</c:v>
                </c:pt>
                <c:pt idx="3887">
                  <c:v>4163.01</c:v>
                </c:pt>
                <c:pt idx="3888">
                  <c:v>4162.67</c:v>
                </c:pt>
                <c:pt idx="3889">
                  <c:v>4161.8500000000004</c:v>
                </c:pt>
                <c:pt idx="3890">
                  <c:v>4161.46</c:v>
                </c:pt>
                <c:pt idx="3891">
                  <c:v>4161.34</c:v>
                </c:pt>
                <c:pt idx="3892">
                  <c:v>4161.3100000000004</c:v>
                </c:pt>
                <c:pt idx="3893">
                  <c:v>4161.18</c:v>
                </c:pt>
                <c:pt idx="3894">
                  <c:v>4161.12</c:v>
                </c:pt>
                <c:pt idx="3895">
                  <c:v>4160.68</c:v>
                </c:pt>
                <c:pt idx="3896">
                  <c:v>4160.3</c:v>
                </c:pt>
                <c:pt idx="3897">
                  <c:v>4160.12</c:v>
                </c:pt>
                <c:pt idx="3898">
                  <c:v>4159.93</c:v>
                </c:pt>
                <c:pt idx="3899">
                  <c:v>4159.87</c:v>
                </c:pt>
                <c:pt idx="3900">
                  <c:v>4159.82</c:v>
                </c:pt>
                <c:pt idx="3901">
                  <c:v>4159.2700000000004</c:v>
                </c:pt>
                <c:pt idx="3902">
                  <c:v>4159.2</c:v>
                </c:pt>
                <c:pt idx="3903">
                  <c:v>4158.8100000000004</c:v>
                </c:pt>
                <c:pt idx="3904">
                  <c:v>4158.6899999999996</c:v>
                </c:pt>
                <c:pt idx="3905">
                  <c:v>4157.8100000000004</c:v>
                </c:pt>
                <c:pt idx="3906">
                  <c:v>4157.54</c:v>
                </c:pt>
                <c:pt idx="3907">
                  <c:v>4157.42</c:v>
                </c:pt>
                <c:pt idx="3908">
                  <c:v>4157.1899999999996</c:v>
                </c:pt>
                <c:pt idx="3909">
                  <c:v>4156.1400000000003</c:v>
                </c:pt>
                <c:pt idx="3910">
                  <c:v>4155.6000000000004</c:v>
                </c:pt>
                <c:pt idx="3911">
                  <c:v>4155.4399999999996</c:v>
                </c:pt>
                <c:pt idx="3912">
                  <c:v>4155.3100000000004</c:v>
                </c:pt>
                <c:pt idx="3913">
                  <c:v>4155.2299999999996</c:v>
                </c:pt>
                <c:pt idx="3914">
                  <c:v>4155.04</c:v>
                </c:pt>
                <c:pt idx="3915">
                  <c:v>4154.9399999999996</c:v>
                </c:pt>
                <c:pt idx="3916">
                  <c:v>4154.83</c:v>
                </c:pt>
                <c:pt idx="3917">
                  <c:v>4154.54</c:v>
                </c:pt>
                <c:pt idx="3918">
                  <c:v>4154.49</c:v>
                </c:pt>
                <c:pt idx="3919">
                  <c:v>4154.0200000000004</c:v>
                </c:pt>
                <c:pt idx="3920">
                  <c:v>4153.88</c:v>
                </c:pt>
                <c:pt idx="3921">
                  <c:v>4153.66</c:v>
                </c:pt>
                <c:pt idx="3922">
                  <c:v>4153.5300000000007</c:v>
                </c:pt>
                <c:pt idx="3923">
                  <c:v>4152.8999999999996</c:v>
                </c:pt>
                <c:pt idx="3924">
                  <c:v>4152.83</c:v>
                </c:pt>
                <c:pt idx="3925">
                  <c:v>4152.7700000000004</c:v>
                </c:pt>
                <c:pt idx="3926">
                  <c:v>4152.7000000000007</c:v>
                </c:pt>
                <c:pt idx="3927">
                  <c:v>4152.57</c:v>
                </c:pt>
                <c:pt idx="3928">
                  <c:v>4152.12</c:v>
                </c:pt>
                <c:pt idx="3929">
                  <c:v>4151.76</c:v>
                </c:pt>
                <c:pt idx="3930">
                  <c:v>4151.72</c:v>
                </c:pt>
                <c:pt idx="3931">
                  <c:v>4151.6000000000004</c:v>
                </c:pt>
                <c:pt idx="3932">
                  <c:v>4151.04</c:v>
                </c:pt>
                <c:pt idx="3933">
                  <c:v>4150.68</c:v>
                </c:pt>
                <c:pt idx="3934">
                  <c:v>4150.54</c:v>
                </c:pt>
                <c:pt idx="3935">
                  <c:v>4150.13</c:v>
                </c:pt>
                <c:pt idx="3936">
                  <c:v>4149.46</c:v>
                </c:pt>
                <c:pt idx="3937">
                  <c:v>4149.26</c:v>
                </c:pt>
                <c:pt idx="3938">
                  <c:v>4148.07</c:v>
                </c:pt>
                <c:pt idx="3939">
                  <c:v>4147.7</c:v>
                </c:pt>
                <c:pt idx="3940">
                  <c:v>4147.6499999999996</c:v>
                </c:pt>
                <c:pt idx="3941">
                  <c:v>4147.5999999999995</c:v>
                </c:pt>
                <c:pt idx="3942">
                  <c:v>4147.59</c:v>
                </c:pt>
                <c:pt idx="3943">
                  <c:v>4147.5</c:v>
                </c:pt>
                <c:pt idx="3944">
                  <c:v>4147.37</c:v>
                </c:pt>
                <c:pt idx="3945">
                  <c:v>4147.32</c:v>
                </c:pt>
                <c:pt idx="3946">
                  <c:v>4147.2700000000004</c:v>
                </c:pt>
                <c:pt idx="3947">
                  <c:v>4147</c:v>
                </c:pt>
                <c:pt idx="3948">
                  <c:v>4146.84</c:v>
                </c:pt>
                <c:pt idx="3949">
                  <c:v>4146.76</c:v>
                </c:pt>
                <c:pt idx="3950">
                  <c:v>4146.74</c:v>
                </c:pt>
                <c:pt idx="3951">
                  <c:v>4146.41</c:v>
                </c:pt>
                <c:pt idx="3952">
                  <c:v>4146.1499999999996</c:v>
                </c:pt>
                <c:pt idx="3953">
                  <c:v>4145.95</c:v>
                </c:pt>
                <c:pt idx="3954">
                  <c:v>4145.53</c:v>
                </c:pt>
                <c:pt idx="3955">
                  <c:v>4145.45</c:v>
                </c:pt>
                <c:pt idx="3956">
                  <c:v>4145.38</c:v>
                </c:pt>
                <c:pt idx="3957">
                  <c:v>4145.21</c:v>
                </c:pt>
                <c:pt idx="3958">
                  <c:v>4145.1499999999996</c:v>
                </c:pt>
                <c:pt idx="3959">
                  <c:v>4144.79</c:v>
                </c:pt>
                <c:pt idx="3960">
                  <c:v>4144.01</c:v>
                </c:pt>
                <c:pt idx="3961">
                  <c:v>4143.8900000000003</c:v>
                </c:pt>
                <c:pt idx="3962">
                  <c:v>4143.82</c:v>
                </c:pt>
                <c:pt idx="3963">
                  <c:v>4143.47</c:v>
                </c:pt>
                <c:pt idx="3964">
                  <c:v>4143.3500000000004</c:v>
                </c:pt>
                <c:pt idx="3965">
                  <c:v>4143.22</c:v>
                </c:pt>
                <c:pt idx="3966">
                  <c:v>4143.0599999999995</c:v>
                </c:pt>
                <c:pt idx="3967">
                  <c:v>4142.82</c:v>
                </c:pt>
                <c:pt idx="3968">
                  <c:v>4142.67</c:v>
                </c:pt>
                <c:pt idx="3969">
                  <c:v>4142.24</c:v>
                </c:pt>
                <c:pt idx="3970">
                  <c:v>4142.08</c:v>
                </c:pt>
                <c:pt idx="3971">
                  <c:v>4141.68</c:v>
                </c:pt>
                <c:pt idx="3972">
                  <c:v>4141.5300000000007</c:v>
                </c:pt>
                <c:pt idx="3973">
                  <c:v>4141.32</c:v>
                </c:pt>
                <c:pt idx="3974">
                  <c:v>4140.7700000000004</c:v>
                </c:pt>
                <c:pt idx="3975">
                  <c:v>4140.62</c:v>
                </c:pt>
                <c:pt idx="3976">
                  <c:v>4140.43</c:v>
                </c:pt>
                <c:pt idx="3977">
                  <c:v>4140.22</c:v>
                </c:pt>
                <c:pt idx="3978">
                  <c:v>4139.87</c:v>
                </c:pt>
                <c:pt idx="3979">
                  <c:v>4139.84</c:v>
                </c:pt>
                <c:pt idx="3980">
                  <c:v>4139.82</c:v>
                </c:pt>
                <c:pt idx="3981">
                  <c:v>4139.45</c:v>
                </c:pt>
                <c:pt idx="3982">
                  <c:v>4139.4399999999996</c:v>
                </c:pt>
                <c:pt idx="3983">
                  <c:v>4139.01</c:v>
                </c:pt>
                <c:pt idx="3984">
                  <c:v>4138.42</c:v>
                </c:pt>
                <c:pt idx="3985">
                  <c:v>4138.12</c:v>
                </c:pt>
                <c:pt idx="3986">
                  <c:v>4137.8900000000003</c:v>
                </c:pt>
                <c:pt idx="3987">
                  <c:v>4137.88</c:v>
                </c:pt>
                <c:pt idx="3988">
                  <c:v>4137.76</c:v>
                </c:pt>
                <c:pt idx="3989">
                  <c:v>4137.7299999999996</c:v>
                </c:pt>
                <c:pt idx="3990">
                  <c:v>4137.58</c:v>
                </c:pt>
                <c:pt idx="3991">
                  <c:v>4137.3999999999996</c:v>
                </c:pt>
                <c:pt idx="3992">
                  <c:v>4137.34</c:v>
                </c:pt>
                <c:pt idx="3993">
                  <c:v>4137.08</c:v>
                </c:pt>
                <c:pt idx="3994">
                  <c:v>4137.08</c:v>
                </c:pt>
                <c:pt idx="3995">
                  <c:v>4136.51</c:v>
                </c:pt>
                <c:pt idx="3996">
                  <c:v>4136.38</c:v>
                </c:pt>
                <c:pt idx="3997">
                  <c:v>4136.0600000000004</c:v>
                </c:pt>
                <c:pt idx="3998">
                  <c:v>4135.8599999999997</c:v>
                </c:pt>
                <c:pt idx="3999">
                  <c:v>4135.53</c:v>
                </c:pt>
                <c:pt idx="4000">
                  <c:v>4134.29</c:v>
                </c:pt>
                <c:pt idx="4001">
                  <c:v>4133.63</c:v>
                </c:pt>
                <c:pt idx="4002">
                  <c:v>4133.46</c:v>
                </c:pt>
                <c:pt idx="4003">
                  <c:v>4133.3</c:v>
                </c:pt>
                <c:pt idx="4004">
                  <c:v>4132.6399999999994</c:v>
                </c:pt>
                <c:pt idx="4005">
                  <c:v>4132.6000000000004</c:v>
                </c:pt>
                <c:pt idx="4006">
                  <c:v>4132.57</c:v>
                </c:pt>
                <c:pt idx="4007">
                  <c:v>4132.0400000000009</c:v>
                </c:pt>
                <c:pt idx="4008">
                  <c:v>4131.95</c:v>
                </c:pt>
                <c:pt idx="4009">
                  <c:v>4131.78</c:v>
                </c:pt>
                <c:pt idx="4010">
                  <c:v>4131.55</c:v>
                </c:pt>
                <c:pt idx="4011">
                  <c:v>4130.82</c:v>
                </c:pt>
                <c:pt idx="4012">
                  <c:v>4130.79</c:v>
                </c:pt>
                <c:pt idx="4013">
                  <c:v>4130.59</c:v>
                </c:pt>
                <c:pt idx="4014">
                  <c:v>4130.32</c:v>
                </c:pt>
                <c:pt idx="4015">
                  <c:v>4129.5</c:v>
                </c:pt>
                <c:pt idx="4016">
                  <c:v>4129.0200000000004</c:v>
                </c:pt>
                <c:pt idx="4017">
                  <c:v>4128.6900000000005</c:v>
                </c:pt>
                <c:pt idx="4018">
                  <c:v>4128.5600000000004</c:v>
                </c:pt>
                <c:pt idx="4019">
                  <c:v>4128.41</c:v>
                </c:pt>
                <c:pt idx="4020">
                  <c:v>4127.95</c:v>
                </c:pt>
                <c:pt idx="4021">
                  <c:v>4127.68</c:v>
                </c:pt>
                <c:pt idx="4022">
                  <c:v>4127.5200000000004</c:v>
                </c:pt>
                <c:pt idx="4023">
                  <c:v>4127.3599999999997</c:v>
                </c:pt>
                <c:pt idx="4024">
                  <c:v>4127.26</c:v>
                </c:pt>
                <c:pt idx="4025">
                  <c:v>4126.82</c:v>
                </c:pt>
                <c:pt idx="4026">
                  <c:v>4126.1400000000003</c:v>
                </c:pt>
                <c:pt idx="4027">
                  <c:v>4125.9799999999996</c:v>
                </c:pt>
                <c:pt idx="4028">
                  <c:v>4124.58</c:v>
                </c:pt>
                <c:pt idx="4029">
                  <c:v>4124.28</c:v>
                </c:pt>
                <c:pt idx="4030">
                  <c:v>4124.17</c:v>
                </c:pt>
                <c:pt idx="4031">
                  <c:v>4123.83</c:v>
                </c:pt>
                <c:pt idx="4032">
                  <c:v>4123.8</c:v>
                </c:pt>
                <c:pt idx="4033">
                  <c:v>4123.75</c:v>
                </c:pt>
                <c:pt idx="4034">
                  <c:v>4123.6000000000004</c:v>
                </c:pt>
                <c:pt idx="4035">
                  <c:v>4123.24</c:v>
                </c:pt>
                <c:pt idx="4036">
                  <c:v>4123.01</c:v>
                </c:pt>
                <c:pt idx="4037">
                  <c:v>4122.78</c:v>
                </c:pt>
                <c:pt idx="4038">
                  <c:v>4122.58</c:v>
                </c:pt>
                <c:pt idx="4039">
                  <c:v>4121.7299999999996</c:v>
                </c:pt>
                <c:pt idx="4040">
                  <c:v>4120.74</c:v>
                </c:pt>
                <c:pt idx="4041">
                  <c:v>4120.6500000000005</c:v>
                </c:pt>
                <c:pt idx="4042">
                  <c:v>4120.5599999999995</c:v>
                </c:pt>
                <c:pt idx="4043">
                  <c:v>4120.5</c:v>
                </c:pt>
                <c:pt idx="4044">
                  <c:v>4119.97</c:v>
                </c:pt>
                <c:pt idx="4045">
                  <c:v>4119.28</c:v>
                </c:pt>
                <c:pt idx="4046">
                  <c:v>4119.1000000000004</c:v>
                </c:pt>
                <c:pt idx="4047">
                  <c:v>4119.07</c:v>
                </c:pt>
                <c:pt idx="4048">
                  <c:v>4118.72</c:v>
                </c:pt>
                <c:pt idx="4049">
                  <c:v>4118.63</c:v>
                </c:pt>
                <c:pt idx="4050">
                  <c:v>4118.54</c:v>
                </c:pt>
                <c:pt idx="4051">
                  <c:v>4118.5200000000004</c:v>
                </c:pt>
                <c:pt idx="4052">
                  <c:v>4118.4800000000005</c:v>
                </c:pt>
                <c:pt idx="4053">
                  <c:v>4118.37</c:v>
                </c:pt>
                <c:pt idx="4054">
                  <c:v>4118.1000000000004</c:v>
                </c:pt>
                <c:pt idx="4055">
                  <c:v>4117.42</c:v>
                </c:pt>
                <c:pt idx="4056">
                  <c:v>4117.01</c:v>
                </c:pt>
                <c:pt idx="4057">
                  <c:v>4116.63</c:v>
                </c:pt>
                <c:pt idx="4058">
                  <c:v>4116.46</c:v>
                </c:pt>
                <c:pt idx="4059">
                  <c:v>4116.3900000000003</c:v>
                </c:pt>
                <c:pt idx="4060">
                  <c:v>4116.24</c:v>
                </c:pt>
                <c:pt idx="4061">
                  <c:v>4116.22</c:v>
                </c:pt>
                <c:pt idx="4062">
                  <c:v>4115.58</c:v>
                </c:pt>
                <c:pt idx="4063">
                  <c:v>4115.1899999999996</c:v>
                </c:pt>
                <c:pt idx="4064">
                  <c:v>4115.17</c:v>
                </c:pt>
                <c:pt idx="4065">
                  <c:v>4115.08</c:v>
                </c:pt>
                <c:pt idx="4066">
                  <c:v>4114.62</c:v>
                </c:pt>
                <c:pt idx="4067">
                  <c:v>4114.6100000000006</c:v>
                </c:pt>
                <c:pt idx="4068">
                  <c:v>4114.4799999999996</c:v>
                </c:pt>
                <c:pt idx="4069">
                  <c:v>4114.43</c:v>
                </c:pt>
                <c:pt idx="4070">
                  <c:v>4114.26</c:v>
                </c:pt>
                <c:pt idx="4071">
                  <c:v>4114.26</c:v>
                </c:pt>
                <c:pt idx="4072">
                  <c:v>4114.09</c:v>
                </c:pt>
                <c:pt idx="4073">
                  <c:v>4113.99</c:v>
                </c:pt>
                <c:pt idx="4074">
                  <c:v>4113.9399999999996</c:v>
                </c:pt>
                <c:pt idx="4075">
                  <c:v>4113.6499999999996</c:v>
                </c:pt>
                <c:pt idx="4076">
                  <c:v>4113.5</c:v>
                </c:pt>
                <c:pt idx="4077">
                  <c:v>4113.43</c:v>
                </c:pt>
                <c:pt idx="4078">
                  <c:v>4113.1899999999996</c:v>
                </c:pt>
                <c:pt idx="4079">
                  <c:v>4113.07</c:v>
                </c:pt>
                <c:pt idx="4080">
                  <c:v>4112.78</c:v>
                </c:pt>
                <c:pt idx="4081">
                  <c:v>4112.74</c:v>
                </c:pt>
                <c:pt idx="4082">
                  <c:v>4112.6000000000004</c:v>
                </c:pt>
                <c:pt idx="4083">
                  <c:v>4112.2</c:v>
                </c:pt>
                <c:pt idx="4084">
                  <c:v>4111.92</c:v>
                </c:pt>
                <c:pt idx="4085">
                  <c:v>4111.3599999999997</c:v>
                </c:pt>
                <c:pt idx="4086">
                  <c:v>4111.0600000000004</c:v>
                </c:pt>
                <c:pt idx="4087">
                  <c:v>4110.01</c:v>
                </c:pt>
                <c:pt idx="4088">
                  <c:v>4109.7300000000014</c:v>
                </c:pt>
                <c:pt idx="4089">
                  <c:v>4109.57</c:v>
                </c:pt>
                <c:pt idx="4090">
                  <c:v>4108.8</c:v>
                </c:pt>
                <c:pt idx="4091">
                  <c:v>4108.59</c:v>
                </c:pt>
                <c:pt idx="4092">
                  <c:v>4108.47</c:v>
                </c:pt>
                <c:pt idx="4093">
                  <c:v>4108.43</c:v>
                </c:pt>
                <c:pt idx="4094">
                  <c:v>4107.03</c:v>
                </c:pt>
                <c:pt idx="4095">
                  <c:v>4106.3900000000003</c:v>
                </c:pt>
                <c:pt idx="4096">
                  <c:v>4106.3100000000004</c:v>
                </c:pt>
                <c:pt idx="4097">
                  <c:v>4106.1299999999992</c:v>
                </c:pt>
                <c:pt idx="4098">
                  <c:v>4105.8100000000004</c:v>
                </c:pt>
                <c:pt idx="4099">
                  <c:v>4105.6499999999996</c:v>
                </c:pt>
                <c:pt idx="4100">
                  <c:v>4105.5</c:v>
                </c:pt>
                <c:pt idx="4101">
                  <c:v>4104.67</c:v>
                </c:pt>
                <c:pt idx="4102">
                  <c:v>4104.54</c:v>
                </c:pt>
                <c:pt idx="4103">
                  <c:v>4103.96</c:v>
                </c:pt>
                <c:pt idx="4104">
                  <c:v>4103.82</c:v>
                </c:pt>
                <c:pt idx="4105">
                  <c:v>4103.68</c:v>
                </c:pt>
                <c:pt idx="4106">
                  <c:v>4103.5399999999991</c:v>
                </c:pt>
                <c:pt idx="4107">
                  <c:v>4103.37</c:v>
                </c:pt>
                <c:pt idx="4108">
                  <c:v>4103.12</c:v>
                </c:pt>
                <c:pt idx="4109">
                  <c:v>4103.09</c:v>
                </c:pt>
                <c:pt idx="4110">
                  <c:v>4102.9800000000005</c:v>
                </c:pt>
                <c:pt idx="4111">
                  <c:v>4102.3900000000003</c:v>
                </c:pt>
                <c:pt idx="4112">
                  <c:v>4102.33</c:v>
                </c:pt>
                <c:pt idx="4113">
                  <c:v>4101.8100000000004</c:v>
                </c:pt>
                <c:pt idx="4114">
                  <c:v>4100.29</c:v>
                </c:pt>
                <c:pt idx="4115">
                  <c:v>4100.2299999999996</c:v>
                </c:pt>
                <c:pt idx="4116">
                  <c:v>4099.8399999999992</c:v>
                </c:pt>
                <c:pt idx="4117">
                  <c:v>4099.3</c:v>
                </c:pt>
                <c:pt idx="4118">
                  <c:v>4099.2700000000004</c:v>
                </c:pt>
                <c:pt idx="4119">
                  <c:v>4099.18</c:v>
                </c:pt>
                <c:pt idx="4120">
                  <c:v>4098.9399999999996</c:v>
                </c:pt>
                <c:pt idx="4121">
                  <c:v>4098.16</c:v>
                </c:pt>
                <c:pt idx="4122">
                  <c:v>4097.9400000000005</c:v>
                </c:pt>
                <c:pt idx="4123">
                  <c:v>4097.83</c:v>
                </c:pt>
                <c:pt idx="4124">
                  <c:v>4097.53</c:v>
                </c:pt>
                <c:pt idx="4125">
                  <c:v>4097.3900000000003</c:v>
                </c:pt>
                <c:pt idx="4126">
                  <c:v>4097.25</c:v>
                </c:pt>
                <c:pt idx="4127">
                  <c:v>4097.2300000000005</c:v>
                </c:pt>
                <c:pt idx="4128">
                  <c:v>4096.93</c:v>
                </c:pt>
                <c:pt idx="4129">
                  <c:v>4096.53</c:v>
                </c:pt>
                <c:pt idx="4130">
                  <c:v>4096.17</c:v>
                </c:pt>
                <c:pt idx="4131">
                  <c:v>4095.96</c:v>
                </c:pt>
                <c:pt idx="4132">
                  <c:v>4095.79</c:v>
                </c:pt>
                <c:pt idx="4133">
                  <c:v>4095.33</c:v>
                </c:pt>
                <c:pt idx="4134">
                  <c:v>4095.3</c:v>
                </c:pt>
                <c:pt idx="4135">
                  <c:v>4095.0099999999998</c:v>
                </c:pt>
                <c:pt idx="4136">
                  <c:v>4094.28</c:v>
                </c:pt>
                <c:pt idx="4137">
                  <c:v>4094.15</c:v>
                </c:pt>
                <c:pt idx="4138">
                  <c:v>4093.5</c:v>
                </c:pt>
                <c:pt idx="4139">
                  <c:v>4093.46</c:v>
                </c:pt>
                <c:pt idx="4140">
                  <c:v>4093.09</c:v>
                </c:pt>
                <c:pt idx="4141">
                  <c:v>4093.07</c:v>
                </c:pt>
                <c:pt idx="4142">
                  <c:v>4092.84</c:v>
                </c:pt>
                <c:pt idx="4143">
                  <c:v>4092.67</c:v>
                </c:pt>
                <c:pt idx="4144">
                  <c:v>4092.08</c:v>
                </c:pt>
                <c:pt idx="4145">
                  <c:v>4091.62</c:v>
                </c:pt>
                <c:pt idx="4146">
                  <c:v>4091.55</c:v>
                </c:pt>
                <c:pt idx="4147">
                  <c:v>4091.14</c:v>
                </c:pt>
                <c:pt idx="4148">
                  <c:v>4091.11</c:v>
                </c:pt>
                <c:pt idx="4149">
                  <c:v>4091.01</c:v>
                </c:pt>
                <c:pt idx="4150">
                  <c:v>4090.94</c:v>
                </c:pt>
                <c:pt idx="4151">
                  <c:v>4090.6800000000003</c:v>
                </c:pt>
                <c:pt idx="4152">
                  <c:v>4090.51</c:v>
                </c:pt>
                <c:pt idx="4153">
                  <c:v>4090.17</c:v>
                </c:pt>
                <c:pt idx="4154">
                  <c:v>4089.82</c:v>
                </c:pt>
                <c:pt idx="4155">
                  <c:v>4089.81</c:v>
                </c:pt>
                <c:pt idx="4156">
                  <c:v>4089.69</c:v>
                </c:pt>
                <c:pt idx="4157">
                  <c:v>4089.3999999999996</c:v>
                </c:pt>
                <c:pt idx="4158">
                  <c:v>4089.2</c:v>
                </c:pt>
                <c:pt idx="4159">
                  <c:v>4089.02</c:v>
                </c:pt>
                <c:pt idx="4160">
                  <c:v>4088.83</c:v>
                </c:pt>
                <c:pt idx="4161">
                  <c:v>4088.68</c:v>
                </c:pt>
                <c:pt idx="4162">
                  <c:v>4088.62</c:v>
                </c:pt>
                <c:pt idx="4163">
                  <c:v>4088.49</c:v>
                </c:pt>
                <c:pt idx="4164">
                  <c:v>4088.29</c:v>
                </c:pt>
                <c:pt idx="4165">
                  <c:v>4088.04</c:v>
                </c:pt>
                <c:pt idx="4166">
                  <c:v>4087.76</c:v>
                </c:pt>
                <c:pt idx="4167">
                  <c:v>4086.9299999999994</c:v>
                </c:pt>
                <c:pt idx="4168">
                  <c:v>4086.76</c:v>
                </c:pt>
                <c:pt idx="4169">
                  <c:v>4086.63</c:v>
                </c:pt>
                <c:pt idx="4170">
                  <c:v>4086.5400000000004</c:v>
                </c:pt>
                <c:pt idx="4171">
                  <c:v>4086.41</c:v>
                </c:pt>
                <c:pt idx="4172">
                  <c:v>4086.15</c:v>
                </c:pt>
                <c:pt idx="4173">
                  <c:v>4086.09</c:v>
                </c:pt>
                <c:pt idx="4174">
                  <c:v>4085.96</c:v>
                </c:pt>
                <c:pt idx="4175">
                  <c:v>4085.7799999999997</c:v>
                </c:pt>
                <c:pt idx="4176">
                  <c:v>4085.61</c:v>
                </c:pt>
                <c:pt idx="4177">
                  <c:v>4085.45</c:v>
                </c:pt>
                <c:pt idx="4178">
                  <c:v>4084.8</c:v>
                </c:pt>
                <c:pt idx="4179">
                  <c:v>4084.67</c:v>
                </c:pt>
                <c:pt idx="4180">
                  <c:v>4084.66</c:v>
                </c:pt>
                <c:pt idx="4181">
                  <c:v>4084.23</c:v>
                </c:pt>
                <c:pt idx="4182">
                  <c:v>4083.34</c:v>
                </c:pt>
                <c:pt idx="4183">
                  <c:v>4083.28</c:v>
                </c:pt>
                <c:pt idx="4184">
                  <c:v>4083.05</c:v>
                </c:pt>
                <c:pt idx="4185">
                  <c:v>4082.04</c:v>
                </c:pt>
                <c:pt idx="4186">
                  <c:v>4081.3199999999997</c:v>
                </c:pt>
                <c:pt idx="4187">
                  <c:v>4080.31</c:v>
                </c:pt>
                <c:pt idx="4188">
                  <c:v>4080.21</c:v>
                </c:pt>
                <c:pt idx="4189">
                  <c:v>4079.99</c:v>
                </c:pt>
                <c:pt idx="4190">
                  <c:v>4079.64</c:v>
                </c:pt>
                <c:pt idx="4191">
                  <c:v>4079.16</c:v>
                </c:pt>
                <c:pt idx="4192">
                  <c:v>4078.85</c:v>
                </c:pt>
                <c:pt idx="4193">
                  <c:v>4078.79</c:v>
                </c:pt>
                <c:pt idx="4194">
                  <c:v>4078.59</c:v>
                </c:pt>
                <c:pt idx="4195">
                  <c:v>4078.21</c:v>
                </c:pt>
                <c:pt idx="4196">
                  <c:v>4077.6</c:v>
                </c:pt>
                <c:pt idx="4197">
                  <c:v>4077.55</c:v>
                </c:pt>
                <c:pt idx="4198">
                  <c:v>4076.89</c:v>
                </c:pt>
                <c:pt idx="4199">
                  <c:v>4076.68</c:v>
                </c:pt>
                <c:pt idx="4200">
                  <c:v>4076.37</c:v>
                </c:pt>
                <c:pt idx="4201">
                  <c:v>4076.08</c:v>
                </c:pt>
                <c:pt idx="4202">
                  <c:v>4075.66</c:v>
                </c:pt>
                <c:pt idx="4203">
                  <c:v>4075.61</c:v>
                </c:pt>
                <c:pt idx="4204">
                  <c:v>4075.43</c:v>
                </c:pt>
                <c:pt idx="4205">
                  <c:v>4075.42</c:v>
                </c:pt>
                <c:pt idx="4206">
                  <c:v>4075.0899999999997</c:v>
                </c:pt>
                <c:pt idx="4207">
                  <c:v>4074.91</c:v>
                </c:pt>
                <c:pt idx="4208">
                  <c:v>4074.74</c:v>
                </c:pt>
                <c:pt idx="4209">
                  <c:v>4074.65</c:v>
                </c:pt>
                <c:pt idx="4210">
                  <c:v>4074.58</c:v>
                </c:pt>
                <c:pt idx="4211">
                  <c:v>4074.05</c:v>
                </c:pt>
                <c:pt idx="4212">
                  <c:v>4073.47</c:v>
                </c:pt>
                <c:pt idx="4213">
                  <c:v>4073.38</c:v>
                </c:pt>
                <c:pt idx="4214">
                  <c:v>4072.28</c:v>
                </c:pt>
                <c:pt idx="4215">
                  <c:v>4072.0000000000005</c:v>
                </c:pt>
                <c:pt idx="4216">
                  <c:v>4071.9</c:v>
                </c:pt>
                <c:pt idx="4217">
                  <c:v>4071.9</c:v>
                </c:pt>
                <c:pt idx="4218">
                  <c:v>4071.69</c:v>
                </c:pt>
                <c:pt idx="4219">
                  <c:v>4071.45</c:v>
                </c:pt>
                <c:pt idx="4220">
                  <c:v>4071.09</c:v>
                </c:pt>
                <c:pt idx="4221">
                  <c:v>4070.9400000000005</c:v>
                </c:pt>
                <c:pt idx="4222">
                  <c:v>4070.83</c:v>
                </c:pt>
                <c:pt idx="4223">
                  <c:v>4070.67</c:v>
                </c:pt>
                <c:pt idx="4224">
                  <c:v>4070.53</c:v>
                </c:pt>
                <c:pt idx="4225">
                  <c:v>4070.49</c:v>
                </c:pt>
                <c:pt idx="4226">
                  <c:v>4069.79</c:v>
                </c:pt>
                <c:pt idx="4227">
                  <c:v>4069.57</c:v>
                </c:pt>
                <c:pt idx="4228">
                  <c:v>4069.45</c:v>
                </c:pt>
                <c:pt idx="4229">
                  <c:v>4069.41</c:v>
                </c:pt>
                <c:pt idx="4230">
                  <c:v>4069.33</c:v>
                </c:pt>
                <c:pt idx="4231">
                  <c:v>4069.04</c:v>
                </c:pt>
                <c:pt idx="4232">
                  <c:v>4068.88</c:v>
                </c:pt>
                <c:pt idx="4233">
                  <c:v>4068.86</c:v>
                </c:pt>
                <c:pt idx="4234">
                  <c:v>4068.45</c:v>
                </c:pt>
                <c:pt idx="4235">
                  <c:v>4068.25</c:v>
                </c:pt>
                <c:pt idx="4236">
                  <c:v>4068.23</c:v>
                </c:pt>
                <c:pt idx="4237">
                  <c:v>4067.74</c:v>
                </c:pt>
                <c:pt idx="4238">
                  <c:v>4067.3</c:v>
                </c:pt>
                <c:pt idx="4239">
                  <c:v>4066.77</c:v>
                </c:pt>
                <c:pt idx="4240">
                  <c:v>4066.62</c:v>
                </c:pt>
                <c:pt idx="4241">
                  <c:v>4065.9799999999996</c:v>
                </c:pt>
                <c:pt idx="4242">
                  <c:v>4065.65</c:v>
                </c:pt>
                <c:pt idx="4243">
                  <c:v>4065.64</c:v>
                </c:pt>
                <c:pt idx="4244">
                  <c:v>4065.63</c:v>
                </c:pt>
                <c:pt idx="4245">
                  <c:v>4065.6000000000004</c:v>
                </c:pt>
                <c:pt idx="4246">
                  <c:v>4065.24</c:v>
                </c:pt>
                <c:pt idx="4247">
                  <c:v>4065.01</c:v>
                </c:pt>
                <c:pt idx="4248">
                  <c:v>4064.8</c:v>
                </c:pt>
                <c:pt idx="4249">
                  <c:v>4064.4399999999996</c:v>
                </c:pt>
                <c:pt idx="4250">
                  <c:v>4063.78</c:v>
                </c:pt>
                <c:pt idx="4251">
                  <c:v>4063.6</c:v>
                </c:pt>
                <c:pt idx="4252">
                  <c:v>4063.38</c:v>
                </c:pt>
                <c:pt idx="4253">
                  <c:v>4063.0399999999995</c:v>
                </c:pt>
                <c:pt idx="4254">
                  <c:v>4062.83</c:v>
                </c:pt>
                <c:pt idx="4255">
                  <c:v>4062.83</c:v>
                </c:pt>
                <c:pt idx="4256">
                  <c:v>4062.81</c:v>
                </c:pt>
                <c:pt idx="4257">
                  <c:v>4062.14</c:v>
                </c:pt>
                <c:pt idx="4258">
                  <c:v>4061.37</c:v>
                </c:pt>
                <c:pt idx="4259">
                  <c:v>4060.95</c:v>
                </c:pt>
                <c:pt idx="4260">
                  <c:v>4060.5</c:v>
                </c:pt>
                <c:pt idx="4261">
                  <c:v>4060.0299999999997</c:v>
                </c:pt>
                <c:pt idx="4262">
                  <c:v>4059.37</c:v>
                </c:pt>
                <c:pt idx="4263">
                  <c:v>4059.0200000000004</c:v>
                </c:pt>
                <c:pt idx="4264">
                  <c:v>4058.78</c:v>
                </c:pt>
                <c:pt idx="4265">
                  <c:v>4058.5299999999997</c:v>
                </c:pt>
                <c:pt idx="4266">
                  <c:v>4058.44</c:v>
                </c:pt>
                <c:pt idx="4267">
                  <c:v>4058.11</c:v>
                </c:pt>
                <c:pt idx="4268">
                  <c:v>4058.0999999999995</c:v>
                </c:pt>
                <c:pt idx="4269">
                  <c:v>4057.78</c:v>
                </c:pt>
                <c:pt idx="4270">
                  <c:v>4057.31</c:v>
                </c:pt>
                <c:pt idx="4271">
                  <c:v>4057.14</c:v>
                </c:pt>
                <c:pt idx="4272">
                  <c:v>4057.07</c:v>
                </c:pt>
                <c:pt idx="4273">
                  <c:v>4057.07</c:v>
                </c:pt>
                <c:pt idx="4274">
                  <c:v>4056.96</c:v>
                </c:pt>
                <c:pt idx="4275">
                  <c:v>4056.15</c:v>
                </c:pt>
                <c:pt idx="4276">
                  <c:v>4056.06</c:v>
                </c:pt>
                <c:pt idx="4277">
                  <c:v>4055.6000000000004</c:v>
                </c:pt>
                <c:pt idx="4278">
                  <c:v>4055.5199999999995</c:v>
                </c:pt>
                <c:pt idx="4279">
                  <c:v>4055.35</c:v>
                </c:pt>
                <c:pt idx="4280">
                  <c:v>4055.29</c:v>
                </c:pt>
                <c:pt idx="4281">
                  <c:v>4055.12</c:v>
                </c:pt>
                <c:pt idx="4282">
                  <c:v>4054.89</c:v>
                </c:pt>
                <c:pt idx="4283">
                  <c:v>4054.77</c:v>
                </c:pt>
                <c:pt idx="4284">
                  <c:v>4054.73</c:v>
                </c:pt>
                <c:pt idx="4285">
                  <c:v>4054.36</c:v>
                </c:pt>
                <c:pt idx="4286">
                  <c:v>4054.21</c:v>
                </c:pt>
                <c:pt idx="4287">
                  <c:v>4054.13</c:v>
                </c:pt>
                <c:pt idx="4288">
                  <c:v>4054.13</c:v>
                </c:pt>
                <c:pt idx="4289">
                  <c:v>4053.9</c:v>
                </c:pt>
                <c:pt idx="4290">
                  <c:v>4053.59</c:v>
                </c:pt>
                <c:pt idx="4291">
                  <c:v>4053.31</c:v>
                </c:pt>
                <c:pt idx="4292">
                  <c:v>4052.96</c:v>
                </c:pt>
                <c:pt idx="4293">
                  <c:v>4052.1200000000003</c:v>
                </c:pt>
                <c:pt idx="4294">
                  <c:v>4051.98</c:v>
                </c:pt>
                <c:pt idx="4295">
                  <c:v>4051.59</c:v>
                </c:pt>
                <c:pt idx="4296">
                  <c:v>4051.41</c:v>
                </c:pt>
                <c:pt idx="4297">
                  <c:v>4051.35</c:v>
                </c:pt>
                <c:pt idx="4298">
                  <c:v>4051.15</c:v>
                </c:pt>
                <c:pt idx="4299">
                  <c:v>4051.14</c:v>
                </c:pt>
                <c:pt idx="4300">
                  <c:v>4050.9300000000003</c:v>
                </c:pt>
                <c:pt idx="4301">
                  <c:v>4050.72</c:v>
                </c:pt>
                <c:pt idx="4302">
                  <c:v>4050.57</c:v>
                </c:pt>
                <c:pt idx="4303">
                  <c:v>4050.48</c:v>
                </c:pt>
                <c:pt idx="4304">
                  <c:v>4050.32</c:v>
                </c:pt>
                <c:pt idx="4305">
                  <c:v>4050.22</c:v>
                </c:pt>
                <c:pt idx="4306">
                  <c:v>4050.04</c:v>
                </c:pt>
                <c:pt idx="4307">
                  <c:v>4049.79</c:v>
                </c:pt>
                <c:pt idx="4308">
                  <c:v>4049.58</c:v>
                </c:pt>
                <c:pt idx="4309">
                  <c:v>4049.24</c:v>
                </c:pt>
                <c:pt idx="4310">
                  <c:v>4048.98</c:v>
                </c:pt>
                <c:pt idx="4311">
                  <c:v>4048.83</c:v>
                </c:pt>
                <c:pt idx="4312">
                  <c:v>4048.76</c:v>
                </c:pt>
                <c:pt idx="4313">
                  <c:v>4048.66</c:v>
                </c:pt>
                <c:pt idx="4314">
                  <c:v>4048.42</c:v>
                </c:pt>
                <c:pt idx="4315">
                  <c:v>4048.15</c:v>
                </c:pt>
                <c:pt idx="4316">
                  <c:v>4047.97</c:v>
                </c:pt>
                <c:pt idx="4317">
                  <c:v>4047.85</c:v>
                </c:pt>
                <c:pt idx="4318">
                  <c:v>4047.36</c:v>
                </c:pt>
                <c:pt idx="4319">
                  <c:v>4047.08</c:v>
                </c:pt>
                <c:pt idx="4320">
                  <c:v>4047.0200000000004</c:v>
                </c:pt>
                <c:pt idx="4321">
                  <c:v>4047</c:v>
                </c:pt>
                <c:pt idx="4322">
                  <c:v>4046.89</c:v>
                </c:pt>
                <c:pt idx="4323">
                  <c:v>4046.42</c:v>
                </c:pt>
                <c:pt idx="4324">
                  <c:v>4046.0099999999998</c:v>
                </c:pt>
                <c:pt idx="4325">
                  <c:v>4044.73</c:v>
                </c:pt>
                <c:pt idx="4326">
                  <c:v>4044.6400000000003</c:v>
                </c:pt>
                <c:pt idx="4327">
                  <c:v>4044.61</c:v>
                </c:pt>
                <c:pt idx="4328">
                  <c:v>4044.38</c:v>
                </c:pt>
                <c:pt idx="4329">
                  <c:v>4044.02</c:v>
                </c:pt>
                <c:pt idx="4330">
                  <c:v>4043.95</c:v>
                </c:pt>
                <c:pt idx="4331">
                  <c:v>4043.94</c:v>
                </c:pt>
                <c:pt idx="4332">
                  <c:v>4043.8</c:v>
                </c:pt>
                <c:pt idx="4333">
                  <c:v>4043.57</c:v>
                </c:pt>
                <c:pt idx="4334">
                  <c:v>4043.57</c:v>
                </c:pt>
                <c:pt idx="4335">
                  <c:v>4043.47</c:v>
                </c:pt>
                <c:pt idx="4336">
                  <c:v>4042.9</c:v>
                </c:pt>
                <c:pt idx="4337">
                  <c:v>4042.69</c:v>
                </c:pt>
                <c:pt idx="4338">
                  <c:v>4042.57</c:v>
                </c:pt>
                <c:pt idx="4339">
                  <c:v>4042.38</c:v>
                </c:pt>
                <c:pt idx="4340">
                  <c:v>4042.3</c:v>
                </c:pt>
                <c:pt idx="4341">
                  <c:v>4041.84</c:v>
                </c:pt>
                <c:pt idx="4342">
                  <c:v>4041.46</c:v>
                </c:pt>
                <c:pt idx="4343">
                  <c:v>4041.4200000000005</c:v>
                </c:pt>
                <c:pt idx="4344">
                  <c:v>4040.5</c:v>
                </c:pt>
                <c:pt idx="4345">
                  <c:v>4040.3400000000006</c:v>
                </c:pt>
                <c:pt idx="4346">
                  <c:v>4039.64</c:v>
                </c:pt>
                <c:pt idx="4347">
                  <c:v>4039.6099999999997</c:v>
                </c:pt>
                <c:pt idx="4348">
                  <c:v>4039.41</c:v>
                </c:pt>
                <c:pt idx="4349">
                  <c:v>4039.27</c:v>
                </c:pt>
                <c:pt idx="4350">
                  <c:v>4038.77</c:v>
                </c:pt>
                <c:pt idx="4351">
                  <c:v>4038.64</c:v>
                </c:pt>
                <c:pt idx="4352">
                  <c:v>4038.31</c:v>
                </c:pt>
                <c:pt idx="4353">
                  <c:v>4038.26</c:v>
                </c:pt>
                <c:pt idx="4354">
                  <c:v>4038.12</c:v>
                </c:pt>
                <c:pt idx="4355">
                  <c:v>4037.93</c:v>
                </c:pt>
                <c:pt idx="4356">
                  <c:v>4037.65</c:v>
                </c:pt>
                <c:pt idx="4357">
                  <c:v>4037.3</c:v>
                </c:pt>
                <c:pt idx="4358">
                  <c:v>4036.9599999999996</c:v>
                </c:pt>
                <c:pt idx="4359">
                  <c:v>4036.7299999999996</c:v>
                </c:pt>
                <c:pt idx="4360">
                  <c:v>4036.47</c:v>
                </c:pt>
                <c:pt idx="4361">
                  <c:v>4036.33</c:v>
                </c:pt>
                <c:pt idx="4362">
                  <c:v>4035.56</c:v>
                </c:pt>
                <c:pt idx="4363">
                  <c:v>4035.28</c:v>
                </c:pt>
                <c:pt idx="4364">
                  <c:v>4034.75</c:v>
                </c:pt>
                <c:pt idx="4365">
                  <c:v>4034.4700000000003</c:v>
                </c:pt>
                <c:pt idx="4366">
                  <c:v>4034.33</c:v>
                </c:pt>
                <c:pt idx="4367">
                  <c:v>4033.76</c:v>
                </c:pt>
                <c:pt idx="4368">
                  <c:v>4033.42</c:v>
                </c:pt>
                <c:pt idx="4369">
                  <c:v>4033.29</c:v>
                </c:pt>
                <c:pt idx="4370">
                  <c:v>4032.87</c:v>
                </c:pt>
                <c:pt idx="4371">
                  <c:v>4032.56</c:v>
                </c:pt>
                <c:pt idx="4372">
                  <c:v>4032.5</c:v>
                </c:pt>
                <c:pt idx="4373">
                  <c:v>4032.21</c:v>
                </c:pt>
                <c:pt idx="4374">
                  <c:v>4032.2</c:v>
                </c:pt>
                <c:pt idx="4375">
                  <c:v>4031.3299999999995</c:v>
                </c:pt>
                <c:pt idx="4376">
                  <c:v>4031.21</c:v>
                </c:pt>
                <c:pt idx="4377">
                  <c:v>4031.2</c:v>
                </c:pt>
                <c:pt idx="4378">
                  <c:v>4031.16</c:v>
                </c:pt>
                <c:pt idx="4379">
                  <c:v>4030.64</c:v>
                </c:pt>
                <c:pt idx="4380">
                  <c:v>4030.59</c:v>
                </c:pt>
                <c:pt idx="4381">
                  <c:v>4030.28</c:v>
                </c:pt>
                <c:pt idx="4382">
                  <c:v>4030.07</c:v>
                </c:pt>
                <c:pt idx="4383">
                  <c:v>4029.87</c:v>
                </c:pt>
                <c:pt idx="4384">
                  <c:v>4029.21</c:v>
                </c:pt>
                <c:pt idx="4385">
                  <c:v>4028.45</c:v>
                </c:pt>
                <c:pt idx="4386">
                  <c:v>4028.4</c:v>
                </c:pt>
                <c:pt idx="4387">
                  <c:v>4028.32</c:v>
                </c:pt>
                <c:pt idx="4388">
                  <c:v>4027.6</c:v>
                </c:pt>
                <c:pt idx="4389">
                  <c:v>4027.38</c:v>
                </c:pt>
                <c:pt idx="4390">
                  <c:v>4026.88</c:v>
                </c:pt>
                <c:pt idx="4391">
                  <c:v>4026.88</c:v>
                </c:pt>
                <c:pt idx="4392">
                  <c:v>4024.94</c:v>
                </c:pt>
                <c:pt idx="4393">
                  <c:v>4024.87</c:v>
                </c:pt>
                <c:pt idx="4394">
                  <c:v>4024.17</c:v>
                </c:pt>
                <c:pt idx="4395">
                  <c:v>4023.75</c:v>
                </c:pt>
                <c:pt idx="4396">
                  <c:v>4023.49</c:v>
                </c:pt>
                <c:pt idx="4397">
                  <c:v>4023.4100000000003</c:v>
                </c:pt>
                <c:pt idx="4398">
                  <c:v>4023.26</c:v>
                </c:pt>
                <c:pt idx="4399">
                  <c:v>4023.22</c:v>
                </c:pt>
                <c:pt idx="4400">
                  <c:v>4023.01</c:v>
                </c:pt>
                <c:pt idx="4401">
                  <c:v>4022.7400000000002</c:v>
                </c:pt>
                <c:pt idx="4402">
                  <c:v>4022.47</c:v>
                </c:pt>
                <c:pt idx="4403">
                  <c:v>4022.1899999999996</c:v>
                </c:pt>
                <c:pt idx="4404">
                  <c:v>4021.92</c:v>
                </c:pt>
                <c:pt idx="4405">
                  <c:v>4021.47</c:v>
                </c:pt>
                <c:pt idx="4406">
                  <c:v>4021.38</c:v>
                </c:pt>
                <c:pt idx="4407">
                  <c:v>4020.52</c:v>
                </c:pt>
                <c:pt idx="4408">
                  <c:v>4020.15</c:v>
                </c:pt>
                <c:pt idx="4409">
                  <c:v>4019.75</c:v>
                </c:pt>
                <c:pt idx="4410">
                  <c:v>4019.34</c:v>
                </c:pt>
                <c:pt idx="4411">
                  <c:v>4019.11</c:v>
                </c:pt>
                <c:pt idx="4412">
                  <c:v>4019.08</c:v>
                </c:pt>
                <c:pt idx="4413">
                  <c:v>4019.07</c:v>
                </c:pt>
                <c:pt idx="4414">
                  <c:v>4018.98</c:v>
                </c:pt>
                <c:pt idx="4415">
                  <c:v>4018.77</c:v>
                </c:pt>
                <c:pt idx="4416">
                  <c:v>4018.12</c:v>
                </c:pt>
                <c:pt idx="4417">
                  <c:v>4017.87</c:v>
                </c:pt>
                <c:pt idx="4418">
                  <c:v>4017.84</c:v>
                </c:pt>
                <c:pt idx="4419">
                  <c:v>4017.5299999999997</c:v>
                </c:pt>
                <c:pt idx="4420">
                  <c:v>4017.34</c:v>
                </c:pt>
                <c:pt idx="4421">
                  <c:v>4017.17</c:v>
                </c:pt>
                <c:pt idx="4422">
                  <c:v>4016.98</c:v>
                </c:pt>
                <c:pt idx="4423">
                  <c:v>4016.62</c:v>
                </c:pt>
                <c:pt idx="4424">
                  <c:v>4016.43</c:v>
                </c:pt>
                <c:pt idx="4425">
                  <c:v>4016.27</c:v>
                </c:pt>
                <c:pt idx="4426">
                  <c:v>4016.02</c:v>
                </c:pt>
                <c:pt idx="4427">
                  <c:v>4015.79</c:v>
                </c:pt>
                <c:pt idx="4428">
                  <c:v>4015.71</c:v>
                </c:pt>
                <c:pt idx="4429">
                  <c:v>4015.49</c:v>
                </c:pt>
                <c:pt idx="4430">
                  <c:v>4015.3900000000003</c:v>
                </c:pt>
                <c:pt idx="4431">
                  <c:v>4014.68</c:v>
                </c:pt>
                <c:pt idx="4432">
                  <c:v>4014.56</c:v>
                </c:pt>
                <c:pt idx="4433">
                  <c:v>4014.38</c:v>
                </c:pt>
                <c:pt idx="4434">
                  <c:v>4013.78</c:v>
                </c:pt>
                <c:pt idx="4435">
                  <c:v>4013.52</c:v>
                </c:pt>
                <c:pt idx="4436">
                  <c:v>4013.5</c:v>
                </c:pt>
                <c:pt idx="4437">
                  <c:v>4013.36</c:v>
                </c:pt>
                <c:pt idx="4438">
                  <c:v>4013.36</c:v>
                </c:pt>
                <c:pt idx="4439">
                  <c:v>4013.23</c:v>
                </c:pt>
                <c:pt idx="4440">
                  <c:v>4013.15</c:v>
                </c:pt>
                <c:pt idx="4441">
                  <c:v>4013.15</c:v>
                </c:pt>
                <c:pt idx="4442">
                  <c:v>4013.06</c:v>
                </c:pt>
                <c:pt idx="4443">
                  <c:v>4013.03</c:v>
                </c:pt>
                <c:pt idx="4444">
                  <c:v>4012.52</c:v>
                </c:pt>
                <c:pt idx="4445">
                  <c:v>4012.17</c:v>
                </c:pt>
                <c:pt idx="4446">
                  <c:v>4012.15</c:v>
                </c:pt>
                <c:pt idx="4447">
                  <c:v>4011.89</c:v>
                </c:pt>
                <c:pt idx="4448">
                  <c:v>4011.75</c:v>
                </c:pt>
                <c:pt idx="4449">
                  <c:v>4011.75</c:v>
                </c:pt>
                <c:pt idx="4450">
                  <c:v>4011.44</c:v>
                </c:pt>
                <c:pt idx="4451">
                  <c:v>4011.2199999999993</c:v>
                </c:pt>
                <c:pt idx="4452">
                  <c:v>4011.1</c:v>
                </c:pt>
                <c:pt idx="4453">
                  <c:v>4010.78</c:v>
                </c:pt>
                <c:pt idx="4454">
                  <c:v>4010.5</c:v>
                </c:pt>
                <c:pt idx="4455">
                  <c:v>4010.21</c:v>
                </c:pt>
                <c:pt idx="4456">
                  <c:v>4010.15</c:v>
                </c:pt>
                <c:pt idx="4457">
                  <c:v>4009.76</c:v>
                </c:pt>
                <c:pt idx="4458">
                  <c:v>4009.5999999999995</c:v>
                </c:pt>
                <c:pt idx="4459">
                  <c:v>4009.59</c:v>
                </c:pt>
                <c:pt idx="4460">
                  <c:v>4009.27</c:v>
                </c:pt>
                <c:pt idx="4461">
                  <c:v>4008.92</c:v>
                </c:pt>
                <c:pt idx="4462">
                  <c:v>4008.65</c:v>
                </c:pt>
                <c:pt idx="4463">
                  <c:v>4008.4</c:v>
                </c:pt>
                <c:pt idx="4464">
                  <c:v>4008.19</c:v>
                </c:pt>
                <c:pt idx="4465">
                  <c:v>4008.19</c:v>
                </c:pt>
                <c:pt idx="4466">
                  <c:v>4007.66</c:v>
                </c:pt>
                <c:pt idx="4467">
                  <c:v>4007.23</c:v>
                </c:pt>
                <c:pt idx="4468">
                  <c:v>4007.21</c:v>
                </c:pt>
                <c:pt idx="4469">
                  <c:v>4007.02</c:v>
                </c:pt>
                <c:pt idx="4470">
                  <c:v>4006.83</c:v>
                </c:pt>
                <c:pt idx="4471">
                  <c:v>4006.8</c:v>
                </c:pt>
                <c:pt idx="4472">
                  <c:v>4006.79</c:v>
                </c:pt>
                <c:pt idx="4473">
                  <c:v>4006.61</c:v>
                </c:pt>
                <c:pt idx="4474">
                  <c:v>4006.61</c:v>
                </c:pt>
                <c:pt idx="4475">
                  <c:v>4006.4</c:v>
                </c:pt>
                <c:pt idx="4476">
                  <c:v>4006.07</c:v>
                </c:pt>
                <c:pt idx="4477">
                  <c:v>4005.99</c:v>
                </c:pt>
                <c:pt idx="4478">
                  <c:v>4005.83</c:v>
                </c:pt>
                <c:pt idx="4479">
                  <c:v>4005.5</c:v>
                </c:pt>
                <c:pt idx="4480">
                  <c:v>4005.3399999999997</c:v>
                </c:pt>
                <c:pt idx="4481">
                  <c:v>4004.9900000000002</c:v>
                </c:pt>
                <c:pt idx="4482">
                  <c:v>4004.74</c:v>
                </c:pt>
                <c:pt idx="4483">
                  <c:v>4004.5</c:v>
                </c:pt>
                <c:pt idx="4484">
                  <c:v>4004.42</c:v>
                </c:pt>
                <c:pt idx="4485">
                  <c:v>4004.35</c:v>
                </c:pt>
                <c:pt idx="4486">
                  <c:v>4004.22</c:v>
                </c:pt>
                <c:pt idx="4487">
                  <c:v>4003.9700000000003</c:v>
                </c:pt>
                <c:pt idx="4488">
                  <c:v>4003.86</c:v>
                </c:pt>
                <c:pt idx="4489">
                  <c:v>4003.53</c:v>
                </c:pt>
                <c:pt idx="4490">
                  <c:v>4002.96</c:v>
                </c:pt>
                <c:pt idx="4491">
                  <c:v>4002.49</c:v>
                </c:pt>
                <c:pt idx="4492">
                  <c:v>4001.67</c:v>
                </c:pt>
                <c:pt idx="4493">
                  <c:v>4001.44</c:v>
                </c:pt>
                <c:pt idx="4494">
                  <c:v>4001.01</c:v>
                </c:pt>
                <c:pt idx="4495">
                  <c:v>4000.6</c:v>
                </c:pt>
                <c:pt idx="4496">
                  <c:v>4000.28</c:v>
                </c:pt>
                <c:pt idx="4497">
                  <c:v>3999.99</c:v>
                </c:pt>
                <c:pt idx="4498">
                  <c:v>3999.96</c:v>
                </c:pt>
                <c:pt idx="4499">
                  <c:v>3999.9</c:v>
                </c:pt>
                <c:pt idx="4500">
                  <c:v>3999.27</c:v>
                </c:pt>
                <c:pt idx="4501">
                  <c:v>3999.02</c:v>
                </c:pt>
                <c:pt idx="4502">
                  <c:v>3998.86</c:v>
                </c:pt>
                <c:pt idx="4503">
                  <c:v>3998.47</c:v>
                </c:pt>
                <c:pt idx="4504">
                  <c:v>3998.14</c:v>
                </c:pt>
                <c:pt idx="4505">
                  <c:v>3997.7</c:v>
                </c:pt>
                <c:pt idx="4506">
                  <c:v>3997.46</c:v>
                </c:pt>
                <c:pt idx="4507">
                  <c:v>3997.22</c:v>
                </c:pt>
                <c:pt idx="4508">
                  <c:v>3996.9700000000003</c:v>
                </c:pt>
                <c:pt idx="4509">
                  <c:v>3996.33</c:v>
                </c:pt>
                <c:pt idx="4510">
                  <c:v>3994.95</c:v>
                </c:pt>
                <c:pt idx="4511">
                  <c:v>3994.19</c:v>
                </c:pt>
                <c:pt idx="4512">
                  <c:v>3993.61</c:v>
                </c:pt>
                <c:pt idx="4513">
                  <c:v>3993.5</c:v>
                </c:pt>
                <c:pt idx="4514">
                  <c:v>3993.41</c:v>
                </c:pt>
                <c:pt idx="4515">
                  <c:v>3993.15</c:v>
                </c:pt>
                <c:pt idx="4516">
                  <c:v>3993</c:v>
                </c:pt>
                <c:pt idx="4517">
                  <c:v>3992.97</c:v>
                </c:pt>
                <c:pt idx="4518">
                  <c:v>3992.43</c:v>
                </c:pt>
                <c:pt idx="4519">
                  <c:v>3992.41</c:v>
                </c:pt>
                <c:pt idx="4520">
                  <c:v>3992.04</c:v>
                </c:pt>
                <c:pt idx="4521">
                  <c:v>3991.98</c:v>
                </c:pt>
                <c:pt idx="4522">
                  <c:v>3991.79</c:v>
                </c:pt>
                <c:pt idx="4523">
                  <c:v>3991.72</c:v>
                </c:pt>
                <c:pt idx="4524">
                  <c:v>3991.61</c:v>
                </c:pt>
                <c:pt idx="4525">
                  <c:v>3991.58</c:v>
                </c:pt>
                <c:pt idx="4526">
                  <c:v>3991.22</c:v>
                </c:pt>
                <c:pt idx="4527">
                  <c:v>3991.14</c:v>
                </c:pt>
                <c:pt idx="4528">
                  <c:v>3990.97</c:v>
                </c:pt>
                <c:pt idx="4529">
                  <c:v>3990.95</c:v>
                </c:pt>
                <c:pt idx="4530">
                  <c:v>3990.64</c:v>
                </c:pt>
                <c:pt idx="4531">
                  <c:v>3990.1800000000003</c:v>
                </c:pt>
                <c:pt idx="4532">
                  <c:v>3990.14</c:v>
                </c:pt>
                <c:pt idx="4533">
                  <c:v>3990</c:v>
                </c:pt>
                <c:pt idx="4534">
                  <c:v>3989.8300000000004</c:v>
                </c:pt>
                <c:pt idx="4535">
                  <c:v>3989.67</c:v>
                </c:pt>
                <c:pt idx="4536">
                  <c:v>3989.44</c:v>
                </c:pt>
                <c:pt idx="4537">
                  <c:v>3988.98</c:v>
                </c:pt>
                <c:pt idx="4538">
                  <c:v>3988.5899999999997</c:v>
                </c:pt>
                <c:pt idx="4539">
                  <c:v>3988.35</c:v>
                </c:pt>
                <c:pt idx="4540">
                  <c:v>3986.83</c:v>
                </c:pt>
                <c:pt idx="4541">
                  <c:v>3986.43</c:v>
                </c:pt>
                <c:pt idx="4542">
                  <c:v>3986.42</c:v>
                </c:pt>
                <c:pt idx="4543">
                  <c:v>3985.9500000000003</c:v>
                </c:pt>
                <c:pt idx="4544">
                  <c:v>3985.62</c:v>
                </c:pt>
                <c:pt idx="4545">
                  <c:v>3985.24</c:v>
                </c:pt>
                <c:pt idx="4546">
                  <c:v>3985.05</c:v>
                </c:pt>
                <c:pt idx="4547">
                  <c:v>3984.68</c:v>
                </c:pt>
                <c:pt idx="4548">
                  <c:v>3984.59</c:v>
                </c:pt>
                <c:pt idx="4549">
                  <c:v>3984.54</c:v>
                </c:pt>
                <c:pt idx="4550">
                  <c:v>3984.4900000000002</c:v>
                </c:pt>
                <c:pt idx="4551">
                  <c:v>3984.16</c:v>
                </c:pt>
                <c:pt idx="4552">
                  <c:v>3984.14</c:v>
                </c:pt>
                <c:pt idx="4553">
                  <c:v>3984.02</c:v>
                </c:pt>
                <c:pt idx="4554">
                  <c:v>3983.9799999999996</c:v>
                </c:pt>
                <c:pt idx="4555">
                  <c:v>3983.88</c:v>
                </c:pt>
                <c:pt idx="4556">
                  <c:v>3983.86</c:v>
                </c:pt>
                <c:pt idx="4557">
                  <c:v>3983.5099999999993</c:v>
                </c:pt>
                <c:pt idx="4558">
                  <c:v>3983.4400000000005</c:v>
                </c:pt>
                <c:pt idx="4559">
                  <c:v>3982.87</c:v>
                </c:pt>
                <c:pt idx="4560">
                  <c:v>3982.49</c:v>
                </c:pt>
                <c:pt idx="4561">
                  <c:v>3982.31</c:v>
                </c:pt>
                <c:pt idx="4562">
                  <c:v>3982.14</c:v>
                </c:pt>
                <c:pt idx="4563">
                  <c:v>3981.6000000000004</c:v>
                </c:pt>
                <c:pt idx="4564">
                  <c:v>3981.2500000000005</c:v>
                </c:pt>
                <c:pt idx="4565">
                  <c:v>3981.08</c:v>
                </c:pt>
                <c:pt idx="4566">
                  <c:v>3980.93</c:v>
                </c:pt>
                <c:pt idx="4567">
                  <c:v>3980.92</c:v>
                </c:pt>
                <c:pt idx="4568">
                  <c:v>3980.78</c:v>
                </c:pt>
                <c:pt idx="4569">
                  <c:v>3980.64</c:v>
                </c:pt>
                <c:pt idx="4570">
                  <c:v>3980.1099999999997</c:v>
                </c:pt>
                <c:pt idx="4571">
                  <c:v>3979.95</c:v>
                </c:pt>
                <c:pt idx="4572">
                  <c:v>3979.57</c:v>
                </c:pt>
                <c:pt idx="4573">
                  <c:v>3979.52</c:v>
                </c:pt>
                <c:pt idx="4574">
                  <c:v>3979.25</c:v>
                </c:pt>
                <c:pt idx="4575">
                  <c:v>3979.0599999999995</c:v>
                </c:pt>
                <c:pt idx="4576">
                  <c:v>3978.81</c:v>
                </c:pt>
                <c:pt idx="4577">
                  <c:v>3978.7</c:v>
                </c:pt>
                <c:pt idx="4578">
                  <c:v>3978.3199999999997</c:v>
                </c:pt>
                <c:pt idx="4579">
                  <c:v>3978</c:v>
                </c:pt>
                <c:pt idx="4580">
                  <c:v>3977.6</c:v>
                </c:pt>
                <c:pt idx="4581">
                  <c:v>3977.5200000000004</c:v>
                </c:pt>
                <c:pt idx="4582">
                  <c:v>3977.48</c:v>
                </c:pt>
                <c:pt idx="4583">
                  <c:v>3976.77</c:v>
                </c:pt>
                <c:pt idx="4584">
                  <c:v>3976.67</c:v>
                </c:pt>
                <c:pt idx="4585">
                  <c:v>3976.22</c:v>
                </c:pt>
                <c:pt idx="4586">
                  <c:v>3976.16</c:v>
                </c:pt>
                <c:pt idx="4587">
                  <c:v>3976.08</c:v>
                </c:pt>
                <c:pt idx="4588">
                  <c:v>3976.0399999999995</c:v>
                </c:pt>
                <c:pt idx="4589">
                  <c:v>3975.69</c:v>
                </c:pt>
                <c:pt idx="4590">
                  <c:v>3975.6400000000003</c:v>
                </c:pt>
                <c:pt idx="4591">
                  <c:v>3975.6</c:v>
                </c:pt>
                <c:pt idx="4592">
                  <c:v>3975.48</c:v>
                </c:pt>
                <c:pt idx="4593">
                  <c:v>3975.44</c:v>
                </c:pt>
                <c:pt idx="4594">
                  <c:v>3975.3499999999995</c:v>
                </c:pt>
                <c:pt idx="4595">
                  <c:v>3975.21</c:v>
                </c:pt>
                <c:pt idx="4596">
                  <c:v>3975.1600000000008</c:v>
                </c:pt>
                <c:pt idx="4597">
                  <c:v>3975.08</c:v>
                </c:pt>
                <c:pt idx="4598">
                  <c:v>3974.79</c:v>
                </c:pt>
                <c:pt idx="4599">
                  <c:v>3974.6000000000004</c:v>
                </c:pt>
                <c:pt idx="4600">
                  <c:v>3974.6</c:v>
                </c:pt>
                <c:pt idx="4601">
                  <c:v>3974.47</c:v>
                </c:pt>
                <c:pt idx="4602">
                  <c:v>3974.41</c:v>
                </c:pt>
                <c:pt idx="4603">
                  <c:v>3974.16</c:v>
                </c:pt>
                <c:pt idx="4604">
                  <c:v>3973.87</c:v>
                </c:pt>
                <c:pt idx="4605">
                  <c:v>3973.7</c:v>
                </c:pt>
                <c:pt idx="4606">
                  <c:v>3973.55</c:v>
                </c:pt>
                <c:pt idx="4607">
                  <c:v>3973.33</c:v>
                </c:pt>
                <c:pt idx="4608">
                  <c:v>3972.76</c:v>
                </c:pt>
                <c:pt idx="4609">
                  <c:v>3972.6</c:v>
                </c:pt>
                <c:pt idx="4610">
                  <c:v>3972.17</c:v>
                </c:pt>
                <c:pt idx="4611">
                  <c:v>3972.09</c:v>
                </c:pt>
                <c:pt idx="4612">
                  <c:v>3971.89</c:v>
                </c:pt>
                <c:pt idx="4613">
                  <c:v>3971.8500000000004</c:v>
                </c:pt>
                <c:pt idx="4614">
                  <c:v>3971.83</c:v>
                </c:pt>
                <c:pt idx="4615">
                  <c:v>3971.7</c:v>
                </c:pt>
                <c:pt idx="4616">
                  <c:v>3971.46</c:v>
                </c:pt>
                <c:pt idx="4617">
                  <c:v>3970.93</c:v>
                </c:pt>
                <c:pt idx="4618">
                  <c:v>3970.9</c:v>
                </c:pt>
                <c:pt idx="4619">
                  <c:v>3970.65</c:v>
                </c:pt>
                <c:pt idx="4620">
                  <c:v>3970.39</c:v>
                </c:pt>
                <c:pt idx="4621">
                  <c:v>3970.24</c:v>
                </c:pt>
                <c:pt idx="4622">
                  <c:v>3969.63</c:v>
                </c:pt>
                <c:pt idx="4623">
                  <c:v>3969.07</c:v>
                </c:pt>
                <c:pt idx="4624">
                  <c:v>3968.9</c:v>
                </c:pt>
                <c:pt idx="4625">
                  <c:v>3968.57</c:v>
                </c:pt>
                <c:pt idx="4626">
                  <c:v>3967.85</c:v>
                </c:pt>
                <c:pt idx="4627">
                  <c:v>3967.48</c:v>
                </c:pt>
                <c:pt idx="4628">
                  <c:v>3967.09</c:v>
                </c:pt>
                <c:pt idx="4629">
                  <c:v>3966.97</c:v>
                </c:pt>
                <c:pt idx="4630">
                  <c:v>3966.74</c:v>
                </c:pt>
                <c:pt idx="4631">
                  <c:v>3966.69</c:v>
                </c:pt>
                <c:pt idx="4632">
                  <c:v>3966.4799999999996</c:v>
                </c:pt>
                <c:pt idx="4633">
                  <c:v>3965.97</c:v>
                </c:pt>
                <c:pt idx="4634">
                  <c:v>3965.5799999999995</c:v>
                </c:pt>
                <c:pt idx="4635">
                  <c:v>3965.56</c:v>
                </c:pt>
                <c:pt idx="4636">
                  <c:v>3965.01</c:v>
                </c:pt>
                <c:pt idx="4637">
                  <c:v>3964.66</c:v>
                </c:pt>
                <c:pt idx="4638">
                  <c:v>3964.22</c:v>
                </c:pt>
                <c:pt idx="4639">
                  <c:v>3964.03</c:v>
                </c:pt>
                <c:pt idx="4640">
                  <c:v>3963.7</c:v>
                </c:pt>
                <c:pt idx="4641">
                  <c:v>3963</c:v>
                </c:pt>
                <c:pt idx="4642">
                  <c:v>3962.77</c:v>
                </c:pt>
                <c:pt idx="4643">
                  <c:v>3962.7</c:v>
                </c:pt>
                <c:pt idx="4644">
                  <c:v>3961.96</c:v>
                </c:pt>
                <c:pt idx="4645">
                  <c:v>3961.79</c:v>
                </c:pt>
                <c:pt idx="4646">
                  <c:v>3961.51</c:v>
                </c:pt>
                <c:pt idx="4647">
                  <c:v>3960.9600000000005</c:v>
                </c:pt>
                <c:pt idx="4648">
                  <c:v>3960.35</c:v>
                </c:pt>
                <c:pt idx="4649">
                  <c:v>3959.61</c:v>
                </c:pt>
                <c:pt idx="4650">
                  <c:v>3959.5299999999997</c:v>
                </c:pt>
                <c:pt idx="4651">
                  <c:v>3959.2</c:v>
                </c:pt>
                <c:pt idx="4652">
                  <c:v>3959.18</c:v>
                </c:pt>
                <c:pt idx="4653">
                  <c:v>3958.45</c:v>
                </c:pt>
                <c:pt idx="4654">
                  <c:v>3958.18</c:v>
                </c:pt>
                <c:pt idx="4655">
                  <c:v>3958.0600000000004</c:v>
                </c:pt>
                <c:pt idx="4656">
                  <c:v>3957.91</c:v>
                </c:pt>
                <c:pt idx="4657">
                  <c:v>3957.86</c:v>
                </c:pt>
                <c:pt idx="4658">
                  <c:v>3957.84</c:v>
                </c:pt>
                <c:pt idx="4659">
                  <c:v>3957.83</c:v>
                </c:pt>
                <c:pt idx="4660">
                  <c:v>3957.28</c:v>
                </c:pt>
                <c:pt idx="4661">
                  <c:v>3956.72</c:v>
                </c:pt>
                <c:pt idx="4662">
                  <c:v>3956.65</c:v>
                </c:pt>
                <c:pt idx="4663">
                  <c:v>3956.25</c:v>
                </c:pt>
                <c:pt idx="4664">
                  <c:v>3955.88</c:v>
                </c:pt>
                <c:pt idx="4665">
                  <c:v>3955.81</c:v>
                </c:pt>
                <c:pt idx="4666">
                  <c:v>3955.27</c:v>
                </c:pt>
                <c:pt idx="4667">
                  <c:v>3955.23</c:v>
                </c:pt>
                <c:pt idx="4668">
                  <c:v>3954.74</c:v>
                </c:pt>
                <c:pt idx="4669">
                  <c:v>3954.45</c:v>
                </c:pt>
                <c:pt idx="4670">
                  <c:v>3954.02</c:v>
                </c:pt>
                <c:pt idx="4671">
                  <c:v>3953.9700000000003</c:v>
                </c:pt>
                <c:pt idx="4672">
                  <c:v>3953.81</c:v>
                </c:pt>
                <c:pt idx="4673">
                  <c:v>3952.91</c:v>
                </c:pt>
                <c:pt idx="4674">
                  <c:v>3952.57</c:v>
                </c:pt>
                <c:pt idx="4675">
                  <c:v>3952.3199999999997</c:v>
                </c:pt>
                <c:pt idx="4676">
                  <c:v>3951.96</c:v>
                </c:pt>
                <c:pt idx="4677">
                  <c:v>3951.18</c:v>
                </c:pt>
                <c:pt idx="4678">
                  <c:v>3950.78</c:v>
                </c:pt>
                <c:pt idx="4679">
                  <c:v>3950.06</c:v>
                </c:pt>
                <c:pt idx="4680">
                  <c:v>3949.16</c:v>
                </c:pt>
                <c:pt idx="4681">
                  <c:v>3949.06</c:v>
                </c:pt>
                <c:pt idx="4682">
                  <c:v>3948.91</c:v>
                </c:pt>
                <c:pt idx="4683">
                  <c:v>3948.59</c:v>
                </c:pt>
                <c:pt idx="4684">
                  <c:v>3948.48</c:v>
                </c:pt>
                <c:pt idx="4685">
                  <c:v>3948.0800000000004</c:v>
                </c:pt>
                <c:pt idx="4686">
                  <c:v>3947.58</c:v>
                </c:pt>
                <c:pt idx="4687">
                  <c:v>3946.32</c:v>
                </c:pt>
                <c:pt idx="4688">
                  <c:v>3946.09</c:v>
                </c:pt>
                <c:pt idx="4689">
                  <c:v>3945.84</c:v>
                </c:pt>
                <c:pt idx="4690">
                  <c:v>3945.5</c:v>
                </c:pt>
                <c:pt idx="4691">
                  <c:v>3944.57</c:v>
                </c:pt>
                <c:pt idx="4692">
                  <c:v>3943.82</c:v>
                </c:pt>
                <c:pt idx="4693">
                  <c:v>3943.77</c:v>
                </c:pt>
                <c:pt idx="4694">
                  <c:v>3943.69</c:v>
                </c:pt>
                <c:pt idx="4695">
                  <c:v>3943.6000000000004</c:v>
                </c:pt>
                <c:pt idx="4696">
                  <c:v>3943.29</c:v>
                </c:pt>
                <c:pt idx="4697">
                  <c:v>3943.12</c:v>
                </c:pt>
                <c:pt idx="4698">
                  <c:v>3943.1</c:v>
                </c:pt>
                <c:pt idx="4699">
                  <c:v>3943.06</c:v>
                </c:pt>
                <c:pt idx="4700">
                  <c:v>3942.59</c:v>
                </c:pt>
                <c:pt idx="4701">
                  <c:v>3942.04</c:v>
                </c:pt>
                <c:pt idx="4702">
                  <c:v>3941.79</c:v>
                </c:pt>
                <c:pt idx="4703">
                  <c:v>3941.62</c:v>
                </c:pt>
                <c:pt idx="4704">
                  <c:v>3941.39</c:v>
                </c:pt>
                <c:pt idx="4705">
                  <c:v>3941.39</c:v>
                </c:pt>
                <c:pt idx="4706">
                  <c:v>3941.26</c:v>
                </c:pt>
                <c:pt idx="4707">
                  <c:v>3940.82</c:v>
                </c:pt>
                <c:pt idx="4708">
                  <c:v>3940.78</c:v>
                </c:pt>
                <c:pt idx="4709">
                  <c:v>3940.24</c:v>
                </c:pt>
                <c:pt idx="4710">
                  <c:v>3940.11</c:v>
                </c:pt>
                <c:pt idx="4711">
                  <c:v>3940.1</c:v>
                </c:pt>
                <c:pt idx="4712">
                  <c:v>3939.83</c:v>
                </c:pt>
                <c:pt idx="4713">
                  <c:v>3939.7</c:v>
                </c:pt>
                <c:pt idx="4714">
                  <c:v>3939.2400000000002</c:v>
                </c:pt>
                <c:pt idx="4715">
                  <c:v>3939.05</c:v>
                </c:pt>
                <c:pt idx="4716">
                  <c:v>3938.81</c:v>
                </c:pt>
                <c:pt idx="4717">
                  <c:v>3938.2599999999993</c:v>
                </c:pt>
                <c:pt idx="4718">
                  <c:v>3938.19</c:v>
                </c:pt>
                <c:pt idx="4719">
                  <c:v>3938.1300000000006</c:v>
                </c:pt>
                <c:pt idx="4720">
                  <c:v>3937.6</c:v>
                </c:pt>
                <c:pt idx="4721">
                  <c:v>3937.45</c:v>
                </c:pt>
                <c:pt idx="4722">
                  <c:v>3936.86</c:v>
                </c:pt>
                <c:pt idx="4723">
                  <c:v>3936.57</c:v>
                </c:pt>
                <c:pt idx="4724">
                  <c:v>3934.9900000000007</c:v>
                </c:pt>
                <c:pt idx="4725">
                  <c:v>3934.5299999999988</c:v>
                </c:pt>
                <c:pt idx="4726">
                  <c:v>3934.52</c:v>
                </c:pt>
                <c:pt idx="4727">
                  <c:v>3934.51</c:v>
                </c:pt>
                <c:pt idx="4728">
                  <c:v>3933.9</c:v>
                </c:pt>
                <c:pt idx="4729">
                  <c:v>3933.74</c:v>
                </c:pt>
                <c:pt idx="4730">
                  <c:v>3933.55</c:v>
                </c:pt>
                <c:pt idx="4731">
                  <c:v>3933.51</c:v>
                </c:pt>
                <c:pt idx="4732">
                  <c:v>3933.36</c:v>
                </c:pt>
                <c:pt idx="4733">
                  <c:v>3932.59</c:v>
                </c:pt>
                <c:pt idx="4734">
                  <c:v>3932.56</c:v>
                </c:pt>
                <c:pt idx="4735">
                  <c:v>3932.5</c:v>
                </c:pt>
                <c:pt idx="4736">
                  <c:v>3932.36</c:v>
                </c:pt>
                <c:pt idx="4737">
                  <c:v>3931.8</c:v>
                </c:pt>
                <c:pt idx="4738">
                  <c:v>3931.03</c:v>
                </c:pt>
                <c:pt idx="4739">
                  <c:v>3930.33</c:v>
                </c:pt>
                <c:pt idx="4740">
                  <c:v>3930.17</c:v>
                </c:pt>
                <c:pt idx="4741">
                  <c:v>3930.02</c:v>
                </c:pt>
                <c:pt idx="4742">
                  <c:v>3929.8100000000004</c:v>
                </c:pt>
                <c:pt idx="4743">
                  <c:v>3929.49</c:v>
                </c:pt>
                <c:pt idx="4744">
                  <c:v>3929.37</c:v>
                </c:pt>
                <c:pt idx="4745">
                  <c:v>3928.9700000000003</c:v>
                </c:pt>
                <c:pt idx="4746">
                  <c:v>3928.6799999999994</c:v>
                </c:pt>
                <c:pt idx="4747">
                  <c:v>3928.51</c:v>
                </c:pt>
                <c:pt idx="4748">
                  <c:v>3927.96</c:v>
                </c:pt>
                <c:pt idx="4749">
                  <c:v>3927.8900000000003</c:v>
                </c:pt>
                <c:pt idx="4750">
                  <c:v>3927.64</c:v>
                </c:pt>
                <c:pt idx="4751">
                  <c:v>3927.6</c:v>
                </c:pt>
                <c:pt idx="4752">
                  <c:v>3927.29</c:v>
                </c:pt>
                <c:pt idx="4753">
                  <c:v>3927</c:v>
                </c:pt>
                <c:pt idx="4754">
                  <c:v>3926.14</c:v>
                </c:pt>
                <c:pt idx="4755">
                  <c:v>3926.05</c:v>
                </c:pt>
                <c:pt idx="4756">
                  <c:v>3925.99</c:v>
                </c:pt>
                <c:pt idx="4757">
                  <c:v>3925.75</c:v>
                </c:pt>
                <c:pt idx="4758">
                  <c:v>3925.67</c:v>
                </c:pt>
                <c:pt idx="4759">
                  <c:v>3925.62</c:v>
                </c:pt>
                <c:pt idx="4760">
                  <c:v>3924.88</c:v>
                </c:pt>
                <c:pt idx="4761">
                  <c:v>3924.65</c:v>
                </c:pt>
                <c:pt idx="4762">
                  <c:v>3924.62</c:v>
                </c:pt>
                <c:pt idx="4763">
                  <c:v>3924.48</c:v>
                </c:pt>
                <c:pt idx="4764">
                  <c:v>3924</c:v>
                </c:pt>
                <c:pt idx="4765">
                  <c:v>3923.91</c:v>
                </c:pt>
                <c:pt idx="4766">
                  <c:v>3923.32</c:v>
                </c:pt>
                <c:pt idx="4767">
                  <c:v>3922.88</c:v>
                </c:pt>
                <c:pt idx="4768">
                  <c:v>3922.88</c:v>
                </c:pt>
                <c:pt idx="4769">
                  <c:v>3922.84</c:v>
                </c:pt>
                <c:pt idx="4770">
                  <c:v>3922.72</c:v>
                </c:pt>
                <c:pt idx="4771">
                  <c:v>3922.11</c:v>
                </c:pt>
                <c:pt idx="4772">
                  <c:v>3922.07</c:v>
                </c:pt>
                <c:pt idx="4773">
                  <c:v>3922.03</c:v>
                </c:pt>
                <c:pt idx="4774">
                  <c:v>3921.56</c:v>
                </c:pt>
                <c:pt idx="4775">
                  <c:v>3921.55</c:v>
                </c:pt>
                <c:pt idx="4776">
                  <c:v>3921.3</c:v>
                </c:pt>
                <c:pt idx="4777">
                  <c:v>3920.88</c:v>
                </c:pt>
                <c:pt idx="4778">
                  <c:v>3920.83</c:v>
                </c:pt>
                <c:pt idx="4779">
                  <c:v>3920.65</c:v>
                </c:pt>
                <c:pt idx="4780">
                  <c:v>3920.55</c:v>
                </c:pt>
                <c:pt idx="4781">
                  <c:v>3920.34</c:v>
                </c:pt>
                <c:pt idx="4782">
                  <c:v>3920.11</c:v>
                </c:pt>
                <c:pt idx="4783">
                  <c:v>3920.09</c:v>
                </c:pt>
                <c:pt idx="4784">
                  <c:v>3919.6299999999997</c:v>
                </c:pt>
                <c:pt idx="4785">
                  <c:v>3919.47</c:v>
                </c:pt>
                <c:pt idx="4786">
                  <c:v>3919.08</c:v>
                </c:pt>
                <c:pt idx="4787">
                  <c:v>3918.99</c:v>
                </c:pt>
                <c:pt idx="4788">
                  <c:v>3918.5099999999998</c:v>
                </c:pt>
                <c:pt idx="4789">
                  <c:v>3918.5</c:v>
                </c:pt>
                <c:pt idx="4790">
                  <c:v>3918.41</c:v>
                </c:pt>
                <c:pt idx="4791">
                  <c:v>3918.04</c:v>
                </c:pt>
                <c:pt idx="4792">
                  <c:v>3917.69</c:v>
                </c:pt>
                <c:pt idx="4793">
                  <c:v>3917.6899999999996</c:v>
                </c:pt>
                <c:pt idx="4794">
                  <c:v>3917.44</c:v>
                </c:pt>
                <c:pt idx="4795">
                  <c:v>3917.28</c:v>
                </c:pt>
                <c:pt idx="4796">
                  <c:v>3917.1800000000003</c:v>
                </c:pt>
                <c:pt idx="4797">
                  <c:v>3916.81</c:v>
                </c:pt>
                <c:pt idx="4798">
                  <c:v>3916.47</c:v>
                </c:pt>
                <c:pt idx="4799">
                  <c:v>3916.22</c:v>
                </c:pt>
                <c:pt idx="4800">
                  <c:v>3915.5800000000004</c:v>
                </c:pt>
                <c:pt idx="4801">
                  <c:v>3915.48</c:v>
                </c:pt>
                <c:pt idx="4802">
                  <c:v>3915.04</c:v>
                </c:pt>
                <c:pt idx="4803">
                  <c:v>3914.76</c:v>
                </c:pt>
                <c:pt idx="4804">
                  <c:v>3914.46</c:v>
                </c:pt>
                <c:pt idx="4805">
                  <c:v>3913.81</c:v>
                </c:pt>
                <c:pt idx="4806">
                  <c:v>3913.6</c:v>
                </c:pt>
                <c:pt idx="4807">
                  <c:v>3913.52</c:v>
                </c:pt>
                <c:pt idx="4808">
                  <c:v>3913.2</c:v>
                </c:pt>
                <c:pt idx="4809">
                  <c:v>3912.9</c:v>
                </c:pt>
                <c:pt idx="4810">
                  <c:v>3912.86</c:v>
                </c:pt>
                <c:pt idx="4811">
                  <c:v>3911.89</c:v>
                </c:pt>
                <c:pt idx="4812">
                  <c:v>3911.61</c:v>
                </c:pt>
                <c:pt idx="4813">
                  <c:v>3911.53</c:v>
                </c:pt>
                <c:pt idx="4814">
                  <c:v>3910.46</c:v>
                </c:pt>
                <c:pt idx="4815">
                  <c:v>3910.37</c:v>
                </c:pt>
                <c:pt idx="4816">
                  <c:v>3910.21</c:v>
                </c:pt>
                <c:pt idx="4817">
                  <c:v>3910.17</c:v>
                </c:pt>
                <c:pt idx="4818">
                  <c:v>3910.04</c:v>
                </c:pt>
                <c:pt idx="4819">
                  <c:v>3909.36</c:v>
                </c:pt>
                <c:pt idx="4820">
                  <c:v>3909.07</c:v>
                </c:pt>
                <c:pt idx="4821">
                  <c:v>3909.06</c:v>
                </c:pt>
                <c:pt idx="4822">
                  <c:v>3909.03</c:v>
                </c:pt>
                <c:pt idx="4823">
                  <c:v>3908.98</c:v>
                </c:pt>
                <c:pt idx="4824">
                  <c:v>3908.79</c:v>
                </c:pt>
                <c:pt idx="4825">
                  <c:v>3908.03</c:v>
                </c:pt>
                <c:pt idx="4826">
                  <c:v>3907.86</c:v>
                </c:pt>
                <c:pt idx="4827">
                  <c:v>3907.71</c:v>
                </c:pt>
                <c:pt idx="4828">
                  <c:v>3907.28</c:v>
                </c:pt>
                <c:pt idx="4829">
                  <c:v>3907.12</c:v>
                </c:pt>
                <c:pt idx="4830">
                  <c:v>3906.59</c:v>
                </c:pt>
                <c:pt idx="4831">
                  <c:v>3906.2400000000002</c:v>
                </c:pt>
                <c:pt idx="4832">
                  <c:v>3906</c:v>
                </c:pt>
                <c:pt idx="4833">
                  <c:v>3905.85</c:v>
                </c:pt>
                <c:pt idx="4834">
                  <c:v>3905.77</c:v>
                </c:pt>
                <c:pt idx="4835">
                  <c:v>3905.67</c:v>
                </c:pt>
                <c:pt idx="4836">
                  <c:v>3905.22</c:v>
                </c:pt>
                <c:pt idx="4837">
                  <c:v>3905</c:v>
                </c:pt>
                <c:pt idx="4838">
                  <c:v>3904.45</c:v>
                </c:pt>
                <c:pt idx="4839">
                  <c:v>3904.38</c:v>
                </c:pt>
                <c:pt idx="4840">
                  <c:v>3904.36</c:v>
                </c:pt>
                <c:pt idx="4841">
                  <c:v>3904.36</c:v>
                </c:pt>
                <c:pt idx="4842">
                  <c:v>3904.13</c:v>
                </c:pt>
                <c:pt idx="4843">
                  <c:v>3903.71</c:v>
                </c:pt>
                <c:pt idx="4844">
                  <c:v>3903.48</c:v>
                </c:pt>
                <c:pt idx="4845">
                  <c:v>3903.4799999999996</c:v>
                </c:pt>
                <c:pt idx="4846">
                  <c:v>3903.4</c:v>
                </c:pt>
                <c:pt idx="4847">
                  <c:v>3903.28</c:v>
                </c:pt>
                <c:pt idx="4848">
                  <c:v>3902.92</c:v>
                </c:pt>
                <c:pt idx="4849">
                  <c:v>3902.77</c:v>
                </c:pt>
                <c:pt idx="4850">
                  <c:v>3902.6000000000004</c:v>
                </c:pt>
                <c:pt idx="4851">
                  <c:v>3902.4500000000003</c:v>
                </c:pt>
                <c:pt idx="4852">
                  <c:v>3902.09</c:v>
                </c:pt>
                <c:pt idx="4853">
                  <c:v>3902.09</c:v>
                </c:pt>
                <c:pt idx="4854">
                  <c:v>3901.78</c:v>
                </c:pt>
                <c:pt idx="4855">
                  <c:v>3901.73</c:v>
                </c:pt>
                <c:pt idx="4856">
                  <c:v>3901.6200000000008</c:v>
                </c:pt>
                <c:pt idx="4857">
                  <c:v>3901.49</c:v>
                </c:pt>
                <c:pt idx="4858">
                  <c:v>3901.35</c:v>
                </c:pt>
                <c:pt idx="4859">
                  <c:v>3901.34</c:v>
                </c:pt>
                <c:pt idx="4860">
                  <c:v>3901.34</c:v>
                </c:pt>
                <c:pt idx="4861">
                  <c:v>3900.98</c:v>
                </c:pt>
                <c:pt idx="4862">
                  <c:v>3900.54</c:v>
                </c:pt>
                <c:pt idx="4863">
                  <c:v>3900.3</c:v>
                </c:pt>
                <c:pt idx="4864">
                  <c:v>3899.61</c:v>
                </c:pt>
                <c:pt idx="4865">
                  <c:v>3899.54</c:v>
                </c:pt>
                <c:pt idx="4866">
                  <c:v>3899.24</c:v>
                </c:pt>
                <c:pt idx="4867">
                  <c:v>3899.21</c:v>
                </c:pt>
                <c:pt idx="4868">
                  <c:v>3899.02</c:v>
                </c:pt>
                <c:pt idx="4869">
                  <c:v>3898.95</c:v>
                </c:pt>
                <c:pt idx="4870">
                  <c:v>3898.89</c:v>
                </c:pt>
                <c:pt idx="4871">
                  <c:v>3898.83</c:v>
                </c:pt>
                <c:pt idx="4872">
                  <c:v>3898.6</c:v>
                </c:pt>
                <c:pt idx="4873">
                  <c:v>3898.31</c:v>
                </c:pt>
                <c:pt idx="4874">
                  <c:v>3898.28</c:v>
                </c:pt>
                <c:pt idx="4875">
                  <c:v>3897.37</c:v>
                </c:pt>
                <c:pt idx="4876">
                  <c:v>3897.07</c:v>
                </c:pt>
                <c:pt idx="4877">
                  <c:v>3896.7300000000005</c:v>
                </c:pt>
                <c:pt idx="4878">
                  <c:v>3896.37</c:v>
                </c:pt>
                <c:pt idx="4879">
                  <c:v>3896.07</c:v>
                </c:pt>
                <c:pt idx="4880">
                  <c:v>3896.06</c:v>
                </c:pt>
                <c:pt idx="4881">
                  <c:v>3895.78</c:v>
                </c:pt>
                <c:pt idx="4882">
                  <c:v>3895.64</c:v>
                </c:pt>
                <c:pt idx="4883">
                  <c:v>3895.03</c:v>
                </c:pt>
                <c:pt idx="4884">
                  <c:v>3894.84</c:v>
                </c:pt>
                <c:pt idx="4885">
                  <c:v>3894.44</c:v>
                </c:pt>
                <c:pt idx="4886">
                  <c:v>3894.22</c:v>
                </c:pt>
                <c:pt idx="4887">
                  <c:v>3894.15</c:v>
                </c:pt>
                <c:pt idx="4888">
                  <c:v>3893.96</c:v>
                </c:pt>
                <c:pt idx="4889">
                  <c:v>3893.8799999999997</c:v>
                </c:pt>
                <c:pt idx="4890">
                  <c:v>3893.87</c:v>
                </c:pt>
                <c:pt idx="4891">
                  <c:v>3893.61</c:v>
                </c:pt>
                <c:pt idx="4892">
                  <c:v>3893.36</c:v>
                </c:pt>
                <c:pt idx="4893">
                  <c:v>3893.22</c:v>
                </c:pt>
                <c:pt idx="4894">
                  <c:v>3893.09</c:v>
                </c:pt>
                <c:pt idx="4895">
                  <c:v>3892.97</c:v>
                </c:pt>
                <c:pt idx="4896">
                  <c:v>3892.88</c:v>
                </c:pt>
                <c:pt idx="4897">
                  <c:v>3892.81</c:v>
                </c:pt>
                <c:pt idx="4898">
                  <c:v>3892.25</c:v>
                </c:pt>
                <c:pt idx="4899">
                  <c:v>3892.18</c:v>
                </c:pt>
                <c:pt idx="4900">
                  <c:v>3892.0600000000004</c:v>
                </c:pt>
                <c:pt idx="4901">
                  <c:v>3892.04</c:v>
                </c:pt>
                <c:pt idx="4902">
                  <c:v>3892.01</c:v>
                </c:pt>
                <c:pt idx="4903">
                  <c:v>3891.29</c:v>
                </c:pt>
                <c:pt idx="4904">
                  <c:v>3891.06</c:v>
                </c:pt>
                <c:pt idx="4905">
                  <c:v>3890.16</c:v>
                </c:pt>
                <c:pt idx="4906">
                  <c:v>3889.62</c:v>
                </c:pt>
                <c:pt idx="4907">
                  <c:v>3889.61</c:v>
                </c:pt>
                <c:pt idx="4908">
                  <c:v>3889.6</c:v>
                </c:pt>
                <c:pt idx="4909">
                  <c:v>3889.45</c:v>
                </c:pt>
                <c:pt idx="4910">
                  <c:v>3888.7</c:v>
                </c:pt>
                <c:pt idx="4911">
                  <c:v>3888.68</c:v>
                </c:pt>
                <c:pt idx="4912">
                  <c:v>3887.95</c:v>
                </c:pt>
                <c:pt idx="4913">
                  <c:v>3887.84</c:v>
                </c:pt>
                <c:pt idx="4914">
                  <c:v>3887.81</c:v>
                </c:pt>
                <c:pt idx="4915">
                  <c:v>3887.7</c:v>
                </c:pt>
                <c:pt idx="4916">
                  <c:v>3887.63</c:v>
                </c:pt>
                <c:pt idx="4917">
                  <c:v>3887.31</c:v>
                </c:pt>
                <c:pt idx="4918">
                  <c:v>3887.16</c:v>
                </c:pt>
                <c:pt idx="4919">
                  <c:v>3887.01</c:v>
                </c:pt>
                <c:pt idx="4920">
                  <c:v>3886.99</c:v>
                </c:pt>
                <c:pt idx="4921">
                  <c:v>3886.76</c:v>
                </c:pt>
                <c:pt idx="4922">
                  <c:v>3886.74</c:v>
                </c:pt>
                <c:pt idx="4923">
                  <c:v>3886.54</c:v>
                </c:pt>
                <c:pt idx="4924">
                  <c:v>3886.2599999999998</c:v>
                </c:pt>
                <c:pt idx="4925">
                  <c:v>3886.25</c:v>
                </c:pt>
                <c:pt idx="4926">
                  <c:v>3886.19</c:v>
                </c:pt>
                <c:pt idx="4927">
                  <c:v>3886.11</c:v>
                </c:pt>
                <c:pt idx="4928">
                  <c:v>3886.11</c:v>
                </c:pt>
                <c:pt idx="4929">
                  <c:v>3885.81</c:v>
                </c:pt>
                <c:pt idx="4930">
                  <c:v>3885.6600000000003</c:v>
                </c:pt>
                <c:pt idx="4931">
                  <c:v>3884.35</c:v>
                </c:pt>
                <c:pt idx="4932">
                  <c:v>3884.26</c:v>
                </c:pt>
                <c:pt idx="4933">
                  <c:v>3883.53</c:v>
                </c:pt>
                <c:pt idx="4934">
                  <c:v>3883.14</c:v>
                </c:pt>
                <c:pt idx="4935">
                  <c:v>3882.96</c:v>
                </c:pt>
                <c:pt idx="4936">
                  <c:v>3882.67</c:v>
                </c:pt>
                <c:pt idx="4937">
                  <c:v>3882.66</c:v>
                </c:pt>
                <c:pt idx="4938">
                  <c:v>3882.6599999999994</c:v>
                </c:pt>
                <c:pt idx="4939">
                  <c:v>3882.12</c:v>
                </c:pt>
                <c:pt idx="4940">
                  <c:v>3882.09</c:v>
                </c:pt>
                <c:pt idx="4941">
                  <c:v>3882.0200000000004</c:v>
                </c:pt>
                <c:pt idx="4942">
                  <c:v>3881.86</c:v>
                </c:pt>
                <c:pt idx="4943">
                  <c:v>3881.68</c:v>
                </c:pt>
                <c:pt idx="4944">
                  <c:v>3881.63</c:v>
                </c:pt>
                <c:pt idx="4945">
                  <c:v>3881.35</c:v>
                </c:pt>
                <c:pt idx="4946">
                  <c:v>3881.14</c:v>
                </c:pt>
                <c:pt idx="4947">
                  <c:v>3880.92</c:v>
                </c:pt>
                <c:pt idx="4948">
                  <c:v>3880.87</c:v>
                </c:pt>
                <c:pt idx="4949">
                  <c:v>3880.02</c:v>
                </c:pt>
                <c:pt idx="4950">
                  <c:v>3879.87</c:v>
                </c:pt>
                <c:pt idx="4951">
                  <c:v>3879.84</c:v>
                </c:pt>
                <c:pt idx="4952">
                  <c:v>3879.65</c:v>
                </c:pt>
                <c:pt idx="4953">
                  <c:v>3879.65</c:v>
                </c:pt>
                <c:pt idx="4954">
                  <c:v>3879.58</c:v>
                </c:pt>
                <c:pt idx="4955">
                  <c:v>3879.4900000000002</c:v>
                </c:pt>
                <c:pt idx="4956">
                  <c:v>3879.37</c:v>
                </c:pt>
                <c:pt idx="4957">
                  <c:v>3878.78</c:v>
                </c:pt>
                <c:pt idx="4958">
                  <c:v>3878.51</c:v>
                </c:pt>
                <c:pt idx="4959">
                  <c:v>3878.42</c:v>
                </c:pt>
                <c:pt idx="4960">
                  <c:v>3878.4199999999996</c:v>
                </c:pt>
                <c:pt idx="4961">
                  <c:v>3878.13</c:v>
                </c:pt>
                <c:pt idx="4962">
                  <c:v>3878.13</c:v>
                </c:pt>
                <c:pt idx="4963">
                  <c:v>3878.1099999999997</c:v>
                </c:pt>
                <c:pt idx="4964">
                  <c:v>3878.0199999999995</c:v>
                </c:pt>
                <c:pt idx="4965">
                  <c:v>3877.94</c:v>
                </c:pt>
                <c:pt idx="4966">
                  <c:v>3877.8</c:v>
                </c:pt>
                <c:pt idx="4967">
                  <c:v>3877.7999999999997</c:v>
                </c:pt>
                <c:pt idx="4968">
                  <c:v>3877.41</c:v>
                </c:pt>
                <c:pt idx="4969">
                  <c:v>3877.26</c:v>
                </c:pt>
                <c:pt idx="4970">
                  <c:v>3877.19</c:v>
                </c:pt>
                <c:pt idx="4971">
                  <c:v>3877.07</c:v>
                </c:pt>
                <c:pt idx="4972">
                  <c:v>3876.83</c:v>
                </c:pt>
                <c:pt idx="4973">
                  <c:v>3876.7</c:v>
                </c:pt>
                <c:pt idx="4974">
                  <c:v>3876.67</c:v>
                </c:pt>
                <c:pt idx="4975">
                  <c:v>3876.5199999999995</c:v>
                </c:pt>
                <c:pt idx="4976">
                  <c:v>3876.29</c:v>
                </c:pt>
                <c:pt idx="4977">
                  <c:v>3876.26</c:v>
                </c:pt>
                <c:pt idx="4978">
                  <c:v>3875.91</c:v>
                </c:pt>
                <c:pt idx="4979">
                  <c:v>3875.33</c:v>
                </c:pt>
                <c:pt idx="4980">
                  <c:v>3875.2</c:v>
                </c:pt>
                <c:pt idx="4981">
                  <c:v>3875.1300000000006</c:v>
                </c:pt>
                <c:pt idx="4982">
                  <c:v>3874.58</c:v>
                </c:pt>
                <c:pt idx="4983">
                  <c:v>3874.3900000000003</c:v>
                </c:pt>
                <c:pt idx="4984">
                  <c:v>3874.37</c:v>
                </c:pt>
                <c:pt idx="4985">
                  <c:v>3874.0499999999997</c:v>
                </c:pt>
                <c:pt idx="4986">
                  <c:v>3874.03</c:v>
                </c:pt>
                <c:pt idx="4987">
                  <c:v>3874.03</c:v>
                </c:pt>
                <c:pt idx="4988">
                  <c:v>3873.94</c:v>
                </c:pt>
                <c:pt idx="4989">
                  <c:v>3873.28</c:v>
                </c:pt>
                <c:pt idx="4990">
                  <c:v>3872.99</c:v>
                </c:pt>
                <c:pt idx="4991">
                  <c:v>3872.9699999999993</c:v>
                </c:pt>
                <c:pt idx="4992">
                  <c:v>3872.93</c:v>
                </c:pt>
                <c:pt idx="4993">
                  <c:v>3872.84</c:v>
                </c:pt>
                <c:pt idx="4994">
                  <c:v>3872.7000000000003</c:v>
                </c:pt>
                <c:pt idx="4995">
                  <c:v>3872.42</c:v>
                </c:pt>
                <c:pt idx="4996">
                  <c:v>3872.28</c:v>
                </c:pt>
                <c:pt idx="4997">
                  <c:v>3872.22</c:v>
                </c:pt>
                <c:pt idx="4998">
                  <c:v>3872.19</c:v>
                </c:pt>
                <c:pt idx="4999">
                  <c:v>3872.06</c:v>
                </c:pt>
                <c:pt idx="5000">
                  <c:v>3871.89</c:v>
                </c:pt>
                <c:pt idx="5001">
                  <c:v>3871.48</c:v>
                </c:pt>
                <c:pt idx="5002">
                  <c:v>3871.4</c:v>
                </c:pt>
                <c:pt idx="5003">
                  <c:v>3871.37</c:v>
                </c:pt>
                <c:pt idx="5004">
                  <c:v>3871.34</c:v>
                </c:pt>
                <c:pt idx="5005">
                  <c:v>3870.69</c:v>
                </c:pt>
                <c:pt idx="5006">
                  <c:v>3870.23</c:v>
                </c:pt>
                <c:pt idx="5007">
                  <c:v>3869.8</c:v>
                </c:pt>
                <c:pt idx="5008">
                  <c:v>3869.67</c:v>
                </c:pt>
                <c:pt idx="5009">
                  <c:v>3869.58</c:v>
                </c:pt>
                <c:pt idx="5010">
                  <c:v>3869.25</c:v>
                </c:pt>
                <c:pt idx="5011">
                  <c:v>3869.16</c:v>
                </c:pt>
                <c:pt idx="5012">
                  <c:v>3869.15</c:v>
                </c:pt>
                <c:pt idx="5013">
                  <c:v>3869.05</c:v>
                </c:pt>
                <c:pt idx="5014">
                  <c:v>3868.84</c:v>
                </c:pt>
                <c:pt idx="5015">
                  <c:v>3868.62</c:v>
                </c:pt>
                <c:pt idx="5016">
                  <c:v>3868.54</c:v>
                </c:pt>
                <c:pt idx="5017">
                  <c:v>3868.52</c:v>
                </c:pt>
                <c:pt idx="5018">
                  <c:v>3868.3299999999995</c:v>
                </c:pt>
                <c:pt idx="5019">
                  <c:v>3868.26</c:v>
                </c:pt>
                <c:pt idx="5020">
                  <c:v>3868.24</c:v>
                </c:pt>
                <c:pt idx="5021">
                  <c:v>3868</c:v>
                </c:pt>
                <c:pt idx="5022">
                  <c:v>3867.62</c:v>
                </c:pt>
                <c:pt idx="5023">
                  <c:v>3867.51</c:v>
                </c:pt>
                <c:pt idx="5024">
                  <c:v>3867.5</c:v>
                </c:pt>
                <c:pt idx="5025">
                  <c:v>3867.2</c:v>
                </c:pt>
                <c:pt idx="5026">
                  <c:v>3867.14</c:v>
                </c:pt>
                <c:pt idx="5027">
                  <c:v>3867.08</c:v>
                </c:pt>
                <c:pt idx="5028">
                  <c:v>3867.04</c:v>
                </c:pt>
                <c:pt idx="5029">
                  <c:v>3866.95</c:v>
                </c:pt>
                <c:pt idx="5030">
                  <c:v>3866.86</c:v>
                </c:pt>
                <c:pt idx="5031">
                  <c:v>3866.08</c:v>
                </c:pt>
                <c:pt idx="5032">
                  <c:v>3865.9</c:v>
                </c:pt>
                <c:pt idx="5033">
                  <c:v>3865.65</c:v>
                </c:pt>
                <c:pt idx="5034">
                  <c:v>3865.26</c:v>
                </c:pt>
                <c:pt idx="5035">
                  <c:v>3865.2200000000003</c:v>
                </c:pt>
                <c:pt idx="5036">
                  <c:v>3864.68</c:v>
                </c:pt>
                <c:pt idx="5037">
                  <c:v>3864.46</c:v>
                </c:pt>
                <c:pt idx="5038">
                  <c:v>3863.86</c:v>
                </c:pt>
                <c:pt idx="5039">
                  <c:v>3863.58</c:v>
                </c:pt>
                <c:pt idx="5040">
                  <c:v>3863.2</c:v>
                </c:pt>
                <c:pt idx="5041">
                  <c:v>3863.13</c:v>
                </c:pt>
                <c:pt idx="5042">
                  <c:v>3862.72</c:v>
                </c:pt>
                <c:pt idx="5043">
                  <c:v>3862.26</c:v>
                </c:pt>
                <c:pt idx="5044">
                  <c:v>3862.04</c:v>
                </c:pt>
                <c:pt idx="5045">
                  <c:v>3861.98</c:v>
                </c:pt>
                <c:pt idx="5046">
                  <c:v>3861.93</c:v>
                </c:pt>
                <c:pt idx="5047">
                  <c:v>3861.75</c:v>
                </c:pt>
                <c:pt idx="5048">
                  <c:v>3861.73</c:v>
                </c:pt>
                <c:pt idx="5049">
                  <c:v>3861.46</c:v>
                </c:pt>
                <c:pt idx="5050">
                  <c:v>3861.1900000000005</c:v>
                </c:pt>
                <c:pt idx="5051">
                  <c:v>3861.18</c:v>
                </c:pt>
                <c:pt idx="5052">
                  <c:v>3861.1</c:v>
                </c:pt>
                <c:pt idx="5053">
                  <c:v>3861.0800000000004</c:v>
                </c:pt>
                <c:pt idx="5054">
                  <c:v>3861.0099999999998</c:v>
                </c:pt>
                <c:pt idx="5055">
                  <c:v>3860.97</c:v>
                </c:pt>
                <c:pt idx="5056">
                  <c:v>3860.86</c:v>
                </c:pt>
                <c:pt idx="5057">
                  <c:v>3860.7200000000003</c:v>
                </c:pt>
                <c:pt idx="5058">
                  <c:v>3860.3100000000004</c:v>
                </c:pt>
                <c:pt idx="5059">
                  <c:v>3860.31</c:v>
                </c:pt>
                <c:pt idx="5060">
                  <c:v>3860.25</c:v>
                </c:pt>
                <c:pt idx="5061">
                  <c:v>3859.46</c:v>
                </c:pt>
                <c:pt idx="5062">
                  <c:v>3859.26</c:v>
                </c:pt>
                <c:pt idx="5063">
                  <c:v>3859.22</c:v>
                </c:pt>
                <c:pt idx="5064">
                  <c:v>3859.0899999999997</c:v>
                </c:pt>
                <c:pt idx="5065">
                  <c:v>3857.7</c:v>
                </c:pt>
                <c:pt idx="5066">
                  <c:v>3857.39</c:v>
                </c:pt>
                <c:pt idx="5067">
                  <c:v>3857.13</c:v>
                </c:pt>
                <c:pt idx="5068">
                  <c:v>3857.12</c:v>
                </c:pt>
                <c:pt idx="5069">
                  <c:v>3857.07</c:v>
                </c:pt>
                <c:pt idx="5070">
                  <c:v>3857.04</c:v>
                </c:pt>
                <c:pt idx="5071">
                  <c:v>3857.0299999999997</c:v>
                </c:pt>
                <c:pt idx="5072">
                  <c:v>3856.73</c:v>
                </c:pt>
                <c:pt idx="5073">
                  <c:v>3856.4199999999996</c:v>
                </c:pt>
                <c:pt idx="5074">
                  <c:v>3856</c:v>
                </c:pt>
                <c:pt idx="5075">
                  <c:v>3855.71</c:v>
                </c:pt>
                <c:pt idx="5076">
                  <c:v>3855.17</c:v>
                </c:pt>
                <c:pt idx="5077">
                  <c:v>3854.67</c:v>
                </c:pt>
                <c:pt idx="5078">
                  <c:v>3854.6099999999997</c:v>
                </c:pt>
                <c:pt idx="5079">
                  <c:v>3854.19</c:v>
                </c:pt>
                <c:pt idx="5080">
                  <c:v>3853.8500000000004</c:v>
                </c:pt>
                <c:pt idx="5081">
                  <c:v>3853.36</c:v>
                </c:pt>
                <c:pt idx="5082">
                  <c:v>3853.05</c:v>
                </c:pt>
                <c:pt idx="5083">
                  <c:v>3852.91</c:v>
                </c:pt>
                <c:pt idx="5084">
                  <c:v>3852.2499999999995</c:v>
                </c:pt>
                <c:pt idx="5085">
                  <c:v>3851.79</c:v>
                </c:pt>
                <c:pt idx="5086">
                  <c:v>3851.74</c:v>
                </c:pt>
                <c:pt idx="5087">
                  <c:v>3851.5</c:v>
                </c:pt>
                <c:pt idx="5088">
                  <c:v>3851.27</c:v>
                </c:pt>
                <c:pt idx="5089">
                  <c:v>3851.1</c:v>
                </c:pt>
                <c:pt idx="5090">
                  <c:v>3850.85</c:v>
                </c:pt>
                <c:pt idx="5091">
                  <c:v>3850.7</c:v>
                </c:pt>
                <c:pt idx="5092">
                  <c:v>3850.58</c:v>
                </c:pt>
                <c:pt idx="5093">
                  <c:v>3850.27</c:v>
                </c:pt>
                <c:pt idx="5094">
                  <c:v>3849.66</c:v>
                </c:pt>
                <c:pt idx="5095">
                  <c:v>3849.56</c:v>
                </c:pt>
                <c:pt idx="5096">
                  <c:v>3849.42</c:v>
                </c:pt>
                <c:pt idx="5097">
                  <c:v>3849.32</c:v>
                </c:pt>
                <c:pt idx="5098">
                  <c:v>3849.27</c:v>
                </c:pt>
                <c:pt idx="5099">
                  <c:v>3848.8599999999997</c:v>
                </c:pt>
                <c:pt idx="5100">
                  <c:v>3848.18</c:v>
                </c:pt>
                <c:pt idx="5101">
                  <c:v>3847.4300000000012</c:v>
                </c:pt>
                <c:pt idx="5102">
                  <c:v>3847.1</c:v>
                </c:pt>
                <c:pt idx="5103">
                  <c:v>3846.6800000000003</c:v>
                </c:pt>
                <c:pt idx="5104">
                  <c:v>3846.61</c:v>
                </c:pt>
                <c:pt idx="5105">
                  <c:v>3845.66</c:v>
                </c:pt>
                <c:pt idx="5106">
                  <c:v>3845.64</c:v>
                </c:pt>
                <c:pt idx="5107">
                  <c:v>3845.5000000000005</c:v>
                </c:pt>
                <c:pt idx="5108">
                  <c:v>3845.05</c:v>
                </c:pt>
                <c:pt idx="5109">
                  <c:v>3844.86</c:v>
                </c:pt>
                <c:pt idx="5110">
                  <c:v>3844.75</c:v>
                </c:pt>
                <c:pt idx="5111">
                  <c:v>3844.55</c:v>
                </c:pt>
                <c:pt idx="5112">
                  <c:v>3844.46</c:v>
                </c:pt>
                <c:pt idx="5113">
                  <c:v>3844.46</c:v>
                </c:pt>
                <c:pt idx="5114">
                  <c:v>3844.37</c:v>
                </c:pt>
                <c:pt idx="5115">
                  <c:v>3844.13</c:v>
                </c:pt>
                <c:pt idx="5116">
                  <c:v>3843.89</c:v>
                </c:pt>
                <c:pt idx="5117">
                  <c:v>3843.7100000000005</c:v>
                </c:pt>
                <c:pt idx="5118">
                  <c:v>3843.65</c:v>
                </c:pt>
                <c:pt idx="5119">
                  <c:v>3843.59</c:v>
                </c:pt>
                <c:pt idx="5120">
                  <c:v>3843.47</c:v>
                </c:pt>
                <c:pt idx="5121">
                  <c:v>3843.44</c:v>
                </c:pt>
                <c:pt idx="5122">
                  <c:v>3842.98</c:v>
                </c:pt>
                <c:pt idx="5123">
                  <c:v>3842.9300000000003</c:v>
                </c:pt>
                <c:pt idx="5124">
                  <c:v>3842.45</c:v>
                </c:pt>
                <c:pt idx="5125">
                  <c:v>3842.29</c:v>
                </c:pt>
                <c:pt idx="5126">
                  <c:v>3842.24</c:v>
                </c:pt>
                <c:pt idx="5127">
                  <c:v>3842.01</c:v>
                </c:pt>
                <c:pt idx="5128">
                  <c:v>3841.9</c:v>
                </c:pt>
                <c:pt idx="5129">
                  <c:v>3841.8</c:v>
                </c:pt>
                <c:pt idx="5130">
                  <c:v>3841.65</c:v>
                </c:pt>
                <c:pt idx="5131">
                  <c:v>3841.61</c:v>
                </c:pt>
                <c:pt idx="5132">
                  <c:v>3840.91</c:v>
                </c:pt>
                <c:pt idx="5133">
                  <c:v>3840.69</c:v>
                </c:pt>
                <c:pt idx="5134">
                  <c:v>3840.39</c:v>
                </c:pt>
                <c:pt idx="5135">
                  <c:v>3840.2000000000003</c:v>
                </c:pt>
                <c:pt idx="5136">
                  <c:v>3840.04</c:v>
                </c:pt>
                <c:pt idx="5137">
                  <c:v>3839.92</c:v>
                </c:pt>
                <c:pt idx="5138">
                  <c:v>3839.83</c:v>
                </c:pt>
                <c:pt idx="5139">
                  <c:v>3839.78</c:v>
                </c:pt>
                <c:pt idx="5140">
                  <c:v>3839.75</c:v>
                </c:pt>
                <c:pt idx="5141">
                  <c:v>3839.47</c:v>
                </c:pt>
                <c:pt idx="5142">
                  <c:v>3839.45</c:v>
                </c:pt>
                <c:pt idx="5143">
                  <c:v>3838.98</c:v>
                </c:pt>
                <c:pt idx="5144">
                  <c:v>3838.9</c:v>
                </c:pt>
                <c:pt idx="5145">
                  <c:v>3838.85</c:v>
                </c:pt>
                <c:pt idx="5146">
                  <c:v>3838.7</c:v>
                </c:pt>
                <c:pt idx="5147">
                  <c:v>3838.63</c:v>
                </c:pt>
                <c:pt idx="5148">
                  <c:v>3838.46</c:v>
                </c:pt>
                <c:pt idx="5149">
                  <c:v>3838.2</c:v>
                </c:pt>
                <c:pt idx="5150">
                  <c:v>3837.5</c:v>
                </c:pt>
                <c:pt idx="5151">
                  <c:v>3837.43</c:v>
                </c:pt>
                <c:pt idx="5152">
                  <c:v>3837.3799999999997</c:v>
                </c:pt>
                <c:pt idx="5153">
                  <c:v>3837.34</c:v>
                </c:pt>
                <c:pt idx="5154">
                  <c:v>3837.19</c:v>
                </c:pt>
                <c:pt idx="5155">
                  <c:v>3837.19</c:v>
                </c:pt>
                <c:pt idx="5156">
                  <c:v>3837.14</c:v>
                </c:pt>
                <c:pt idx="5157">
                  <c:v>3836.8</c:v>
                </c:pt>
                <c:pt idx="5158">
                  <c:v>3836.6099999999997</c:v>
                </c:pt>
                <c:pt idx="5159">
                  <c:v>3836.41</c:v>
                </c:pt>
                <c:pt idx="5160">
                  <c:v>3836.22</c:v>
                </c:pt>
                <c:pt idx="5161">
                  <c:v>3836.1</c:v>
                </c:pt>
                <c:pt idx="5162">
                  <c:v>3836.07</c:v>
                </c:pt>
                <c:pt idx="5163">
                  <c:v>3835.2599999999998</c:v>
                </c:pt>
                <c:pt idx="5164">
                  <c:v>3835.07</c:v>
                </c:pt>
                <c:pt idx="5165">
                  <c:v>3834.64</c:v>
                </c:pt>
                <c:pt idx="5166">
                  <c:v>3834.25</c:v>
                </c:pt>
                <c:pt idx="5167">
                  <c:v>3833.87</c:v>
                </c:pt>
                <c:pt idx="5168">
                  <c:v>3833.46</c:v>
                </c:pt>
                <c:pt idx="5169">
                  <c:v>3833.46</c:v>
                </c:pt>
                <c:pt idx="5170">
                  <c:v>3833.4</c:v>
                </c:pt>
                <c:pt idx="5171">
                  <c:v>3833.3900000000003</c:v>
                </c:pt>
                <c:pt idx="5172">
                  <c:v>3833.22</c:v>
                </c:pt>
                <c:pt idx="5173">
                  <c:v>3832.35</c:v>
                </c:pt>
                <c:pt idx="5174">
                  <c:v>3832.14</c:v>
                </c:pt>
                <c:pt idx="5175">
                  <c:v>3832.01</c:v>
                </c:pt>
                <c:pt idx="5176">
                  <c:v>3831.93</c:v>
                </c:pt>
                <c:pt idx="5177">
                  <c:v>3831.83</c:v>
                </c:pt>
                <c:pt idx="5178">
                  <c:v>3831.77</c:v>
                </c:pt>
                <c:pt idx="5179">
                  <c:v>3831.59</c:v>
                </c:pt>
                <c:pt idx="5180">
                  <c:v>3831.5800000000004</c:v>
                </c:pt>
                <c:pt idx="5181">
                  <c:v>3831.56</c:v>
                </c:pt>
                <c:pt idx="5182">
                  <c:v>3831.56</c:v>
                </c:pt>
                <c:pt idx="5183">
                  <c:v>3831.48</c:v>
                </c:pt>
                <c:pt idx="5184">
                  <c:v>3830.95</c:v>
                </c:pt>
                <c:pt idx="5185">
                  <c:v>3830.8</c:v>
                </c:pt>
                <c:pt idx="5186">
                  <c:v>3830.78</c:v>
                </c:pt>
                <c:pt idx="5187">
                  <c:v>3830.7200000000016</c:v>
                </c:pt>
                <c:pt idx="5188">
                  <c:v>3830.56</c:v>
                </c:pt>
                <c:pt idx="5189">
                  <c:v>3829.94</c:v>
                </c:pt>
                <c:pt idx="5190">
                  <c:v>3829.85</c:v>
                </c:pt>
                <c:pt idx="5191">
                  <c:v>3829.49</c:v>
                </c:pt>
                <c:pt idx="5192">
                  <c:v>3829.4699999999993</c:v>
                </c:pt>
                <c:pt idx="5193">
                  <c:v>3829.33</c:v>
                </c:pt>
                <c:pt idx="5194">
                  <c:v>3829.27</c:v>
                </c:pt>
                <c:pt idx="5195">
                  <c:v>3828.81</c:v>
                </c:pt>
                <c:pt idx="5196">
                  <c:v>3828.45</c:v>
                </c:pt>
                <c:pt idx="5197">
                  <c:v>3828.37</c:v>
                </c:pt>
                <c:pt idx="5198">
                  <c:v>3828.25</c:v>
                </c:pt>
                <c:pt idx="5199">
                  <c:v>3827.81</c:v>
                </c:pt>
                <c:pt idx="5200">
                  <c:v>3827.3099999999995</c:v>
                </c:pt>
                <c:pt idx="5201">
                  <c:v>3827.23</c:v>
                </c:pt>
                <c:pt idx="5202">
                  <c:v>3827.01</c:v>
                </c:pt>
                <c:pt idx="5203">
                  <c:v>3826.98</c:v>
                </c:pt>
                <c:pt idx="5204">
                  <c:v>3825.9300000000003</c:v>
                </c:pt>
                <c:pt idx="5205">
                  <c:v>3825.73</c:v>
                </c:pt>
                <c:pt idx="5206">
                  <c:v>3825.72</c:v>
                </c:pt>
                <c:pt idx="5207">
                  <c:v>3825.47</c:v>
                </c:pt>
                <c:pt idx="5208">
                  <c:v>3825.01</c:v>
                </c:pt>
                <c:pt idx="5209">
                  <c:v>3824.94</c:v>
                </c:pt>
                <c:pt idx="5210">
                  <c:v>3824.9300000000003</c:v>
                </c:pt>
                <c:pt idx="5211">
                  <c:v>3824.81</c:v>
                </c:pt>
                <c:pt idx="5212">
                  <c:v>3824.5100000000007</c:v>
                </c:pt>
                <c:pt idx="5213">
                  <c:v>3824.25</c:v>
                </c:pt>
                <c:pt idx="5214">
                  <c:v>3823.9</c:v>
                </c:pt>
                <c:pt idx="5215">
                  <c:v>3823.6800000000003</c:v>
                </c:pt>
                <c:pt idx="5216">
                  <c:v>3822.37</c:v>
                </c:pt>
                <c:pt idx="5217">
                  <c:v>3822.21</c:v>
                </c:pt>
                <c:pt idx="5218">
                  <c:v>3822.2</c:v>
                </c:pt>
                <c:pt idx="5219">
                  <c:v>3821.8</c:v>
                </c:pt>
                <c:pt idx="5220">
                  <c:v>3821.69</c:v>
                </c:pt>
                <c:pt idx="5221">
                  <c:v>3821.58</c:v>
                </c:pt>
                <c:pt idx="5222">
                  <c:v>3821.53</c:v>
                </c:pt>
                <c:pt idx="5223">
                  <c:v>3821.16</c:v>
                </c:pt>
                <c:pt idx="5224">
                  <c:v>3821.02</c:v>
                </c:pt>
                <c:pt idx="5225">
                  <c:v>3820.65</c:v>
                </c:pt>
                <c:pt idx="5226">
                  <c:v>3820.35</c:v>
                </c:pt>
                <c:pt idx="5227">
                  <c:v>3820.3</c:v>
                </c:pt>
                <c:pt idx="5228">
                  <c:v>3820.09</c:v>
                </c:pt>
                <c:pt idx="5229">
                  <c:v>3819.48</c:v>
                </c:pt>
                <c:pt idx="5230">
                  <c:v>3819.41</c:v>
                </c:pt>
                <c:pt idx="5231">
                  <c:v>3819.2799999999997</c:v>
                </c:pt>
                <c:pt idx="5232">
                  <c:v>3819.22</c:v>
                </c:pt>
                <c:pt idx="5233">
                  <c:v>3819.01</c:v>
                </c:pt>
                <c:pt idx="5234">
                  <c:v>3818.9</c:v>
                </c:pt>
                <c:pt idx="5235">
                  <c:v>3818.7</c:v>
                </c:pt>
                <c:pt idx="5236">
                  <c:v>3818.56</c:v>
                </c:pt>
                <c:pt idx="5237">
                  <c:v>3818.38</c:v>
                </c:pt>
                <c:pt idx="5238">
                  <c:v>3818.34</c:v>
                </c:pt>
                <c:pt idx="5239">
                  <c:v>3818.26</c:v>
                </c:pt>
                <c:pt idx="5240">
                  <c:v>3817.24</c:v>
                </c:pt>
                <c:pt idx="5241">
                  <c:v>3817.09</c:v>
                </c:pt>
                <c:pt idx="5242">
                  <c:v>3817.0800000000004</c:v>
                </c:pt>
                <c:pt idx="5243">
                  <c:v>3816.77</c:v>
                </c:pt>
                <c:pt idx="5244">
                  <c:v>3815.96</c:v>
                </c:pt>
                <c:pt idx="5245">
                  <c:v>3815.42</c:v>
                </c:pt>
                <c:pt idx="5246">
                  <c:v>3815.09</c:v>
                </c:pt>
                <c:pt idx="5247">
                  <c:v>3815.09</c:v>
                </c:pt>
                <c:pt idx="5248">
                  <c:v>3814.97</c:v>
                </c:pt>
                <c:pt idx="5249">
                  <c:v>3814.47</c:v>
                </c:pt>
                <c:pt idx="5250">
                  <c:v>3813.99</c:v>
                </c:pt>
                <c:pt idx="5251">
                  <c:v>3813.65</c:v>
                </c:pt>
                <c:pt idx="5252">
                  <c:v>3813.1800000000003</c:v>
                </c:pt>
                <c:pt idx="5253">
                  <c:v>3812.81</c:v>
                </c:pt>
                <c:pt idx="5254">
                  <c:v>3812.72</c:v>
                </c:pt>
                <c:pt idx="5255">
                  <c:v>3812.26</c:v>
                </c:pt>
                <c:pt idx="5256">
                  <c:v>3812.2</c:v>
                </c:pt>
                <c:pt idx="5257">
                  <c:v>3812.13</c:v>
                </c:pt>
                <c:pt idx="5258">
                  <c:v>3811.72</c:v>
                </c:pt>
                <c:pt idx="5259">
                  <c:v>3811.2999999999997</c:v>
                </c:pt>
                <c:pt idx="5260">
                  <c:v>3811.14</c:v>
                </c:pt>
                <c:pt idx="5261">
                  <c:v>3810.63</c:v>
                </c:pt>
                <c:pt idx="5262">
                  <c:v>3810.58</c:v>
                </c:pt>
                <c:pt idx="5263">
                  <c:v>3809.94</c:v>
                </c:pt>
                <c:pt idx="5264">
                  <c:v>3809.8</c:v>
                </c:pt>
                <c:pt idx="5265">
                  <c:v>3809.46</c:v>
                </c:pt>
                <c:pt idx="5266">
                  <c:v>3809.2999999999997</c:v>
                </c:pt>
                <c:pt idx="5267">
                  <c:v>3809.1900000000005</c:v>
                </c:pt>
                <c:pt idx="5268">
                  <c:v>3808.9900000000002</c:v>
                </c:pt>
                <c:pt idx="5269">
                  <c:v>3808.88</c:v>
                </c:pt>
                <c:pt idx="5270">
                  <c:v>3808.71</c:v>
                </c:pt>
                <c:pt idx="5271">
                  <c:v>3808.04</c:v>
                </c:pt>
                <c:pt idx="5272">
                  <c:v>3807.84</c:v>
                </c:pt>
                <c:pt idx="5273">
                  <c:v>3807.73</c:v>
                </c:pt>
                <c:pt idx="5274">
                  <c:v>3807.42</c:v>
                </c:pt>
                <c:pt idx="5275">
                  <c:v>3806.89</c:v>
                </c:pt>
                <c:pt idx="5276">
                  <c:v>3806.6899999999996</c:v>
                </c:pt>
                <c:pt idx="5277">
                  <c:v>3806.5</c:v>
                </c:pt>
                <c:pt idx="5278">
                  <c:v>3806.21</c:v>
                </c:pt>
                <c:pt idx="5279">
                  <c:v>3805.8199999999997</c:v>
                </c:pt>
                <c:pt idx="5280">
                  <c:v>3805.77</c:v>
                </c:pt>
                <c:pt idx="5281">
                  <c:v>3804.33</c:v>
                </c:pt>
                <c:pt idx="5282">
                  <c:v>3804.31</c:v>
                </c:pt>
                <c:pt idx="5283">
                  <c:v>3804.19</c:v>
                </c:pt>
                <c:pt idx="5284">
                  <c:v>3804.18</c:v>
                </c:pt>
                <c:pt idx="5285">
                  <c:v>3804.15</c:v>
                </c:pt>
                <c:pt idx="5286">
                  <c:v>3804.1</c:v>
                </c:pt>
                <c:pt idx="5287">
                  <c:v>3803.87</c:v>
                </c:pt>
                <c:pt idx="5288">
                  <c:v>3803.3100000000004</c:v>
                </c:pt>
                <c:pt idx="5289">
                  <c:v>3802.8</c:v>
                </c:pt>
                <c:pt idx="5290">
                  <c:v>3802.78</c:v>
                </c:pt>
                <c:pt idx="5291">
                  <c:v>3802.71</c:v>
                </c:pt>
                <c:pt idx="5292">
                  <c:v>3802.6899999999996</c:v>
                </c:pt>
                <c:pt idx="5293">
                  <c:v>3802.65</c:v>
                </c:pt>
                <c:pt idx="5294">
                  <c:v>3802.54</c:v>
                </c:pt>
                <c:pt idx="5295">
                  <c:v>3802.54</c:v>
                </c:pt>
                <c:pt idx="5296">
                  <c:v>3802.54</c:v>
                </c:pt>
                <c:pt idx="5297">
                  <c:v>3802.3</c:v>
                </c:pt>
                <c:pt idx="5298">
                  <c:v>3802.19</c:v>
                </c:pt>
                <c:pt idx="5299">
                  <c:v>3802.06</c:v>
                </c:pt>
                <c:pt idx="5300">
                  <c:v>3801.91</c:v>
                </c:pt>
                <c:pt idx="5301">
                  <c:v>3801.72</c:v>
                </c:pt>
                <c:pt idx="5302">
                  <c:v>3801.31</c:v>
                </c:pt>
                <c:pt idx="5303">
                  <c:v>3801.11</c:v>
                </c:pt>
                <c:pt idx="5304">
                  <c:v>3801.1000000000004</c:v>
                </c:pt>
                <c:pt idx="5305">
                  <c:v>3800.92</c:v>
                </c:pt>
                <c:pt idx="5306">
                  <c:v>3800.74</c:v>
                </c:pt>
                <c:pt idx="5307">
                  <c:v>3800.72</c:v>
                </c:pt>
                <c:pt idx="5308">
                  <c:v>3800.65</c:v>
                </c:pt>
                <c:pt idx="5309">
                  <c:v>3800.56</c:v>
                </c:pt>
                <c:pt idx="5310">
                  <c:v>3800.49</c:v>
                </c:pt>
                <c:pt idx="5311">
                  <c:v>3799.95</c:v>
                </c:pt>
                <c:pt idx="5312">
                  <c:v>3799.85</c:v>
                </c:pt>
                <c:pt idx="5313">
                  <c:v>3799.8</c:v>
                </c:pt>
                <c:pt idx="5314">
                  <c:v>3799.6</c:v>
                </c:pt>
                <c:pt idx="5315">
                  <c:v>3799.56</c:v>
                </c:pt>
                <c:pt idx="5316">
                  <c:v>3799.29</c:v>
                </c:pt>
                <c:pt idx="5317">
                  <c:v>3799.1</c:v>
                </c:pt>
                <c:pt idx="5318">
                  <c:v>3799.08</c:v>
                </c:pt>
                <c:pt idx="5319">
                  <c:v>3799</c:v>
                </c:pt>
                <c:pt idx="5320">
                  <c:v>3798.52</c:v>
                </c:pt>
                <c:pt idx="5321">
                  <c:v>3798.51</c:v>
                </c:pt>
                <c:pt idx="5322">
                  <c:v>3798.32</c:v>
                </c:pt>
                <c:pt idx="5323">
                  <c:v>3797.98</c:v>
                </c:pt>
                <c:pt idx="5324">
                  <c:v>3797.86</c:v>
                </c:pt>
                <c:pt idx="5325">
                  <c:v>3797.84</c:v>
                </c:pt>
                <c:pt idx="5326">
                  <c:v>3797.45</c:v>
                </c:pt>
                <c:pt idx="5327">
                  <c:v>3797.11</c:v>
                </c:pt>
                <c:pt idx="5328">
                  <c:v>3796.93</c:v>
                </c:pt>
                <c:pt idx="5329">
                  <c:v>3796.9</c:v>
                </c:pt>
                <c:pt idx="5330">
                  <c:v>3795.83</c:v>
                </c:pt>
                <c:pt idx="5331">
                  <c:v>3795.66</c:v>
                </c:pt>
                <c:pt idx="5332">
                  <c:v>3795.62</c:v>
                </c:pt>
                <c:pt idx="5333">
                  <c:v>3795.59</c:v>
                </c:pt>
                <c:pt idx="5334">
                  <c:v>3795.34</c:v>
                </c:pt>
                <c:pt idx="5335">
                  <c:v>3795.31</c:v>
                </c:pt>
                <c:pt idx="5336">
                  <c:v>3795.24</c:v>
                </c:pt>
                <c:pt idx="5337">
                  <c:v>3795.22</c:v>
                </c:pt>
                <c:pt idx="5338">
                  <c:v>3795.0399999999995</c:v>
                </c:pt>
                <c:pt idx="5339">
                  <c:v>3794.8999999999996</c:v>
                </c:pt>
                <c:pt idx="5340">
                  <c:v>3794.38</c:v>
                </c:pt>
                <c:pt idx="5341">
                  <c:v>3794.33</c:v>
                </c:pt>
                <c:pt idx="5342">
                  <c:v>3794.29</c:v>
                </c:pt>
                <c:pt idx="5343">
                  <c:v>3794.0499999999997</c:v>
                </c:pt>
                <c:pt idx="5344">
                  <c:v>3792.9799999999996</c:v>
                </c:pt>
                <c:pt idx="5345">
                  <c:v>3792.79</c:v>
                </c:pt>
                <c:pt idx="5346">
                  <c:v>3792.78</c:v>
                </c:pt>
                <c:pt idx="5347">
                  <c:v>3792.58</c:v>
                </c:pt>
                <c:pt idx="5348">
                  <c:v>3792.46</c:v>
                </c:pt>
                <c:pt idx="5349">
                  <c:v>3792.0600000000004</c:v>
                </c:pt>
                <c:pt idx="5350">
                  <c:v>3791.95</c:v>
                </c:pt>
                <c:pt idx="5351">
                  <c:v>3791.87</c:v>
                </c:pt>
                <c:pt idx="5352">
                  <c:v>3791.59</c:v>
                </c:pt>
                <c:pt idx="5353">
                  <c:v>3791.04</c:v>
                </c:pt>
                <c:pt idx="5354">
                  <c:v>3790.99</c:v>
                </c:pt>
                <c:pt idx="5355">
                  <c:v>3790.88</c:v>
                </c:pt>
                <c:pt idx="5356">
                  <c:v>3790.75</c:v>
                </c:pt>
                <c:pt idx="5357">
                  <c:v>3790.23</c:v>
                </c:pt>
                <c:pt idx="5358">
                  <c:v>3789.65</c:v>
                </c:pt>
                <c:pt idx="5359">
                  <c:v>3789.45</c:v>
                </c:pt>
                <c:pt idx="5360">
                  <c:v>3789.22</c:v>
                </c:pt>
                <c:pt idx="5361">
                  <c:v>3789.1</c:v>
                </c:pt>
                <c:pt idx="5362">
                  <c:v>3789.1</c:v>
                </c:pt>
                <c:pt idx="5363">
                  <c:v>3788.9900000000002</c:v>
                </c:pt>
                <c:pt idx="5364">
                  <c:v>3788.3599999999997</c:v>
                </c:pt>
                <c:pt idx="5365">
                  <c:v>3788.18</c:v>
                </c:pt>
                <c:pt idx="5366">
                  <c:v>3788.0299999999997</c:v>
                </c:pt>
                <c:pt idx="5367">
                  <c:v>3787.98</c:v>
                </c:pt>
                <c:pt idx="5368">
                  <c:v>3787.74</c:v>
                </c:pt>
                <c:pt idx="5369">
                  <c:v>3786.91</c:v>
                </c:pt>
                <c:pt idx="5370">
                  <c:v>3786.81</c:v>
                </c:pt>
                <c:pt idx="5371">
                  <c:v>3786.4299999999994</c:v>
                </c:pt>
                <c:pt idx="5372">
                  <c:v>3786.39</c:v>
                </c:pt>
                <c:pt idx="5373">
                  <c:v>3785.79</c:v>
                </c:pt>
                <c:pt idx="5374">
                  <c:v>3785.56</c:v>
                </c:pt>
                <c:pt idx="5375">
                  <c:v>3785.41</c:v>
                </c:pt>
                <c:pt idx="5376">
                  <c:v>3785.09</c:v>
                </c:pt>
                <c:pt idx="5377">
                  <c:v>3784.84</c:v>
                </c:pt>
                <c:pt idx="5378">
                  <c:v>3784.6399999999994</c:v>
                </c:pt>
                <c:pt idx="5379">
                  <c:v>3784.5499999999997</c:v>
                </c:pt>
                <c:pt idx="5380">
                  <c:v>3784.45</c:v>
                </c:pt>
                <c:pt idx="5381">
                  <c:v>3784.38</c:v>
                </c:pt>
                <c:pt idx="5382">
                  <c:v>3783.96</c:v>
                </c:pt>
                <c:pt idx="5383">
                  <c:v>3783.83</c:v>
                </c:pt>
                <c:pt idx="5384">
                  <c:v>3783.83</c:v>
                </c:pt>
                <c:pt idx="5385">
                  <c:v>3783.54</c:v>
                </c:pt>
                <c:pt idx="5386">
                  <c:v>3783.26</c:v>
                </c:pt>
                <c:pt idx="5387">
                  <c:v>3783.2</c:v>
                </c:pt>
                <c:pt idx="5388">
                  <c:v>3783.04</c:v>
                </c:pt>
                <c:pt idx="5389">
                  <c:v>3781.3500000000004</c:v>
                </c:pt>
                <c:pt idx="5390">
                  <c:v>3781.25</c:v>
                </c:pt>
                <c:pt idx="5391">
                  <c:v>3781.03</c:v>
                </c:pt>
                <c:pt idx="5392">
                  <c:v>3780.92</c:v>
                </c:pt>
                <c:pt idx="5393">
                  <c:v>3780.82</c:v>
                </c:pt>
                <c:pt idx="5394">
                  <c:v>3780.11</c:v>
                </c:pt>
                <c:pt idx="5395">
                  <c:v>3779.8900000000003</c:v>
                </c:pt>
                <c:pt idx="5396">
                  <c:v>3779.49</c:v>
                </c:pt>
                <c:pt idx="5397">
                  <c:v>3779.4</c:v>
                </c:pt>
                <c:pt idx="5398">
                  <c:v>3779.33</c:v>
                </c:pt>
                <c:pt idx="5399">
                  <c:v>3779.1</c:v>
                </c:pt>
                <c:pt idx="5400">
                  <c:v>3778.9100000000003</c:v>
                </c:pt>
                <c:pt idx="5401">
                  <c:v>3778.61</c:v>
                </c:pt>
                <c:pt idx="5402">
                  <c:v>3778.3199999999997</c:v>
                </c:pt>
                <c:pt idx="5403">
                  <c:v>3777.68</c:v>
                </c:pt>
                <c:pt idx="5404">
                  <c:v>3777.55</c:v>
                </c:pt>
                <c:pt idx="5405">
                  <c:v>3777.55</c:v>
                </c:pt>
                <c:pt idx="5406">
                  <c:v>3777.47</c:v>
                </c:pt>
                <c:pt idx="5407">
                  <c:v>3776.98</c:v>
                </c:pt>
                <c:pt idx="5408">
                  <c:v>3776.91</c:v>
                </c:pt>
                <c:pt idx="5409">
                  <c:v>3776.69</c:v>
                </c:pt>
                <c:pt idx="5410">
                  <c:v>3776.58</c:v>
                </c:pt>
                <c:pt idx="5411">
                  <c:v>3776.5699999999997</c:v>
                </c:pt>
                <c:pt idx="5412">
                  <c:v>3775.92</c:v>
                </c:pt>
                <c:pt idx="5413">
                  <c:v>3775.84</c:v>
                </c:pt>
                <c:pt idx="5414">
                  <c:v>3775.74</c:v>
                </c:pt>
                <c:pt idx="5415">
                  <c:v>3775.54</c:v>
                </c:pt>
                <c:pt idx="5416">
                  <c:v>3775.48</c:v>
                </c:pt>
                <c:pt idx="5417">
                  <c:v>3774.83</c:v>
                </c:pt>
                <c:pt idx="5418">
                  <c:v>3774.8</c:v>
                </c:pt>
                <c:pt idx="5419">
                  <c:v>3774.74</c:v>
                </c:pt>
                <c:pt idx="5420">
                  <c:v>3774.65</c:v>
                </c:pt>
                <c:pt idx="5421">
                  <c:v>3774.58</c:v>
                </c:pt>
                <c:pt idx="5422">
                  <c:v>3774.2200000000003</c:v>
                </c:pt>
                <c:pt idx="5423">
                  <c:v>3773.51</c:v>
                </c:pt>
                <c:pt idx="5424">
                  <c:v>3773.24</c:v>
                </c:pt>
                <c:pt idx="5425">
                  <c:v>3773.1</c:v>
                </c:pt>
                <c:pt idx="5426">
                  <c:v>3772.91</c:v>
                </c:pt>
                <c:pt idx="5427">
                  <c:v>3772.64</c:v>
                </c:pt>
                <c:pt idx="5428">
                  <c:v>3772.58</c:v>
                </c:pt>
                <c:pt idx="5429">
                  <c:v>3772.47</c:v>
                </c:pt>
                <c:pt idx="5430">
                  <c:v>3772.44</c:v>
                </c:pt>
                <c:pt idx="5431">
                  <c:v>3771.5899999999997</c:v>
                </c:pt>
                <c:pt idx="5432">
                  <c:v>3771.55</c:v>
                </c:pt>
                <c:pt idx="5433">
                  <c:v>3771.21</c:v>
                </c:pt>
                <c:pt idx="5434">
                  <c:v>3771.1</c:v>
                </c:pt>
                <c:pt idx="5435">
                  <c:v>3771.07</c:v>
                </c:pt>
                <c:pt idx="5436">
                  <c:v>3771.04</c:v>
                </c:pt>
                <c:pt idx="5437">
                  <c:v>3770.54</c:v>
                </c:pt>
                <c:pt idx="5438">
                  <c:v>3770.17</c:v>
                </c:pt>
                <c:pt idx="5439">
                  <c:v>3769.93</c:v>
                </c:pt>
                <c:pt idx="5440">
                  <c:v>3769.46</c:v>
                </c:pt>
                <c:pt idx="5441">
                  <c:v>3769.37</c:v>
                </c:pt>
                <c:pt idx="5442">
                  <c:v>3769.36</c:v>
                </c:pt>
                <c:pt idx="5443">
                  <c:v>3768.81</c:v>
                </c:pt>
                <c:pt idx="5444">
                  <c:v>3768.04</c:v>
                </c:pt>
                <c:pt idx="5445">
                  <c:v>3767.76</c:v>
                </c:pt>
                <c:pt idx="5446">
                  <c:v>3767.6899999999996</c:v>
                </c:pt>
                <c:pt idx="5447">
                  <c:v>3767.41</c:v>
                </c:pt>
                <c:pt idx="5448">
                  <c:v>3767.2500000000005</c:v>
                </c:pt>
                <c:pt idx="5449">
                  <c:v>3766.64</c:v>
                </c:pt>
                <c:pt idx="5450">
                  <c:v>3766.61</c:v>
                </c:pt>
                <c:pt idx="5451">
                  <c:v>3766.18</c:v>
                </c:pt>
                <c:pt idx="5452">
                  <c:v>3766.1</c:v>
                </c:pt>
                <c:pt idx="5453">
                  <c:v>3765.51</c:v>
                </c:pt>
                <c:pt idx="5454">
                  <c:v>3765.19</c:v>
                </c:pt>
                <c:pt idx="5455">
                  <c:v>3765</c:v>
                </c:pt>
                <c:pt idx="5456">
                  <c:v>3764.9</c:v>
                </c:pt>
                <c:pt idx="5457">
                  <c:v>3764.35</c:v>
                </c:pt>
                <c:pt idx="5458">
                  <c:v>3764.27</c:v>
                </c:pt>
                <c:pt idx="5459">
                  <c:v>3763.85</c:v>
                </c:pt>
                <c:pt idx="5460">
                  <c:v>3763.8200000000006</c:v>
                </c:pt>
                <c:pt idx="5461">
                  <c:v>3763.82</c:v>
                </c:pt>
                <c:pt idx="5462">
                  <c:v>3763.27</c:v>
                </c:pt>
                <c:pt idx="5463">
                  <c:v>3763.24</c:v>
                </c:pt>
                <c:pt idx="5464">
                  <c:v>3762.84</c:v>
                </c:pt>
                <c:pt idx="5465">
                  <c:v>3762.8</c:v>
                </c:pt>
                <c:pt idx="5466">
                  <c:v>3762.66</c:v>
                </c:pt>
                <c:pt idx="5467">
                  <c:v>3762.2400000000002</c:v>
                </c:pt>
                <c:pt idx="5468">
                  <c:v>3761.89</c:v>
                </c:pt>
                <c:pt idx="5469">
                  <c:v>3761.8499999999995</c:v>
                </c:pt>
                <c:pt idx="5470">
                  <c:v>3761.6099999999997</c:v>
                </c:pt>
                <c:pt idx="5471">
                  <c:v>3761.55</c:v>
                </c:pt>
                <c:pt idx="5472">
                  <c:v>3760.8999999999996</c:v>
                </c:pt>
                <c:pt idx="5473">
                  <c:v>3760.54</c:v>
                </c:pt>
                <c:pt idx="5474">
                  <c:v>3760.43</c:v>
                </c:pt>
                <c:pt idx="5475">
                  <c:v>3760.42</c:v>
                </c:pt>
                <c:pt idx="5476">
                  <c:v>3759.31</c:v>
                </c:pt>
                <c:pt idx="5477">
                  <c:v>3759.24</c:v>
                </c:pt>
                <c:pt idx="5478">
                  <c:v>3759</c:v>
                </c:pt>
                <c:pt idx="5479">
                  <c:v>3758.18</c:v>
                </c:pt>
                <c:pt idx="5480">
                  <c:v>3757.96</c:v>
                </c:pt>
                <c:pt idx="5481">
                  <c:v>3757.95</c:v>
                </c:pt>
                <c:pt idx="5482">
                  <c:v>3757.82</c:v>
                </c:pt>
                <c:pt idx="5483">
                  <c:v>3757.74</c:v>
                </c:pt>
                <c:pt idx="5484">
                  <c:v>3757.44</c:v>
                </c:pt>
                <c:pt idx="5485">
                  <c:v>3757.4</c:v>
                </c:pt>
                <c:pt idx="5486">
                  <c:v>3757.0199999999995</c:v>
                </c:pt>
                <c:pt idx="5487">
                  <c:v>3756.8700000000003</c:v>
                </c:pt>
                <c:pt idx="5488">
                  <c:v>3756.6300000000006</c:v>
                </c:pt>
                <c:pt idx="5489">
                  <c:v>3756.59</c:v>
                </c:pt>
                <c:pt idx="5490">
                  <c:v>3756.5099999999993</c:v>
                </c:pt>
                <c:pt idx="5491">
                  <c:v>3756.35</c:v>
                </c:pt>
                <c:pt idx="5492">
                  <c:v>3756.2700000000004</c:v>
                </c:pt>
                <c:pt idx="5493">
                  <c:v>3756.11</c:v>
                </c:pt>
                <c:pt idx="5494">
                  <c:v>3755.8900000000003</c:v>
                </c:pt>
                <c:pt idx="5495">
                  <c:v>3755.8300000000004</c:v>
                </c:pt>
                <c:pt idx="5496">
                  <c:v>3755.51</c:v>
                </c:pt>
                <c:pt idx="5497">
                  <c:v>3755.29</c:v>
                </c:pt>
                <c:pt idx="5498">
                  <c:v>3755.27</c:v>
                </c:pt>
                <c:pt idx="5499">
                  <c:v>3754.24</c:v>
                </c:pt>
                <c:pt idx="5500">
                  <c:v>3752.9</c:v>
                </c:pt>
                <c:pt idx="5501">
                  <c:v>3752.0800000000004</c:v>
                </c:pt>
                <c:pt idx="5502">
                  <c:v>3751.99</c:v>
                </c:pt>
                <c:pt idx="5503">
                  <c:v>3751.82</c:v>
                </c:pt>
                <c:pt idx="5504">
                  <c:v>3751.4300000000003</c:v>
                </c:pt>
                <c:pt idx="5505">
                  <c:v>3751.35</c:v>
                </c:pt>
                <c:pt idx="5506">
                  <c:v>3751.3199999999997</c:v>
                </c:pt>
                <c:pt idx="5507">
                  <c:v>3750.97</c:v>
                </c:pt>
                <c:pt idx="5508">
                  <c:v>3750.29</c:v>
                </c:pt>
                <c:pt idx="5509">
                  <c:v>3750.09</c:v>
                </c:pt>
                <c:pt idx="5510">
                  <c:v>3750</c:v>
                </c:pt>
                <c:pt idx="5511">
                  <c:v>3749.6400000000003</c:v>
                </c:pt>
                <c:pt idx="5512">
                  <c:v>3749.32</c:v>
                </c:pt>
                <c:pt idx="5513">
                  <c:v>3749.0099999999998</c:v>
                </c:pt>
                <c:pt idx="5514">
                  <c:v>3748.72</c:v>
                </c:pt>
                <c:pt idx="5515">
                  <c:v>3748.55</c:v>
                </c:pt>
                <c:pt idx="5516">
                  <c:v>3748.4700000000003</c:v>
                </c:pt>
                <c:pt idx="5517">
                  <c:v>3748.14</c:v>
                </c:pt>
                <c:pt idx="5518">
                  <c:v>3747.87</c:v>
                </c:pt>
                <c:pt idx="5519">
                  <c:v>3747.81</c:v>
                </c:pt>
                <c:pt idx="5520">
                  <c:v>3747.27</c:v>
                </c:pt>
                <c:pt idx="5521">
                  <c:v>3746.85</c:v>
                </c:pt>
                <c:pt idx="5522">
                  <c:v>3746.78</c:v>
                </c:pt>
                <c:pt idx="5523">
                  <c:v>3746.6099999999997</c:v>
                </c:pt>
                <c:pt idx="5524">
                  <c:v>3746.2</c:v>
                </c:pt>
                <c:pt idx="5525">
                  <c:v>3745.9</c:v>
                </c:pt>
                <c:pt idx="5526">
                  <c:v>3745.89</c:v>
                </c:pt>
                <c:pt idx="5527">
                  <c:v>3745.52</c:v>
                </c:pt>
                <c:pt idx="5528">
                  <c:v>3745.45</c:v>
                </c:pt>
                <c:pt idx="5529">
                  <c:v>3744.75</c:v>
                </c:pt>
                <c:pt idx="5530">
                  <c:v>3744.64</c:v>
                </c:pt>
                <c:pt idx="5531">
                  <c:v>3744.5</c:v>
                </c:pt>
                <c:pt idx="5532">
                  <c:v>3744.31</c:v>
                </c:pt>
                <c:pt idx="5533">
                  <c:v>3743.82</c:v>
                </c:pt>
                <c:pt idx="5534">
                  <c:v>3743.82</c:v>
                </c:pt>
                <c:pt idx="5535">
                  <c:v>3743.58</c:v>
                </c:pt>
                <c:pt idx="5536">
                  <c:v>3743.15</c:v>
                </c:pt>
                <c:pt idx="5537">
                  <c:v>3743.11</c:v>
                </c:pt>
                <c:pt idx="5538">
                  <c:v>3743.0399999999995</c:v>
                </c:pt>
                <c:pt idx="5539">
                  <c:v>3742.8199999999997</c:v>
                </c:pt>
                <c:pt idx="5540">
                  <c:v>3742.67</c:v>
                </c:pt>
                <c:pt idx="5541">
                  <c:v>3742.58</c:v>
                </c:pt>
                <c:pt idx="5542">
                  <c:v>3742.37</c:v>
                </c:pt>
                <c:pt idx="5543">
                  <c:v>3742.31</c:v>
                </c:pt>
                <c:pt idx="5544">
                  <c:v>3742.2</c:v>
                </c:pt>
                <c:pt idx="5545">
                  <c:v>3742.1500000000005</c:v>
                </c:pt>
                <c:pt idx="5546">
                  <c:v>3741.99</c:v>
                </c:pt>
                <c:pt idx="5547">
                  <c:v>3741.89</c:v>
                </c:pt>
                <c:pt idx="5548">
                  <c:v>3741.05</c:v>
                </c:pt>
                <c:pt idx="5549">
                  <c:v>3740.98</c:v>
                </c:pt>
                <c:pt idx="5550">
                  <c:v>3740.94</c:v>
                </c:pt>
              </c:numCache>
            </c:numRef>
          </c:val>
          <c:smooth val="0"/>
          <c:extLst>
            <c:ext xmlns:c16="http://schemas.microsoft.com/office/drawing/2014/chart" uri="{C3380CC4-5D6E-409C-BE32-E72D297353CC}">
              <c16:uniqueId val="{00000000-67F1-47C5-B461-AA9A5F58710B}"/>
            </c:ext>
          </c:extLst>
        </c:ser>
        <c:dLbls>
          <c:showLegendKey val="0"/>
          <c:showVal val="0"/>
          <c:showCatName val="0"/>
          <c:showSerName val="0"/>
          <c:showPercent val="0"/>
          <c:showBubbleSize val="0"/>
        </c:dLbls>
        <c:marker val="1"/>
        <c:smooth val="0"/>
        <c:axId val="950586832"/>
        <c:axId val="950582032"/>
      </c:lineChart>
      <c:catAx>
        <c:axId val="95058683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0582032"/>
        <c:crosses val="autoZero"/>
        <c:auto val="1"/>
        <c:lblAlgn val="ctr"/>
        <c:lblOffset val="100"/>
        <c:noMultiLvlLbl val="0"/>
      </c:catAx>
      <c:valAx>
        <c:axId val="9505820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05868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Analystics.xlsx]Day Wise &amp; Month Wise Data!PivotTable2</c:name>
    <c:fmtId val="4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High risk transaction flag</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6">
                <a:lumMod val="60000"/>
                <a:lumOff val="40000"/>
              </a:schemeClr>
            </a:solidFill>
            <a:ln>
              <a:noFill/>
            </a:ln>
            <a:effectLst>
              <a:glow rad="63500">
                <a:schemeClr val="accent6">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Mod val="60000"/>
                <a:lumOff val="40000"/>
              </a:schemeClr>
            </a:solidFill>
            <a:ln>
              <a:noFill/>
            </a:ln>
            <a:effectLst>
              <a:glow rad="63500">
                <a:schemeClr val="accent1">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2">
                <a:lumMod val="60000"/>
                <a:lumMod val="60000"/>
                <a:lumOff val="40000"/>
              </a:schemeClr>
            </a:solidFill>
            <a:ln>
              <a:noFill/>
            </a:ln>
            <a:effectLst>
              <a:glow rad="63500">
                <a:schemeClr val="accent2">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3">
                <a:lumMod val="60000"/>
                <a:lumMod val="60000"/>
                <a:lumOff val="40000"/>
              </a:schemeClr>
            </a:solidFill>
            <a:ln>
              <a:noFill/>
            </a:ln>
            <a:effectLst>
              <a:glow rad="63500">
                <a:schemeClr val="accent3">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4">
                <a:lumMod val="60000"/>
                <a:lumMod val="60000"/>
                <a:lumOff val="40000"/>
              </a:schemeClr>
            </a:solidFill>
            <a:ln>
              <a:noFill/>
            </a:ln>
            <a:effectLst>
              <a:glow rad="63500">
                <a:schemeClr val="accent4">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5">
                <a:lumMod val="60000"/>
                <a:lumMod val="60000"/>
                <a:lumOff val="40000"/>
              </a:schemeClr>
            </a:solidFill>
            <a:ln>
              <a:noFill/>
            </a:ln>
            <a:effectLst>
              <a:glow rad="63500">
                <a:schemeClr val="accent5">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6">
                <a:lumMod val="60000"/>
                <a:lumMod val="60000"/>
                <a:lumOff val="40000"/>
              </a:schemeClr>
            </a:solidFill>
            <a:ln>
              <a:noFill/>
            </a:ln>
            <a:effectLst>
              <a:glow rad="63500">
                <a:schemeClr val="accent6">
                  <a:lumMod val="6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80000"/>
                <a:lumOff val="20000"/>
                <a:lumMod val="60000"/>
                <a:lumOff val="40000"/>
              </a:schemeClr>
            </a:solidFill>
            <a:ln>
              <a:noFill/>
            </a:ln>
            <a:effectLst>
              <a:glow rad="63500">
                <a:schemeClr val="accent1">
                  <a:lumMod val="80000"/>
                  <a:lumOff val="20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'Day Wise &amp; Month Wise Data'!$B$3:$B$6</c:f>
              <c:strCache>
                <c:ptCount val="1"/>
                <c:pt idx="0">
                  <c:v>&lt;01-01-2024</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Data'!$B$7:$B$71094</c:f>
              <c:numCache>
                <c:formatCode>General</c:formatCode>
                <c:ptCount val="5551"/>
              </c:numCache>
            </c:numRef>
          </c:val>
          <c:extLst>
            <c:ext xmlns:c16="http://schemas.microsoft.com/office/drawing/2014/chart" uri="{C3380CC4-5D6E-409C-BE32-E72D297353CC}">
              <c16:uniqueId val="{00000000-4E9B-44A9-A86B-27627A9F9D12}"/>
            </c:ext>
          </c:extLst>
        </c:ser>
        <c:ser>
          <c:idx val="1"/>
          <c:order val="1"/>
          <c:tx>
            <c:strRef>
              <c:f>'Day Wise &amp; Month Wise Data'!$C$3:$C$6</c:f>
              <c:strCache>
                <c:ptCount val="1"/>
                <c:pt idx="0">
                  <c:v>Jan</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Data'!$C$7:$C$71094</c:f>
              <c:numCache>
                <c:formatCode>General</c:formatCode>
                <c:ptCount val="5551"/>
                <c:pt idx="0">
                  <c:v>4</c:v>
                </c:pt>
                <c:pt idx="1">
                  <c:v>4</c:v>
                </c:pt>
                <c:pt idx="2">
                  <c:v>1</c:v>
                </c:pt>
                <c:pt idx="3">
                  <c:v>3</c:v>
                </c:pt>
                <c:pt idx="4">
                  <c:v>3</c:v>
                </c:pt>
                <c:pt idx="5">
                  <c:v>4</c:v>
                </c:pt>
                <c:pt idx="6">
                  <c:v>5</c:v>
                </c:pt>
                <c:pt idx="7">
                  <c:v>1</c:v>
                </c:pt>
                <c:pt idx="8">
                  <c:v>5</c:v>
                </c:pt>
                <c:pt idx="9">
                  <c:v>3</c:v>
                </c:pt>
                <c:pt idx="10">
                  <c:v>1</c:v>
                </c:pt>
                <c:pt idx="11">
                  <c:v>2</c:v>
                </c:pt>
                <c:pt idx="12">
                  <c:v>1</c:v>
                </c:pt>
                <c:pt idx="13">
                  <c:v>2</c:v>
                </c:pt>
                <c:pt idx="14">
                  <c:v>2</c:v>
                </c:pt>
                <c:pt idx="15">
                  <c:v>3</c:v>
                </c:pt>
                <c:pt idx="16">
                  <c:v>3</c:v>
                </c:pt>
                <c:pt idx="17">
                  <c:v>1</c:v>
                </c:pt>
                <c:pt idx="18">
                  <c:v>2</c:v>
                </c:pt>
                <c:pt idx="19">
                  <c:v>1</c:v>
                </c:pt>
                <c:pt idx="20">
                  <c:v>1</c:v>
                </c:pt>
                <c:pt idx="21">
                  <c:v>2</c:v>
                </c:pt>
                <c:pt idx="22">
                  <c:v>1</c:v>
                </c:pt>
                <c:pt idx="24">
                  <c:v>2</c:v>
                </c:pt>
                <c:pt idx="25">
                  <c:v>2</c:v>
                </c:pt>
                <c:pt idx="26">
                  <c:v>2</c:v>
                </c:pt>
                <c:pt idx="28">
                  <c:v>2</c:v>
                </c:pt>
                <c:pt idx="29">
                  <c:v>2</c:v>
                </c:pt>
                <c:pt idx="30">
                  <c:v>2</c:v>
                </c:pt>
                <c:pt idx="31">
                  <c:v>1</c:v>
                </c:pt>
                <c:pt idx="32">
                  <c:v>1</c:v>
                </c:pt>
                <c:pt idx="34">
                  <c:v>3</c:v>
                </c:pt>
                <c:pt idx="35">
                  <c:v>1</c:v>
                </c:pt>
                <c:pt idx="37">
                  <c:v>4</c:v>
                </c:pt>
                <c:pt idx="38">
                  <c:v>1</c:v>
                </c:pt>
                <c:pt idx="39">
                  <c:v>2</c:v>
                </c:pt>
                <c:pt idx="41">
                  <c:v>2</c:v>
                </c:pt>
                <c:pt idx="43">
                  <c:v>1</c:v>
                </c:pt>
                <c:pt idx="44">
                  <c:v>3</c:v>
                </c:pt>
                <c:pt idx="45">
                  <c:v>2</c:v>
                </c:pt>
                <c:pt idx="47">
                  <c:v>2</c:v>
                </c:pt>
                <c:pt idx="48">
                  <c:v>1</c:v>
                </c:pt>
                <c:pt idx="49">
                  <c:v>1</c:v>
                </c:pt>
                <c:pt idx="50">
                  <c:v>1</c:v>
                </c:pt>
                <c:pt idx="51">
                  <c:v>1</c:v>
                </c:pt>
                <c:pt idx="52">
                  <c:v>3</c:v>
                </c:pt>
                <c:pt idx="53">
                  <c:v>1</c:v>
                </c:pt>
                <c:pt idx="54">
                  <c:v>1</c:v>
                </c:pt>
                <c:pt idx="56">
                  <c:v>1</c:v>
                </c:pt>
                <c:pt idx="58">
                  <c:v>2</c:v>
                </c:pt>
                <c:pt idx="60">
                  <c:v>3</c:v>
                </c:pt>
                <c:pt idx="61">
                  <c:v>1</c:v>
                </c:pt>
                <c:pt idx="62">
                  <c:v>1</c:v>
                </c:pt>
                <c:pt idx="63">
                  <c:v>3</c:v>
                </c:pt>
                <c:pt idx="64">
                  <c:v>2</c:v>
                </c:pt>
                <c:pt idx="65">
                  <c:v>1</c:v>
                </c:pt>
                <c:pt idx="66">
                  <c:v>1</c:v>
                </c:pt>
                <c:pt idx="67">
                  <c:v>2</c:v>
                </c:pt>
                <c:pt idx="68">
                  <c:v>2</c:v>
                </c:pt>
                <c:pt idx="69">
                  <c:v>1</c:v>
                </c:pt>
                <c:pt idx="71">
                  <c:v>4</c:v>
                </c:pt>
                <c:pt idx="72">
                  <c:v>2</c:v>
                </c:pt>
                <c:pt idx="73">
                  <c:v>4</c:v>
                </c:pt>
                <c:pt idx="74">
                  <c:v>2</c:v>
                </c:pt>
                <c:pt idx="75">
                  <c:v>4</c:v>
                </c:pt>
                <c:pt idx="76">
                  <c:v>5</c:v>
                </c:pt>
                <c:pt idx="78">
                  <c:v>2</c:v>
                </c:pt>
                <c:pt idx="80">
                  <c:v>1</c:v>
                </c:pt>
                <c:pt idx="82">
                  <c:v>1</c:v>
                </c:pt>
                <c:pt idx="84">
                  <c:v>2</c:v>
                </c:pt>
                <c:pt idx="85">
                  <c:v>2</c:v>
                </c:pt>
                <c:pt idx="86">
                  <c:v>2</c:v>
                </c:pt>
                <c:pt idx="87">
                  <c:v>3</c:v>
                </c:pt>
                <c:pt idx="88">
                  <c:v>1</c:v>
                </c:pt>
                <c:pt idx="90">
                  <c:v>1</c:v>
                </c:pt>
                <c:pt idx="91">
                  <c:v>1</c:v>
                </c:pt>
                <c:pt idx="92">
                  <c:v>1</c:v>
                </c:pt>
                <c:pt idx="93">
                  <c:v>3</c:v>
                </c:pt>
                <c:pt idx="94">
                  <c:v>3</c:v>
                </c:pt>
                <c:pt idx="96">
                  <c:v>1</c:v>
                </c:pt>
                <c:pt idx="99">
                  <c:v>1</c:v>
                </c:pt>
                <c:pt idx="100">
                  <c:v>2</c:v>
                </c:pt>
                <c:pt idx="101">
                  <c:v>1</c:v>
                </c:pt>
                <c:pt idx="102">
                  <c:v>2</c:v>
                </c:pt>
                <c:pt idx="103">
                  <c:v>1</c:v>
                </c:pt>
                <c:pt idx="104">
                  <c:v>1</c:v>
                </c:pt>
                <c:pt idx="106">
                  <c:v>3</c:v>
                </c:pt>
                <c:pt idx="107">
                  <c:v>2</c:v>
                </c:pt>
                <c:pt idx="109">
                  <c:v>2</c:v>
                </c:pt>
                <c:pt idx="111">
                  <c:v>3</c:v>
                </c:pt>
                <c:pt idx="113">
                  <c:v>1</c:v>
                </c:pt>
                <c:pt idx="114">
                  <c:v>1</c:v>
                </c:pt>
                <c:pt idx="115">
                  <c:v>5</c:v>
                </c:pt>
                <c:pt idx="116">
                  <c:v>1</c:v>
                </c:pt>
                <c:pt idx="117">
                  <c:v>1</c:v>
                </c:pt>
                <c:pt idx="119">
                  <c:v>2</c:v>
                </c:pt>
                <c:pt idx="120">
                  <c:v>2</c:v>
                </c:pt>
                <c:pt idx="121">
                  <c:v>1</c:v>
                </c:pt>
                <c:pt idx="122">
                  <c:v>2</c:v>
                </c:pt>
                <c:pt idx="123">
                  <c:v>1</c:v>
                </c:pt>
                <c:pt idx="124">
                  <c:v>3</c:v>
                </c:pt>
                <c:pt idx="125">
                  <c:v>2</c:v>
                </c:pt>
                <c:pt idx="127">
                  <c:v>3</c:v>
                </c:pt>
                <c:pt idx="128">
                  <c:v>2</c:v>
                </c:pt>
                <c:pt idx="129">
                  <c:v>3</c:v>
                </c:pt>
                <c:pt idx="130">
                  <c:v>2</c:v>
                </c:pt>
                <c:pt idx="132">
                  <c:v>1</c:v>
                </c:pt>
                <c:pt idx="133">
                  <c:v>1</c:v>
                </c:pt>
                <c:pt idx="134">
                  <c:v>1</c:v>
                </c:pt>
                <c:pt idx="138">
                  <c:v>2</c:v>
                </c:pt>
                <c:pt idx="139">
                  <c:v>2</c:v>
                </c:pt>
                <c:pt idx="140">
                  <c:v>1</c:v>
                </c:pt>
                <c:pt idx="141">
                  <c:v>1</c:v>
                </c:pt>
                <c:pt idx="142">
                  <c:v>2</c:v>
                </c:pt>
                <c:pt idx="143">
                  <c:v>2</c:v>
                </c:pt>
                <c:pt idx="144">
                  <c:v>1</c:v>
                </c:pt>
                <c:pt idx="145">
                  <c:v>2</c:v>
                </c:pt>
                <c:pt idx="146">
                  <c:v>1</c:v>
                </c:pt>
                <c:pt idx="147">
                  <c:v>1</c:v>
                </c:pt>
                <c:pt idx="148">
                  <c:v>2</c:v>
                </c:pt>
                <c:pt idx="149">
                  <c:v>1</c:v>
                </c:pt>
                <c:pt idx="151">
                  <c:v>1</c:v>
                </c:pt>
                <c:pt idx="152">
                  <c:v>2</c:v>
                </c:pt>
                <c:pt idx="153">
                  <c:v>2</c:v>
                </c:pt>
                <c:pt idx="157">
                  <c:v>2</c:v>
                </c:pt>
                <c:pt idx="158">
                  <c:v>2</c:v>
                </c:pt>
                <c:pt idx="159">
                  <c:v>1</c:v>
                </c:pt>
                <c:pt idx="160">
                  <c:v>3</c:v>
                </c:pt>
                <c:pt idx="161">
                  <c:v>2</c:v>
                </c:pt>
                <c:pt idx="163">
                  <c:v>1</c:v>
                </c:pt>
                <c:pt idx="164">
                  <c:v>2</c:v>
                </c:pt>
                <c:pt idx="168">
                  <c:v>1</c:v>
                </c:pt>
                <c:pt idx="169">
                  <c:v>2</c:v>
                </c:pt>
                <c:pt idx="170">
                  <c:v>2</c:v>
                </c:pt>
                <c:pt idx="171">
                  <c:v>3</c:v>
                </c:pt>
                <c:pt idx="173">
                  <c:v>3</c:v>
                </c:pt>
                <c:pt idx="175">
                  <c:v>1</c:v>
                </c:pt>
                <c:pt idx="176">
                  <c:v>1</c:v>
                </c:pt>
                <c:pt idx="177">
                  <c:v>1</c:v>
                </c:pt>
                <c:pt idx="178">
                  <c:v>1</c:v>
                </c:pt>
                <c:pt idx="179">
                  <c:v>1</c:v>
                </c:pt>
                <c:pt idx="181">
                  <c:v>2</c:v>
                </c:pt>
                <c:pt idx="182">
                  <c:v>4</c:v>
                </c:pt>
                <c:pt idx="185">
                  <c:v>2</c:v>
                </c:pt>
                <c:pt idx="186">
                  <c:v>1</c:v>
                </c:pt>
                <c:pt idx="188">
                  <c:v>2</c:v>
                </c:pt>
                <c:pt idx="190">
                  <c:v>1</c:v>
                </c:pt>
                <c:pt idx="191">
                  <c:v>1</c:v>
                </c:pt>
                <c:pt idx="193">
                  <c:v>2</c:v>
                </c:pt>
                <c:pt idx="194">
                  <c:v>1</c:v>
                </c:pt>
                <c:pt idx="195">
                  <c:v>2</c:v>
                </c:pt>
                <c:pt idx="196">
                  <c:v>1</c:v>
                </c:pt>
                <c:pt idx="197">
                  <c:v>1</c:v>
                </c:pt>
                <c:pt idx="198">
                  <c:v>3</c:v>
                </c:pt>
                <c:pt idx="199">
                  <c:v>1</c:v>
                </c:pt>
                <c:pt idx="200">
                  <c:v>2</c:v>
                </c:pt>
                <c:pt idx="201">
                  <c:v>1</c:v>
                </c:pt>
                <c:pt idx="206">
                  <c:v>2</c:v>
                </c:pt>
                <c:pt idx="208">
                  <c:v>3</c:v>
                </c:pt>
                <c:pt idx="211">
                  <c:v>2</c:v>
                </c:pt>
                <c:pt idx="212">
                  <c:v>1</c:v>
                </c:pt>
                <c:pt idx="213">
                  <c:v>2</c:v>
                </c:pt>
                <c:pt idx="215">
                  <c:v>3</c:v>
                </c:pt>
                <c:pt idx="218">
                  <c:v>2</c:v>
                </c:pt>
                <c:pt idx="219">
                  <c:v>1</c:v>
                </c:pt>
                <c:pt idx="221">
                  <c:v>2</c:v>
                </c:pt>
                <c:pt idx="222">
                  <c:v>1</c:v>
                </c:pt>
                <c:pt idx="223">
                  <c:v>1</c:v>
                </c:pt>
                <c:pt idx="224">
                  <c:v>1</c:v>
                </c:pt>
                <c:pt idx="226">
                  <c:v>1</c:v>
                </c:pt>
                <c:pt idx="229">
                  <c:v>1</c:v>
                </c:pt>
                <c:pt idx="230">
                  <c:v>2</c:v>
                </c:pt>
                <c:pt idx="231">
                  <c:v>2</c:v>
                </c:pt>
                <c:pt idx="236">
                  <c:v>4</c:v>
                </c:pt>
                <c:pt idx="237">
                  <c:v>2</c:v>
                </c:pt>
                <c:pt idx="238">
                  <c:v>2</c:v>
                </c:pt>
                <c:pt idx="239">
                  <c:v>2</c:v>
                </c:pt>
                <c:pt idx="242">
                  <c:v>1</c:v>
                </c:pt>
                <c:pt idx="243">
                  <c:v>2</c:v>
                </c:pt>
                <c:pt idx="244">
                  <c:v>2</c:v>
                </c:pt>
                <c:pt idx="246">
                  <c:v>1</c:v>
                </c:pt>
                <c:pt idx="248">
                  <c:v>1</c:v>
                </c:pt>
                <c:pt idx="249">
                  <c:v>2</c:v>
                </c:pt>
                <c:pt idx="250">
                  <c:v>2</c:v>
                </c:pt>
                <c:pt idx="254">
                  <c:v>2</c:v>
                </c:pt>
                <c:pt idx="255">
                  <c:v>1</c:v>
                </c:pt>
                <c:pt idx="256">
                  <c:v>2</c:v>
                </c:pt>
                <c:pt idx="257">
                  <c:v>1</c:v>
                </c:pt>
                <c:pt idx="258">
                  <c:v>1</c:v>
                </c:pt>
                <c:pt idx="259">
                  <c:v>1</c:v>
                </c:pt>
                <c:pt idx="261">
                  <c:v>1</c:v>
                </c:pt>
                <c:pt idx="262">
                  <c:v>2</c:v>
                </c:pt>
                <c:pt idx="263">
                  <c:v>1</c:v>
                </c:pt>
                <c:pt idx="267">
                  <c:v>1</c:v>
                </c:pt>
                <c:pt idx="268">
                  <c:v>2</c:v>
                </c:pt>
                <c:pt idx="270">
                  <c:v>1</c:v>
                </c:pt>
                <c:pt idx="271">
                  <c:v>1</c:v>
                </c:pt>
                <c:pt idx="272">
                  <c:v>2</c:v>
                </c:pt>
                <c:pt idx="273">
                  <c:v>1</c:v>
                </c:pt>
                <c:pt idx="274">
                  <c:v>1</c:v>
                </c:pt>
                <c:pt idx="276">
                  <c:v>2</c:v>
                </c:pt>
                <c:pt idx="277">
                  <c:v>2</c:v>
                </c:pt>
                <c:pt idx="279">
                  <c:v>1</c:v>
                </c:pt>
                <c:pt idx="280">
                  <c:v>1</c:v>
                </c:pt>
                <c:pt idx="281">
                  <c:v>1</c:v>
                </c:pt>
                <c:pt idx="282">
                  <c:v>1</c:v>
                </c:pt>
                <c:pt idx="283">
                  <c:v>1</c:v>
                </c:pt>
                <c:pt idx="285">
                  <c:v>1</c:v>
                </c:pt>
                <c:pt idx="287">
                  <c:v>1</c:v>
                </c:pt>
                <c:pt idx="288">
                  <c:v>1</c:v>
                </c:pt>
                <c:pt idx="289">
                  <c:v>3</c:v>
                </c:pt>
                <c:pt idx="291">
                  <c:v>1</c:v>
                </c:pt>
                <c:pt idx="292">
                  <c:v>1</c:v>
                </c:pt>
                <c:pt idx="293">
                  <c:v>1</c:v>
                </c:pt>
                <c:pt idx="294">
                  <c:v>1</c:v>
                </c:pt>
                <c:pt idx="295">
                  <c:v>1</c:v>
                </c:pt>
                <c:pt idx="300">
                  <c:v>1</c:v>
                </c:pt>
                <c:pt idx="301">
                  <c:v>1</c:v>
                </c:pt>
                <c:pt idx="302">
                  <c:v>2</c:v>
                </c:pt>
                <c:pt idx="303">
                  <c:v>1</c:v>
                </c:pt>
                <c:pt idx="304">
                  <c:v>2</c:v>
                </c:pt>
                <c:pt idx="306">
                  <c:v>1</c:v>
                </c:pt>
                <c:pt idx="307">
                  <c:v>3</c:v>
                </c:pt>
                <c:pt idx="310">
                  <c:v>1</c:v>
                </c:pt>
                <c:pt idx="311">
                  <c:v>2</c:v>
                </c:pt>
                <c:pt idx="312">
                  <c:v>2</c:v>
                </c:pt>
                <c:pt idx="313">
                  <c:v>1</c:v>
                </c:pt>
                <c:pt idx="315">
                  <c:v>2</c:v>
                </c:pt>
                <c:pt idx="316">
                  <c:v>1</c:v>
                </c:pt>
                <c:pt idx="317">
                  <c:v>1</c:v>
                </c:pt>
                <c:pt idx="318">
                  <c:v>2</c:v>
                </c:pt>
                <c:pt idx="319">
                  <c:v>2</c:v>
                </c:pt>
                <c:pt idx="322">
                  <c:v>1</c:v>
                </c:pt>
                <c:pt idx="324">
                  <c:v>1</c:v>
                </c:pt>
                <c:pt idx="326">
                  <c:v>1</c:v>
                </c:pt>
                <c:pt idx="327">
                  <c:v>1</c:v>
                </c:pt>
                <c:pt idx="328">
                  <c:v>1</c:v>
                </c:pt>
                <c:pt idx="329">
                  <c:v>2</c:v>
                </c:pt>
                <c:pt idx="330">
                  <c:v>1</c:v>
                </c:pt>
                <c:pt idx="332">
                  <c:v>1</c:v>
                </c:pt>
                <c:pt idx="333">
                  <c:v>1</c:v>
                </c:pt>
                <c:pt idx="334">
                  <c:v>1</c:v>
                </c:pt>
                <c:pt idx="336">
                  <c:v>1</c:v>
                </c:pt>
                <c:pt idx="337">
                  <c:v>1</c:v>
                </c:pt>
                <c:pt idx="341">
                  <c:v>2</c:v>
                </c:pt>
                <c:pt idx="342">
                  <c:v>1</c:v>
                </c:pt>
                <c:pt idx="343">
                  <c:v>1</c:v>
                </c:pt>
                <c:pt idx="344">
                  <c:v>4</c:v>
                </c:pt>
                <c:pt idx="345">
                  <c:v>2</c:v>
                </c:pt>
                <c:pt idx="347">
                  <c:v>2</c:v>
                </c:pt>
                <c:pt idx="348">
                  <c:v>1</c:v>
                </c:pt>
                <c:pt idx="349">
                  <c:v>2</c:v>
                </c:pt>
                <c:pt idx="350">
                  <c:v>1</c:v>
                </c:pt>
                <c:pt idx="351">
                  <c:v>1</c:v>
                </c:pt>
                <c:pt idx="352">
                  <c:v>2</c:v>
                </c:pt>
                <c:pt idx="353">
                  <c:v>3</c:v>
                </c:pt>
                <c:pt idx="355">
                  <c:v>1</c:v>
                </c:pt>
                <c:pt idx="356">
                  <c:v>1</c:v>
                </c:pt>
                <c:pt idx="357">
                  <c:v>1</c:v>
                </c:pt>
                <c:pt idx="359">
                  <c:v>1</c:v>
                </c:pt>
                <c:pt idx="360">
                  <c:v>2</c:v>
                </c:pt>
                <c:pt idx="362">
                  <c:v>1</c:v>
                </c:pt>
                <c:pt idx="367">
                  <c:v>1</c:v>
                </c:pt>
                <c:pt idx="368">
                  <c:v>1</c:v>
                </c:pt>
                <c:pt idx="369">
                  <c:v>1</c:v>
                </c:pt>
                <c:pt idx="372">
                  <c:v>1</c:v>
                </c:pt>
                <c:pt idx="375">
                  <c:v>1</c:v>
                </c:pt>
                <c:pt idx="377">
                  <c:v>1</c:v>
                </c:pt>
                <c:pt idx="379">
                  <c:v>2</c:v>
                </c:pt>
                <c:pt idx="380">
                  <c:v>2</c:v>
                </c:pt>
                <c:pt idx="382">
                  <c:v>2</c:v>
                </c:pt>
                <c:pt idx="383">
                  <c:v>1</c:v>
                </c:pt>
                <c:pt idx="384">
                  <c:v>1</c:v>
                </c:pt>
                <c:pt idx="385">
                  <c:v>1</c:v>
                </c:pt>
                <c:pt idx="387">
                  <c:v>1</c:v>
                </c:pt>
                <c:pt idx="389">
                  <c:v>1</c:v>
                </c:pt>
                <c:pt idx="391">
                  <c:v>1</c:v>
                </c:pt>
                <c:pt idx="393">
                  <c:v>2</c:v>
                </c:pt>
                <c:pt idx="394">
                  <c:v>1</c:v>
                </c:pt>
                <c:pt idx="395">
                  <c:v>1</c:v>
                </c:pt>
                <c:pt idx="397">
                  <c:v>2</c:v>
                </c:pt>
                <c:pt idx="399">
                  <c:v>2</c:v>
                </c:pt>
                <c:pt idx="400">
                  <c:v>1</c:v>
                </c:pt>
                <c:pt idx="403">
                  <c:v>2</c:v>
                </c:pt>
                <c:pt idx="408">
                  <c:v>2</c:v>
                </c:pt>
                <c:pt idx="410">
                  <c:v>1</c:v>
                </c:pt>
                <c:pt idx="413">
                  <c:v>2</c:v>
                </c:pt>
                <c:pt idx="416">
                  <c:v>1</c:v>
                </c:pt>
                <c:pt idx="417">
                  <c:v>1</c:v>
                </c:pt>
                <c:pt idx="419">
                  <c:v>1</c:v>
                </c:pt>
                <c:pt idx="421">
                  <c:v>1</c:v>
                </c:pt>
                <c:pt idx="423">
                  <c:v>2</c:v>
                </c:pt>
                <c:pt idx="424">
                  <c:v>2</c:v>
                </c:pt>
                <c:pt idx="426">
                  <c:v>1</c:v>
                </c:pt>
                <c:pt idx="427">
                  <c:v>4</c:v>
                </c:pt>
                <c:pt idx="430">
                  <c:v>3</c:v>
                </c:pt>
                <c:pt idx="431">
                  <c:v>2</c:v>
                </c:pt>
                <c:pt idx="433">
                  <c:v>2</c:v>
                </c:pt>
                <c:pt idx="434">
                  <c:v>1</c:v>
                </c:pt>
                <c:pt idx="435">
                  <c:v>1</c:v>
                </c:pt>
                <c:pt idx="436">
                  <c:v>1</c:v>
                </c:pt>
                <c:pt idx="438">
                  <c:v>2</c:v>
                </c:pt>
                <c:pt idx="440">
                  <c:v>1</c:v>
                </c:pt>
                <c:pt idx="442">
                  <c:v>2</c:v>
                </c:pt>
                <c:pt idx="443">
                  <c:v>2</c:v>
                </c:pt>
                <c:pt idx="444">
                  <c:v>1</c:v>
                </c:pt>
                <c:pt idx="447">
                  <c:v>2</c:v>
                </c:pt>
                <c:pt idx="448">
                  <c:v>2</c:v>
                </c:pt>
                <c:pt idx="450">
                  <c:v>1</c:v>
                </c:pt>
                <c:pt idx="452">
                  <c:v>1</c:v>
                </c:pt>
                <c:pt idx="453">
                  <c:v>1</c:v>
                </c:pt>
                <c:pt idx="460">
                  <c:v>1</c:v>
                </c:pt>
                <c:pt idx="462">
                  <c:v>4</c:v>
                </c:pt>
                <c:pt idx="464">
                  <c:v>1</c:v>
                </c:pt>
                <c:pt idx="466">
                  <c:v>1</c:v>
                </c:pt>
                <c:pt idx="470">
                  <c:v>2</c:v>
                </c:pt>
                <c:pt idx="472">
                  <c:v>1</c:v>
                </c:pt>
                <c:pt idx="474">
                  <c:v>1</c:v>
                </c:pt>
                <c:pt idx="475">
                  <c:v>1</c:v>
                </c:pt>
                <c:pt idx="479">
                  <c:v>2</c:v>
                </c:pt>
                <c:pt idx="480">
                  <c:v>1</c:v>
                </c:pt>
                <c:pt idx="481">
                  <c:v>1</c:v>
                </c:pt>
                <c:pt idx="482">
                  <c:v>2</c:v>
                </c:pt>
                <c:pt idx="484">
                  <c:v>1</c:v>
                </c:pt>
                <c:pt idx="485">
                  <c:v>2</c:v>
                </c:pt>
                <c:pt idx="486">
                  <c:v>1</c:v>
                </c:pt>
                <c:pt idx="487">
                  <c:v>4</c:v>
                </c:pt>
                <c:pt idx="489">
                  <c:v>1</c:v>
                </c:pt>
                <c:pt idx="494">
                  <c:v>1</c:v>
                </c:pt>
                <c:pt idx="495">
                  <c:v>2</c:v>
                </c:pt>
                <c:pt idx="501">
                  <c:v>1</c:v>
                </c:pt>
                <c:pt idx="502">
                  <c:v>2</c:v>
                </c:pt>
                <c:pt idx="503">
                  <c:v>2</c:v>
                </c:pt>
                <c:pt idx="504">
                  <c:v>1</c:v>
                </c:pt>
                <c:pt idx="508">
                  <c:v>2</c:v>
                </c:pt>
                <c:pt idx="509">
                  <c:v>2</c:v>
                </c:pt>
                <c:pt idx="510">
                  <c:v>2</c:v>
                </c:pt>
                <c:pt idx="514">
                  <c:v>3</c:v>
                </c:pt>
                <c:pt idx="515">
                  <c:v>1</c:v>
                </c:pt>
                <c:pt idx="516">
                  <c:v>1</c:v>
                </c:pt>
                <c:pt idx="518">
                  <c:v>3</c:v>
                </c:pt>
                <c:pt idx="519">
                  <c:v>1</c:v>
                </c:pt>
                <c:pt idx="523">
                  <c:v>1</c:v>
                </c:pt>
                <c:pt idx="526">
                  <c:v>1</c:v>
                </c:pt>
                <c:pt idx="527">
                  <c:v>1</c:v>
                </c:pt>
                <c:pt idx="529">
                  <c:v>2</c:v>
                </c:pt>
                <c:pt idx="533">
                  <c:v>2</c:v>
                </c:pt>
                <c:pt idx="536">
                  <c:v>1</c:v>
                </c:pt>
                <c:pt idx="538">
                  <c:v>1</c:v>
                </c:pt>
                <c:pt idx="539">
                  <c:v>1</c:v>
                </c:pt>
                <c:pt idx="541">
                  <c:v>3</c:v>
                </c:pt>
                <c:pt idx="544">
                  <c:v>1</c:v>
                </c:pt>
                <c:pt idx="545">
                  <c:v>2</c:v>
                </c:pt>
                <c:pt idx="546">
                  <c:v>2</c:v>
                </c:pt>
                <c:pt idx="549">
                  <c:v>2</c:v>
                </c:pt>
                <c:pt idx="554">
                  <c:v>3</c:v>
                </c:pt>
                <c:pt idx="555">
                  <c:v>1</c:v>
                </c:pt>
                <c:pt idx="556">
                  <c:v>1</c:v>
                </c:pt>
                <c:pt idx="557">
                  <c:v>1</c:v>
                </c:pt>
                <c:pt idx="558">
                  <c:v>1</c:v>
                </c:pt>
                <c:pt idx="560">
                  <c:v>1</c:v>
                </c:pt>
                <c:pt idx="561">
                  <c:v>1</c:v>
                </c:pt>
                <c:pt idx="565">
                  <c:v>1</c:v>
                </c:pt>
                <c:pt idx="566">
                  <c:v>2</c:v>
                </c:pt>
                <c:pt idx="567">
                  <c:v>3</c:v>
                </c:pt>
                <c:pt idx="570">
                  <c:v>2</c:v>
                </c:pt>
                <c:pt idx="571">
                  <c:v>1</c:v>
                </c:pt>
                <c:pt idx="574">
                  <c:v>2</c:v>
                </c:pt>
                <c:pt idx="576">
                  <c:v>1</c:v>
                </c:pt>
                <c:pt idx="577">
                  <c:v>1</c:v>
                </c:pt>
                <c:pt idx="578">
                  <c:v>1</c:v>
                </c:pt>
                <c:pt idx="579">
                  <c:v>1</c:v>
                </c:pt>
                <c:pt idx="580">
                  <c:v>1</c:v>
                </c:pt>
                <c:pt idx="582">
                  <c:v>2</c:v>
                </c:pt>
                <c:pt idx="584">
                  <c:v>1</c:v>
                </c:pt>
                <c:pt idx="586">
                  <c:v>1</c:v>
                </c:pt>
                <c:pt idx="587">
                  <c:v>1</c:v>
                </c:pt>
                <c:pt idx="589">
                  <c:v>2</c:v>
                </c:pt>
                <c:pt idx="590">
                  <c:v>1</c:v>
                </c:pt>
                <c:pt idx="591">
                  <c:v>1</c:v>
                </c:pt>
                <c:pt idx="592">
                  <c:v>3</c:v>
                </c:pt>
                <c:pt idx="595">
                  <c:v>2</c:v>
                </c:pt>
                <c:pt idx="596">
                  <c:v>1</c:v>
                </c:pt>
                <c:pt idx="601">
                  <c:v>1</c:v>
                </c:pt>
                <c:pt idx="603">
                  <c:v>3</c:v>
                </c:pt>
                <c:pt idx="604">
                  <c:v>2</c:v>
                </c:pt>
                <c:pt idx="605">
                  <c:v>2</c:v>
                </c:pt>
                <c:pt idx="606">
                  <c:v>1</c:v>
                </c:pt>
                <c:pt idx="607">
                  <c:v>1</c:v>
                </c:pt>
                <c:pt idx="612">
                  <c:v>1</c:v>
                </c:pt>
                <c:pt idx="615">
                  <c:v>1</c:v>
                </c:pt>
                <c:pt idx="616">
                  <c:v>1</c:v>
                </c:pt>
                <c:pt idx="617">
                  <c:v>1</c:v>
                </c:pt>
                <c:pt idx="619">
                  <c:v>1</c:v>
                </c:pt>
                <c:pt idx="622">
                  <c:v>1</c:v>
                </c:pt>
                <c:pt idx="624">
                  <c:v>1</c:v>
                </c:pt>
                <c:pt idx="625">
                  <c:v>1</c:v>
                </c:pt>
                <c:pt idx="626">
                  <c:v>1</c:v>
                </c:pt>
                <c:pt idx="627">
                  <c:v>1</c:v>
                </c:pt>
                <c:pt idx="630">
                  <c:v>1</c:v>
                </c:pt>
                <c:pt idx="638">
                  <c:v>2</c:v>
                </c:pt>
                <c:pt idx="639">
                  <c:v>1</c:v>
                </c:pt>
                <c:pt idx="641">
                  <c:v>1</c:v>
                </c:pt>
                <c:pt idx="642">
                  <c:v>1</c:v>
                </c:pt>
                <c:pt idx="643">
                  <c:v>1</c:v>
                </c:pt>
                <c:pt idx="647">
                  <c:v>1</c:v>
                </c:pt>
                <c:pt idx="649">
                  <c:v>1</c:v>
                </c:pt>
                <c:pt idx="650">
                  <c:v>1</c:v>
                </c:pt>
                <c:pt idx="651">
                  <c:v>1</c:v>
                </c:pt>
                <c:pt idx="654">
                  <c:v>1</c:v>
                </c:pt>
                <c:pt idx="656">
                  <c:v>1</c:v>
                </c:pt>
                <c:pt idx="657">
                  <c:v>1</c:v>
                </c:pt>
                <c:pt idx="659">
                  <c:v>1</c:v>
                </c:pt>
                <c:pt idx="660">
                  <c:v>1</c:v>
                </c:pt>
                <c:pt idx="662">
                  <c:v>1</c:v>
                </c:pt>
                <c:pt idx="664">
                  <c:v>1</c:v>
                </c:pt>
                <c:pt idx="665">
                  <c:v>1</c:v>
                </c:pt>
                <c:pt idx="666">
                  <c:v>1</c:v>
                </c:pt>
                <c:pt idx="670">
                  <c:v>2</c:v>
                </c:pt>
                <c:pt idx="673">
                  <c:v>1</c:v>
                </c:pt>
                <c:pt idx="677">
                  <c:v>2</c:v>
                </c:pt>
                <c:pt idx="680">
                  <c:v>1</c:v>
                </c:pt>
                <c:pt idx="681">
                  <c:v>1</c:v>
                </c:pt>
                <c:pt idx="684">
                  <c:v>1</c:v>
                </c:pt>
                <c:pt idx="688">
                  <c:v>2</c:v>
                </c:pt>
                <c:pt idx="691">
                  <c:v>1</c:v>
                </c:pt>
                <c:pt idx="695">
                  <c:v>1</c:v>
                </c:pt>
                <c:pt idx="698">
                  <c:v>1</c:v>
                </c:pt>
                <c:pt idx="699">
                  <c:v>1</c:v>
                </c:pt>
                <c:pt idx="701">
                  <c:v>1</c:v>
                </c:pt>
                <c:pt idx="703">
                  <c:v>1</c:v>
                </c:pt>
                <c:pt idx="705">
                  <c:v>1</c:v>
                </c:pt>
                <c:pt idx="706">
                  <c:v>2</c:v>
                </c:pt>
                <c:pt idx="707">
                  <c:v>1</c:v>
                </c:pt>
                <c:pt idx="711">
                  <c:v>1</c:v>
                </c:pt>
                <c:pt idx="716">
                  <c:v>1</c:v>
                </c:pt>
                <c:pt idx="717">
                  <c:v>2</c:v>
                </c:pt>
                <c:pt idx="718">
                  <c:v>1</c:v>
                </c:pt>
                <c:pt idx="721">
                  <c:v>1</c:v>
                </c:pt>
                <c:pt idx="723">
                  <c:v>1</c:v>
                </c:pt>
                <c:pt idx="725">
                  <c:v>2</c:v>
                </c:pt>
                <c:pt idx="728">
                  <c:v>1</c:v>
                </c:pt>
                <c:pt idx="731">
                  <c:v>2</c:v>
                </c:pt>
                <c:pt idx="733">
                  <c:v>1</c:v>
                </c:pt>
                <c:pt idx="736">
                  <c:v>2</c:v>
                </c:pt>
                <c:pt idx="738">
                  <c:v>1</c:v>
                </c:pt>
                <c:pt idx="739">
                  <c:v>1</c:v>
                </c:pt>
                <c:pt idx="742">
                  <c:v>1</c:v>
                </c:pt>
                <c:pt idx="743">
                  <c:v>1</c:v>
                </c:pt>
                <c:pt idx="744">
                  <c:v>1</c:v>
                </c:pt>
                <c:pt idx="747">
                  <c:v>1</c:v>
                </c:pt>
                <c:pt idx="748">
                  <c:v>1</c:v>
                </c:pt>
                <c:pt idx="749">
                  <c:v>1</c:v>
                </c:pt>
                <c:pt idx="750">
                  <c:v>1</c:v>
                </c:pt>
                <c:pt idx="752">
                  <c:v>1</c:v>
                </c:pt>
                <c:pt idx="753">
                  <c:v>1</c:v>
                </c:pt>
                <c:pt idx="754">
                  <c:v>1</c:v>
                </c:pt>
                <c:pt idx="756">
                  <c:v>1</c:v>
                </c:pt>
                <c:pt idx="757">
                  <c:v>1</c:v>
                </c:pt>
                <c:pt idx="758">
                  <c:v>2</c:v>
                </c:pt>
                <c:pt idx="759">
                  <c:v>1</c:v>
                </c:pt>
                <c:pt idx="760">
                  <c:v>1</c:v>
                </c:pt>
                <c:pt idx="763">
                  <c:v>1</c:v>
                </c:pt>
                <c:pt idx="764">
                  <c:v>1</c:v>
                </c:pt>
                <c:pt idx="768">
                  <c:v>2</c:v>
                </c:pt>
                <c:pt idx="770">
                  <c:v>1</c:v>
                </c:pt>
                <c:pt idx="774">
                  <c:v>2</c:v>
                </c:pt>
                <c:pt idx="775">
                  <c:v>2</c:v>
                </c:pt>
                <c:pt idx="776">
                  <c:v>2</c:v>
                </c:pt>
                <c:pt idx="777">
                  <c:v>1</c:v>
                </c:pt>
                <c:pt idx="778">
                  <c:v>3</c:v>
                </c:pt>
                <c:pt idx="779">
                  <c:v>2</c:v>
                </c:pt>
                <c:pt idx="783">
                  <c:v>1</c:v>
                </c:pt>
                <c:pt idx="784">
                  <c:v>1</c:v>
                </c:pt>
                <c:pt idx="786">
                  <c:v>1</c:v>
                </c:pt>
                <c:pt idx="787">
                  <c:v>1</c:v>
                </c:pt>
                <c:pt idx="790">
                  <c:v>2</c:v>
                </c:pt>
                <c:pt idx="792">
                  <c:v>2</c:v>
                </c:pt>
                <c:pt idx="797">
                  <c:v>1</c:v>
                </c:pt>
                <c:pt idx="800">
                  <c:v>2</c:v>
                </c:pt>
                <c:pt idx="806">
                  <c:v>1</c:v>
                </c:pt>
                <c:pt idx="807">
                  <c:v>1</c:v>
                </c:pt>
                <c:pt idx="808">
                  <c:v>2</c:v>
                </c:pt>
                <c:pt idx="810">
                  <c:v>1</c:v>
                </c:pt>
                <c:pt idx="811">
                  <c:v>1</c:v>
                </c:pt>
                <c:pt idx="812">
                  <c:v>2</c:v>
                </c:pt>
                <c:pt idx="814">
                  <c:v>2</c:v>
                </c:pt>
                <c:pt idx="815">
                  <c:v>2</c:v>
                </c:pt>
                <c:pt idx="816">
                  <c:v>1</c:v>
                </c:pt>
                <c:pt idx="819">
                  <c:v>1</c:v>
                </c:pt>
                <c:pt idx="821">
                  <c:v>1</c:v>
                </c:pt>
                <c:pt idx="824">
                  <c:v>1</c:v>
                </c:pt>
                <c:pt idx="825">
                  <c:v>1</c:v>
                </c:pt>
                <c:pt idx="826">
                  <c:v>1</c:v>
                </c:pt>
                <c:pt idx="827">
                  <c:v>2</c:v>
                </c:pt>
                <c:pt idx="829">
                  <c:v>1</c:v>
                </c:pt>
                <c:pt idx="830">
                  <c:v>2</c:v>
                </c:pt>
                <c:pt idx="833">
                  <c:v>1</c:v>
                </c:pt>
                <c:pt idx="837">
                  <c:v>1</c:v>
                </c:pt>
                <c:pt idx="841">
                  <c:v>1</c:v>
                </c:pt>
                <c:pt idx="842">
                  <c:v>1</c:v>
                </c:pt>
                <c:pt idx="843">
                  <c:v>1</c:v>
                </c:pt>
                <c:pt idx="845">
                  <c:v>1</c:v>
                </c:pt>
                <c:pt idx="846">
                  <c:v>1</c:v>
                </c:pt>
                <c:pt idx="847">
                  <c:v>1</c:v>
                </c:pt>
                <c:pt idx="848">
                  <c:v>2</c:v>
                </c:pt>
                <c:pt idx="850">
                  <c:v>1</c:v>
                </c:pt>
                <c:pt idx="853">
                  <c:v>2</c:v>
                </c:pt>
                <c:pt idx="854">
                  <c:v>2</c:v>
                </c:pt>
                <c:pt idx="857">
                  <c:v>1</c:v>
                </c:pt>
                <c:pt idx="863">
                  <c:v>1</c:v>
                </c:pt>
                <c:pt idx="864">
                  <c:v>2</c:v>
                </c:pt>
                <c:pt idx="865">
                  <c:v>1</c:v>
                </c:pt>
                <c:pt idx="866">
                  <c:v>1</c:v>
                </c:pt>
                <c:pt idx="868">
                  <c:v>1</c:v>
                </c:pt>
                <c:pt idx="869">
                  <c:v>2</c:v>
                </c:pt>
                <c:pt idx="870">
                  <c:v>2</c:v>
                </c:pt>
                <c:pt idx="872">
                  <c:v>1</c:v>
                </c:pt>
                <c:pt idx="873">
                  <c:v>1</c:v>
                </c:pt>
                <c:pt idx="874">
                  <c:v>1</c:v>
                </c:pt>
                <c:pt idx="876">
                  <c:v>2</c:v>
                </c:pt>
                <c:pt idx="878">
                  <c:v>1</c:v>
                </c:pt>
                <c:pt idx="880">
                  <c:v>3</c:v>
                </c:pt>
                <c:pt idx="882">
                  <c:v>1</c:v>
                </c:pt>
                <c:pt idx="883">
                  <c:v>1</c:v>
                </c:pt>
                <c:pt idx="888">
                  <c:v>1</c:v>
                </c:pt>
                <c:pt idx="892">
                  <c:v>1</c:v>
                </c:pt>
                <c:pt idx="893">
                  <c:v>1</c:v>
                </c:pt>
                <c:pt idx="899">
                  <c:v>1</c:v>
                </c:pt>
                <c:pt idx="900">
                  <c:v>1</c:v>
                </c:pt>
                <c:pt idx="901">
                  <c:v>2</c:v>
                </c:pt>
                <c:pt idx="906">
                  <c:v>1</c:v>
                </c:pt>
                <c:pt idx="907">
                  <c:v>1</c:v>
                </c:pt>
                <c:pt idx="909">
                  <c:v>1</c:v>
                </c:pt>
                <c:pt idx="910">
                  <c:v>2</c:v>
                </c:pt>
                <c:pt idx="912">
                  <c:v>1</c:v>
                </c:pt>
                <c:pt idx="914">
                  <c:v>1</c:v>
                </c:pt>
                <c:pt idx="915">
                  <c:v>1</c:v>
                </c:pt>
                <c:pt idx="917">
                  <c:v>1</c:v>
                </c:pt>
                <c:pt idx="919">
                  <c:v>2</c:v>
                </c:pt>
                <c:pt idx="921">
                  <c:v>1</c:v>
                </c:pt>
                <c:pt idx="923">
                  <c:v>2</c:v>
                </c:pt>
                <c:pt idx="926">
                  <c:v>2</c:v>
                </c:pt>
                <c:pt idx="927">
                  <c:v>1</c:v>
                </c:pt>
                <c:pt idx="928">
                  <c:v>1</c:v>
                </c:pt>
                <c:pt idx="930">
                  <c:v>1</c:v>
                </c:pt>
                <c:pt idx="931">
                  <c:v>1</c:v>
                </c:pt>
                <c:pt idx="932">
                  <c:v>2</c:v>
                </c:pt>
                <c:pt idx="935">
                  <c:v>1</c:v>
                </c:pt>
                <c:pt idx="937">
                  <c:v>1</c:v>
                </c:pt>
                <c:pt idx="938">
                  <c:v>1</c:v>
                </c:pt>
                <c:pt idx="940">
                  <c:v>1</c:v>
                </c:pt>
                <c:pt idx="943">
                  <c:v>1</c:v>
                </c:pt>
                <c:pt idx="944">
                  <c:v>1</c:v>
                </c:pt>
                <c:pt idx="948">
                  <c:v>1</c:v>
                </c:pt>
                <c:pt idx="950">
                  <c:v>2</c:v>
                </c:pt>
                <c:pt idx="953">
                  <c:v>1</c:v>
                </c:pt>
                <c:pt idx="955">
                  <c:v>2</c:v>
                </c:pt>
                <c:pt idx="956">
                  <c:v>3</c:v>
                </c:pt>
                <c:pt idx="957">
                  <c:v>1</c:v>
                </c:pt>
                <c:pt idx="958">
                  <c:v>1</c:v>
                </c:pt>
                <c:pt idx="959">
                  <c:v>2</c:v>
                </c:pt>
                <c:pt idx="960">
                  <c:v>1</c:v>
                </c:pt>
                <c:pt idx="961">
                  <c:v>1</c:v>
                </c:pt>
                <c:pt idx="962">
                  <c:v>1</c:v>
                </c:pt>
                <c:pt idx="963">
                  <c:v>1</c:v>
                </c:pt>
                <c:pt idx="964">
                  <c:v>2</c:v>
                </c:pt>
                <c:pt idx="965">
                  <c:v>1</c:v>
                </c:pt>
                <c:pt idx="967">
                  <c:v>1</c:v>
                </c:pt>
                <c:pt idx="968">
                  <c:v>1</c:v>
                </c:pt>
                <c:pt idx="970">
                  <c:v>1</c:v>
                </c:pt>
                <c:pt idx="972">
                  <c:v>1</c:v>
                </c:pt>
                <c:pt idx="976">
                  <c:v>1</c:v>
                </c:pt>
                <c:pt idx="977">
                  <c:v>1</c:v>
                </c:pt>
                <c:pt idx="978">
                  <c:v>1</c:v>
                </c:pt>
                <c:pt idx="980">
                  <c:v>1</c:v>
                </c:pt>
                <c:pt idx="981">
                  <c:v>1</c:v>
                </c:pt>
                <c:pt idx="984">
                  <c:v>1</c:v>
                </c:pt>
                <c:pt idx="985">
                  <c:v>1</c:v>
                </c:pt>
                <c:pt idx="989">
                  <c:v>1</c:v>
                </c:pt>
                <c:pt idx="992">
                  <c:v>1</c:v>
                </c:pt>
                <c:pt idx="999">
                  <c:v>1</c:v>
                </c:pt>
                <c:pt idx="1002">
                  <c:v>1</c:v>
                </c:pt>
                <c:pt idx="1004">
                  <c:v>1</c:v>
                </c:pt>
                <c:pt idx="1006">
                  <c:v>1</c:v>
                </c:pt>
                <c:pt idx="1007">
                  <c:v>1</c:v>
                </c:pt>
                <c:pt idx="1008">
                  <c:v>1</c:v>
                </c:pt>
                <c:pt idx="1010">
                  <c:v>1</c:v>
                </c:pt>
                <c:pt idx="1011">
                  <c:v>1</c:v>
                </c:pt>
                <c:pt idx="1022">
                  <c:v>1</c:v>
                </c:pt>
                <c:pt idx="1026">
                  <c:v>1</c:v>
                </c:pt>
                <c:pt idx="1027">
                  <c:v>1</c:v>
                </c:pt>
                <c:pt idx="1029">
                  <c:v>1</c:v>
                </c:pt>
                <c:pt idx="1034">
                  <c:v>1</c:v>
                </c:pt>
                <c:pt idx="1035">
                  <c:v>1</c:v>
                </c:pt>
                <c:pt idx="1039">
                  <c:v>1</c:v>
                </c:pt>
                <c:pt idx="1042">
                  <c:v>1</c:v>
                </c:pt>
                <c:pt idx="1043">
                  <c:v>1</c:v>
                </c:pt>
                <c:pt idx="1047">
                  <c:v>1</c:v>
                </c:pt>
                <c:pt idx="1049">
                  <c:v>1</c:v>
                </c:pt>
                <c:pt idx="1052">
                  <c:v>1</c:v>
                </c:pt>
                <c:pt idx="1053">
                  <c:v>1</c:v>
                </c:pt>
                <c:pt idx="1054">
                  <c:v>1</c:v>
                </c:pt>
                <c:pt idx="1055">
                  <c:v>1</c:v>
                </c:pt>
                <c:pt idx="1056">
                  <c:v>2</c:v>
                </c:pt>
                <c:pt idx="1058">
                  <c:v>1</c:v>
                </c:pt>
                <c:pt idx="1060">
                  <c:v>1</c:v>
                </c:pt>
                <c:pt idx="1064">
                  <c:v>1</c:v>
                </c:pt>
                <c:pt idx="1065">
                  <c:v>1</c:v>
                </c:pt>
                <c:pt idx="1066">
                  <c:v>1</c:v>
                </c:pt>
                <c:pt idx="1069">
                  <c:v>1</c:v>
                </c:pt>
                <c:pt idx="1070">
                  <c:v>1</c:v>
                </c:pt>
                <c:pt idx="1071">
                  <c:v>1</c:v>
                </c:pt>
                <c:pt idx="1074">
                  <c:v>1</c:v>
                </c:pt>
                <c:pt idx="1076">
                  <c:v>1</c:v>
                </c:pt>
                <c:pt idx="1080">
                  <c:v>1</c:v>
                </c:pt>
                <c:pt idx="1081">
                  <c:v>1</c:v>
                </c:pt>
                <c:pt idx="1086">
                  <c:v>1</c:v>
                </c:pt>
                <c:pt idx="1088">
                  <c:v>2</c:v>
                </c:pt>
                <c:pt idx="1090">
                  <c:v>2</c:v>
                </c:pt>
                <c:pt idx="1091">
                  <c:v>1</c:v>
                </c:pt>
                <c:pt idx="1107">
                  <c:v>2</c:v>
                </c:pt>
                <c:pt idx="1108">
                  <c:v>1</c:v>
                </c:pt>
                <c:pt idx="1112">
                  <c:v>1</c:v>
                </c:pt>
                <c:pt idx="1114">
                  <c:v>1</c:v>
                </c:pt>
                <c:pt idx="1115">
                  <c:v>1</c:v>
                </c:pt>
                <c:pt idx="1118">
                  <c:v>2</c:v>
                </c:pt>
                <c:pt idx="1119">
                  <c:v>1</c:v>
                </c:pt>
                <c:pt idx="1122">
                  <c:v>1</c:v>
                </c:pt>
                <c:pt idx="1124">
                  <c:v>1</c:v>
                </c:pt>
                <c:pt idx="1131">
                  <c:v>1</c:v>
                </c:pt>
                <c:pt idx="1135">
                  <c:v>1</c:v>
                </c:pt>
                <c:pt idx="1138">
                  <c:v>1</c:v>
                </c:pt>
                <c:pt idx="1141">
                  <c:v>1</c:v>
                </c:pt>
                <c:pt idx="1144">
                  <c:v>1</c:v>
                </c:pt>
                <c:pt idx="1145">
                  <c:v>1</c:v>
                </c:pt>
                <c:pt idx="1148">
                  <c:v>2</c:v>
                </c:pt>
                <c:pt idx="1153">
                  <c:v>1</c:v>
                </c:pt>
                <c:pt idx="1157">
                  <c:v>1</c:v>
                </c:pt>
                <c:pt idx="1158">
                  <c:v>1</c:v>
                </c:pt>
                <c:pt idx="1159">
                  <c:v>1</c:v>
                </c:pt>
                <c:pt idx="1162">
                  <c:v>1</c:v>
                </c:pt>
                <c:pt idx="1163">
                  <c:v>1</c:v>
                </c:pt>
                <c:pt idx="1174">
                  <c:v>1</c:v>
                </c:pt>
                <c:pt idx="1176">
                  <c:v>1</c:v>
                </c:pt>
                <c:pt idx="1178">
                  <c:v>1</c:v>
                </c:pt>
                <c:pt idx="1183">
                  <c:v>1</c:v>
                </c:pt>
                <c:pt idx="1185">
                  <c:v>1</c:v>
                </c:pt>
                <c:pt idx="1187">
                  <c:v>1</c:v>
                </c:pt>
                <c:pt idx="1188">
                  <c:v>1</c:v>
                </c:pt>
                <c:pt idx="1190">
                  <c:v>1</c:v>
                </c:pt>
                <c:pt idx="1191">
                  <c:v>1</c:v>
                </c:pt>
                <c:pt idx="1193">
                  <c:v>1</c:v>
                </c:pt>
                <c:pt idx="1199">
                  <c:v>1</c:v>
                </c:pt>
                <c:pt idx="1205">
                  <c:v>1</c:v>
                </c:pt>
                <c:pt idx="1206">
                  <c:v>1</c:v>
                </c:pt>
                <c:pt idx="1209">
                  <c:v>1</c:v>
                </c:pt>
                <c:pt idx="1211">
                  <c:v>1</c:v>
                </c:pt>
                <c:pt idx="1212">
                  <c:v>1</c:v>
                </c:pt>
                <c:pt idx="1214">
                  <c:v>1</c:v>
                </c:pt>
                <c:pt idx="1217">
                  <c:v>1</c:v>
                </c:pt>
                <c:pt idx="1218">
                  <c:v>2</c:v>
                </c:pt>
                <c:pt idx="1219">
                  <c:v>1</c:v>
                </c:pt>
                <c:pt idx="1223">
                  <c:v>1</c:v>
                </c:pt>
                <c:pt idx="1225">
                  <c:v>1</c:v>
                </c:pt>
                <c:pt idx="1226">
                  <c:v>2</c:v>
                </c:pt>
                <c:pt idx="1229">
                  <c:v>1</c:v>
                </c:pt>
                <c:pt idx="1230">
                  <c:v>1</c:v>
                </c:pt>
                <c:pt idx="1233">
                  <c:v>2</c:v>
                </c:pt>
                <c:pt idx="1234">
                  <c:v>1</c:v>
                </c:pt>
                <c:pt idx="1237">
                  <c:v>1</c:v>
                </c:pt>
                <c:pt idx="1239">
                  <c:v>1</c:v>
                </c:pt>
                <c:pt idx="1241">
                  <c:v>1</c:v>
                </c:pt>
                <c:pt idx="1244">
                  <c:v>1</c:v>
                </c:pt>
                <c:pt idx="1245">
                  <c:v>1</c:v>
                </c:pt>
                <c:pt idx="1246">
                  <c:v>1</c:v>
                </c:pt>
                <c:pt idx="1248">
                  <c:v>1</c:v>
                </c:pt>
                <c:pt idx="1249">
                  <c:v>2</c:v>
                </c:pt>
                <c:pt idx="1252">
                  <c:v>1</c:v>
                </c:pt>
                <c:pt idx="1259">
                  <c:v>1</c:v>
                </c:pt>
                <c:pt idx="1260">
                  <c:v>1</c:v>
                </c:pt>
                <c:pt idx="1262">
                  <c:v>1</c:v>
                </c:pt>
                <c:pt idx="1264">
                  <c:v>1</c:v>
                </c:pt>
                <c:pt idx="1268">
                  <c:v>1</c:v>
                </c:pt>
                <c:pt idx="1270">
                  <c:v>1</c:v>
                </c:pt>
                <c:pt idx="1273">
                  <c:v>2</c:v>
                </c:pt>
                <c:pt idx="1274">
                  <c:v>1</c:v>
                </c:pt>
                <c:pt idx="1275">
                  <c:v>1</c:v>
                </c:pt>
                <c:pt idx="1284">
                  <c:v>1</c:v>
                </c:pt>
                <c:pt idx="1285">
                  <c:v>1</c:v>
                </c:pt>
                <c:pt idx="1286">
                  <c:v>1</c:v>
                </c:pt>
                <c:pt idx="1287">
                  <c:v>1</c:v>
                </c:pt>
                <c:pt idx="1288">
                  <c:v>1</c:v>
                </c:pt>
                <c:pt idx="1289">
                  <c:v>3</c:v>
                </c:pt>
                <c:pt idx="1290">
                  <c:v>1</c:v>
                </c:pt>
                <c:pt idx="1291">
                  <c:v>2</c:v>
                </c:pt>
                <c:pt idx="1292">
                  <c:v>1</c:v>
                </c:pt>
                <c:pt idx="1294">
                  <c:v>1</c:v>
                </c:pt>
                <c:pt idx="1296">
                  <c:v>2</c:v>
                </c:pt>
                <c:pt idx="1298">
                  <c:v>1</c:v>
                </c:pt>
                <c:pt idx="1312">
                  <c:v>1</c:v>
                </c:pt>
                <c:pt idx="1318">
                  <c:v>1</c:v>
                </c:pt>
                <c:pt idx="1321">
                  <c:v>1</c:v>
                </c:pt>
                <c:pt idx="1323">
                  <c:v>1</c:v>
                </c:pt>
                <c:pt idx="1325">
                  <c:v>1</c:v>
                </c:pt>
                <c:pt idx="1327">
                  <c:v>1</c:v>
                </c:pt>
                <c:pt idx="1328">
                  <c:v>1</c:v>
                </c:pt>
                <c:pt idx="1332">
                  <c:v>1</c:v>
                </c:pt>
                <c:pt idx="1335">
                  <c:v>1</c:v>
                </c:pt>
                <c:pt idx="1339">
                  <c:v>1</c:v>
                </c:pt>
                <c:pt idx="1340">
                  <c:v>1</c:v>
                </c:pt>
                <c:pt idx="1341">
                  <c:v>1</c:v>
                </c:pt>
                <c:pt idx="1348">
                  <c:v>1</c:v>
                </c:pt>
                <c:pt idx="1357">
                  <c:v>1</c:v>
                </c:pt>
                <c:pt idx="1358">
                  <c:v>2</c:v>
                </c:pt>
                <c:pt idx="1359">
                  <c:v>1</c:v>
                </c:pt>
                <c:pt idx="1362">
                  <c:v>1</c:v>
                </c:pt>
                <c:pt idx="1363">
                  <c:v>1</c:v>
                </c:pt>
                <c:pt idx="1364">
                  <c:v>2</c:v>
                </c:pt>
                <c:pt idx="1366">
                  <c:v>1</c:v>
                </c:pt>
                <c:pt idx="1367">
                  <c:v>1</c:v>
                </c:pt>
                <c:pt idx="1369">
                  <c:v>1</c:v>
                </c:pt>
                <c:pt idx="1370">
                  <c:v>1</c:v>
                </c:pt>
                <c:pt idx="1372">
                  <c:v>1</c:v>
                </c:pt>
                <c:pt idx="1373">
                  <c:v>1</c:v>
                </c:pt>
                <c:pt idx="1374">
                  <c:v>1</c:v>
                </c:pt>
                <c:pt idx="1377">
                  <c:v>1</c:v>
                </c:pt>
                <c:pt idx="1381">
                  <c:v>1</c:v>
                </c:pt>
                <c:pt idx="1382">
                  <c:v>1</c:v>
                </c:pt>
                <c:pt idx="1385">
                  <c:v>1</c:v>
                </c:pt>
                <c:pt idx="1386">
                  <c:v>1</c:v>
                </c:pt>
                <c:pt idx="1387">
                  <c:v>2</c:v>
                </c:pt>
                <c:pt idx="1389">
                  <c:v>2</c:v>
                </c:pt>
                <c:pt idx="1399">
                  <c:v>1</c:v>
                </c:pt>
                <c:pt idx="1408">
                  <c:v>1</c:v>
                </c:pt>
                <c:pt idx="1409">
                  <c:v>1</c:v>
                </c:pt>
                <c:pt idx="1411">
                  <c:v>1</c:v>
                </c:pt>
                <c:pt idx="1414">
                  <c:v>2</c:v>
                </c:pt>
                <c:pt idx="1415">
                  <c:v>1</c:v>
                </c:pt>
                <c:pt idx="1416">
                  <c:v>1</c:v>
                </c:pt>
                <c:pt idx="1420">
                  <c:v>1</c:v>
                </c:pt>
                <c:pt idx="1426">
                  <c:v>2</c:v>
                </c:pt>
                <c:pt idx="1428">
                  <c:v>1</c:v>
                </c:pt>
                <c:pt idx="1429">
                  <c:v>1</c:v>
                </c:pt>
                <c:pt idx="1430">
                  <c:v>1</c:v>
                </c:pt>
                <c:pt idx="1431">
                  <c:v>1</c:v>
                </c:pt>
                <c:pt idx="1432">
                  <c:v>1</c:v>
                </c:pt>
                <c:pt idx="1434">
                  <c:v>1</c:v>
                </c:pt>
                <c:pt idx="1436">
                  <c:v>2</c:v>
                </c:pt>
                <c:pt idx="1437">
                  <c:v>1</c:v>
                </c:pt>
                <c:pt idx="1439">
                  <c:v>1</c:v>
                </c:pt>
                <c:pt idx="1440">
                  <c:v>1</c:v>
                </c:pt>
                <c:pt idx="1442">
                  <c:v>1</c:v>
                </c:pt>
                <c:pt idx="1445">
                  <c:v>1</c:v>
                </c:pt>
                <c:pt idx="1447">
                  <c:v>2</c:v>
                </c:pt>
                <c:pt idx="1454">
                  <c:v>2</c:v>
                </c:pt>
                <c:pt idx="1460">
                  <c:v>1</c:v>
                </c:pt>
                <c:pt idx="1461">
                  <c:v>3</c:v>
                </c:pt>
                <c:pt idx="1464">
                  <c:v>1</c:v>
                </c:pt>
                <c:pt idx="1469">
                  <c:v>2</c:v>
                </c:pt>
                <c:pt idx="1470">
                  <c:v>2</c:v>
                </c:pt>
                <c:pt idx="1473">
                  <c:v>1</c:v>
                </c:pt>
                <c:pt idx="1474">
                  <c:v>1</c:v>
                </c:pt>
                <c:pt idx="1478">
                  <c:v>1</c:v>
                </c:pt>
                <c:pt idx="1483">
                  <c:v>1</c:v>
                </c:pt>
                <c:pt idx="1497">
                  <c:v>1</c:v>
                </c:pt>
                <c:pt idx="1498">
                  <c:v>1</c:v>
                </c:pt>
                <c:pt idx="1499">
                  <c:v>1</c:v>
                </c:pt>
                <c:pt idx="1503">
                  <c:v>1</c:v>
                </c:pt>
                <c:pt idx="1504">
                  <c:v>1</c:v>
                </c:pt>
                <c:pt idx="1505">
                  <c:v>2</c:v>
                </c:pt>
                <c:pt idx="1506">
                  <c:v>1</c:v>
                </c:pt>
                <c:pt idx="1508">
                  <c:v>2</c:v>
                </c:pt>
                <c:pt idx="1509">
                  <c:v>1</c:v>
                </c:pt>
                <c:pt idx="1514">
                  <c:v>1</c:v>
                </c:pt>
                <c:pt idx="1528">
                  <c:v>1</c:v>
                </c:pt>
                <c:pt idx="1530">
                  <c:v>1</c:v>
                </c:pt>
                <c:pt idx="1533">
                  <c:v>1</c:v>
                </c:pt>
                <c:pt idx="1534">
                  <c:v>1</c:v>
                </c:pt>
                <c:pt idx="1535">
                  <c:v>2</c:v>
                </c:pt>
                <c:pt idx="1542">
                  <c:v>2</c:v>
                </c:pt>
                <c:pt idx="1547">
                  <c:v>1</c:v>
                </c:pt>
                <c:pt idx="1550">
                  <c:v>1</c:v>
                </c:pt>
                <c:pt idx="1556">
                  <c:v>1</c:v>
                </c:pt>
                <c:pt idx="1557">
                  <c:v>2</c:v>
                </c:pt>
                <c:pt idx="1562">
                  <c:v>1</c:v>
                </c:pt>
                <c:pt idx="1564">
                  <c:v>1</c:v>
                </c:pt>
                <c:pt idx="1565">
                  <c:v>2</c:v>
                </c:pt>
                <c:pt idx="1566">
                  <c:v>2</c:v>
                </c:pt>
                <c:pt idx="1568">
                  <c:v>1</c:v>
                </c:pt>
                <c:pt idx="1569">
                  <c:v>2</c:v>
                </c:pt>
                <c:pt idx="1573">
                  <c:v>2</c:v>
                </c:pt>
                <c:pt idx="1574">
                  <c:v>2</c:v>
                </c:pt>
                <c:pt idx="1575">
                  <c:v>2</c:v>
                </c:pt>
                <c:pt idx="1576">
                  <c:v>1</c:v>
                </c:pt>
                <c:pt idx="1578">
                  <c:v>2</c:v>
                </c:pt>
                <c:pt idx="1580">
                  <c:v>1</c:v>
                </c:pt>
                <c:pt idx="1582">
                  <c:v>1</c:v>
                </c:pt>
                <c:pt idx="1583">
                  <c:v>1</c:v>
                </c:pt>
                <c:pt idx="1585">
                  <c:v>1</c:v>
                </c:pt>
                <c:pt idx="1588">
                  <c:v>1</c:v>
                </c:pt>
                <c:pt idx="1590">
                  <c:v>1</c:v>
                </c:pt>
                <c:pt idx="1600">
                  <c:v>1</c:v>
                </c:pt>
                <c:pt idx="1602">
                  <c:v>1</c:v>
                </c:pt>
                <c:pt idx="1608">
                  <c:v>1</c:v>
                </c:pt>
                <c:pt idx="1610">
                  <c:v>1</c:v>
                </c:pt>
                <c:pt idx="1612">
                  <c:v>1</c:v>
                </c:pt>
                <c:pt idx="1614">
                  <c:v>1</c:v>
                </c:pt>
                <c:pt idx="1615">
                  <c:v>1</c:v>
                </c:pt>
                <c:pt idx="1616">
                  <c:v>2</c:v>
                </c:pt>
                <c:pt idx="1618">
                  <c:v>1</c:v>
                </c:pt>
                <c:pt idx="1629">
                  <c:v>1</c:v>
                </c:pt>
                <c:pt idx="1630">
                  <c:v>1</c:v>
                </c:pt>
                <c:pt idx="1633">
                  <c:v>1</c:v>
                </c:pt>
                <c:pt idx="1635">
                  <c:v>1</c:v>
                </c:pt>
                <c:pt idx="1638">
                  <c:v>1</c:v>
                </c:pt>
                <c:pt idx="1639">
                  <c:v>2</c:v>
                </c:pt>
                <c:pt idx="1640">
                  <c:v>1</c:v>
                </c:pt>
                <c:pt idx="1647">
                  <c:v>1</c:v>
                </c:pt>
                <c:pt idx="1650">
                  <c:v>1</c:v>
                </c:pt>
                <c:pt idx="1656">
                  <c:v>1</c:v>
                </c:pt>
                <c:pt idx="1657">
                  <c:v>1</c:v>
                </c:pt>
                <c:pt idx="1666">
                  <c:v>1</c:v>
                </c:pt>
                <c:pt idx="1669">
                  <c:v>1</c:v>
                </c:pt>
                <c:pt idx="1672">
                  <c:v>2</c:v>
                </c:pt>
                <c:pt idx="1677">
                  <c:v>2</c:v>
                </c:pt>
                <c:pt idx="1679">
                  <c:v>1</c:v>
                </c:pt>
                <c:pt idx="1680">
                  <c:v>1</c:v>
                </c:pt>
                <c:pt idx="1682">
                  <c:v>1</c:v>
                </c:pt>
                <c:pt idx="1689">
                  <c:v>2</c:v>
                </c:pt>
                <c:pt idx="1690">
                  <c:v>1</c:v>
                </c:pt>
                <c:pt idx="1691">
                  <c:v>1</c:v>
                </c:pt>
                <c:pt idx="1695">
                  <c:v>1</c:v>
                </c:pt>
                <c:pt idx="1697">
                  <c:v>1</c:v>
                </c:pt>
                <c:pt idx="1700">
                  <c:v>1</c:v>
                </c:pt>
                <c:pt idx="1702">
                  <c:v>1</c:v>
                </c:pt>
                <c:pt idx="1709">
                  <c:v>1</c:v>
                </c:pt>
                <c:pt idx="1712">
                  <c:v>1</c:v>
                </c:pt>
                <c:pt idx="1715">
                  <c:v>1</c:v>
                </c:pt>
                <c:pt idx="1723">
                  <c:v>1</c:v>
                </c:pt>
                <c:pt idx="1726">
                  <c:v>1</c:v>
                </c:pt>
                <c:pt idx="1728">
                  <c:v>2</c:v>
                </c:pt>
                <c:pt idx="1729">
                  <c:v>1</c:v>
                </c:pt>
                <c:pt idx="1734">
                  <c:v>1</c:v>
                </c:pt>
                <c:pt idx="1745">
                  <c:v>1</c:v>
                </c:pt>
                <c:pt idx="1747">
                  <c:v>1</c:v>
                </c:pt>
                <c:pt idx="1750">
                  <c:v>1</c:v>
                </c:pt>
                <c:pt idx="1751">
                  <c:v>1</c:v>
                </c:pt>
                <c:pt idx="1753">
                  <c:v>1</c:v>
                </c:pt>
                <c:pt idx="1759">
                  <c:v>1</c:v>
                </c:pt>
                <c:pt idx="1772">
                  <c:v>1</c:v>
                </c:pt>
                <c:pt idx="1777">
                  <c:v>1</c:v>
                </c:pt>
                <c:pt idx="1786">
                  <c:v>1</c:v>
                </c:pt>
                <c:pt idx="1789">
                  <c:v>1</c:v>
                </c:pt>
                <c:pt idx="1792">
                  <c:v>1</c:v>
                </c:pt>
                <c:pt idx="1793">
                  <c:v>1</c:v>
                </c:pt>
                <c:pt idx="1794">
                  <c:v>1</c:v>
                </c:pt>
                <c:pt idx="1795">
                  <c:v>1</c:v>
                </c:pt>
                <c:pt idx="1796">
                  <c:v>1</c:v>
                </c:pt>
                <c:pt idx="1801">
                  <c:v>1</c:v>
                </c:pt>
                <c:pt idx="1803">
                  <c:v>1</c:v>
                </c:pt>
                <c:pt idx="1807">
                  <c:v>2</c:v>
                </c:pt>
                <c:pt idx="1815">
                  <c:v>1</c:v>
                </c:pt>
                <c:pt idx="1822">
                  <c:v>1</c:v>
                </c:pt>
                <c:pt idx="1826">
                  <c:v>1</c:v>
                </c:pt>
                <c:pt idx="1829">
                  <c:v>1</c:v>
                </c:pt>
                <c:pt idx="1832">
                  <c:v>1</c:v>
                </c:pt>
                <c:pt idx="1833">
                  <c:v>1</c:v>
                </c:pt>
                <c:pt idx="1838">
                  <c:v>1</c:v>
                </c:pt>
                <c:pt idx="1841">
                  <c:v>1</c:v>
                </c:pt>
                <c:pt idx="1843">
                  <c:v>1</c:v>
                </c:pt>
                <c:pt idx="1846">
                  <c:v>1</c:v>
                </c:pt>
                <c:pt idx="1847">
                  <c:v>1</c:v>
                </c:pt>
                <c:pt idx="1848">
                  <c:v>1</c:v>
                </c:pt>
                <c:pt idx="1850">
                  <c:v>1</c:v>
                </c:pt>
                <c:pt idx="1856">
                  <c:v>1</c:v>
                </c:pt>
                <c:pt idx="1861">
                  <c:v>1</c:v>
                </c:pt>
                <c:pt idx="1867">
                  <c:v>1</c:v>
                </c:pt>
                <c:pt idx="1868">
                  <c:v>1</c:v>
                </c:pt>
                <c:pt idx="1870">
                  <c:v>1</c:v>
                </c:pt>
                <c:pt idx="1879">
                  <c:v>2</c:v>
                </c:pt>
                <c:pt idx="1880">
                  <c:v>2</c:v>
                </c:pt>
                <c:pt idx="1881">
                  <c:v>1</c:v>
                </c:pt>
                <c:pt idx="1893">
                  <c:v>1</c:v>
                </c:pt>
                <c:pt idx="1897">
                  <c:v>1</c:v>
                </c:pt>
                <c:pt idx="1898">
                  <c:v>1</c:v>
                </c:pt>
                <c:pt idx="1901">
                  <c:v>1</c:v>
                </c:pt>
                <c:pt idx="1903">
                  <c:v>2</c:v>
                </c:pt>
                <c:pt idx="1904">
                  <c:v>1</c:v>
                </c:pt>
                <c:pt idx="1907">
                  <c:v>1</c:v>
                </c:pt>
                <c:pt idx="1925">
                  <c:v>1</c:v>
                </c:pt>
                <c:pt idx="1926">
                  <c:v>1</c:v>
                </c:pt>
                <c:pt idx="1927">
                  <c:v>1</c:v>
                </c:pt>
                <c:pt idx="1928">
                  <c:v>1</c:v>
                </c:pt>
                <c:pt idx="1929">
                  <c:v>1</c:v>
                </c:pt>
                <c:pt idx="1931">
                  <c:v>1</c:v>
                </c:pt>
                <c:pt idx="1933">
                  <c:v>1</c:v>
                </c:pt>
                <c:pt idx="1935">
                  <c:v>2</c:v>
                </c:pt>
                <c:pt idx="1938">
                  <c:v>1</c:v>
                </c:pt>
                <c:pt idx="1940">
                  <c:v>1</c:v>
                </c:pt>
                <c:pt idx="1941">
                  <c:v>1</c:v>
                </c:pt>
                <c:pt idx="1946">
                  <c:v>1</c:v>
                </c:pt>
                <c:pt idx="1949">
                  <c:v>1</c:v>
                </c:pt>
                <c:pt idx="1950">
                  <c:v>1</c:v>
                </c:pt>
                <c:pt idx="1957">
                  <c:v>2</c:v>
                </c:pt>
                <c:pt idx="1959">
                  <c:v>1</c:v>
                </c:pt>
                <c:pt idx="1963">
                  <c:v>1</c:v>
                </c:pt>
                <c:pt idx="1970">
                  <c:v>1</c:v>
                </c:pt>
                <c:pt idx="1972">
                  <c:v>1</c:v>
                </c:pt>
                <c:pt idx="1974">
                  <c:v>1</c:v>
                </c:pt>
                <c:pt idx="1976">
                  <c:v>2</c:v>
                </c:pt>
                <c:pt idx="1984">
                  <c:v>1</c:v>
                </c:pt>
                <c:pt idx="1988">
                  <c:v>1</c:v>
                </c:pt>
                <c:pt idx="1992">
                  <c:v>1</c:v>
                </c:pt>
                <c:pt idx="1993">
                  <c:v>1</c:v>
                </c:pt>
                <c:pt idx="1996">
                  <c:v>1</c:v>
                </c:pt>
                <c:pt idx="1997">
                  <c:v>1</c:v>
                </c:pt>
                <c:pt idx="2003">
                  <c:v>1</c:v>
                </c:pt>
                <c:pt idx="2005">
                  <c:v>1</c:v>
                </c:pt>
                <c:pt idx="2006">
                  <c:v>1</c:v>
                </c:pt>
                <c:pt idx="2010">
                  <c:v>1</c:v>
                </c:pt>
                <c:pt idx="2011">
                  <c:v>1</c:v>
                </c:pt>
                <c:pt idx="2014">
                  <c:v>1</c:v>
                </c:pt>
                <c:pt idx="2016">
                  <c:v>1</c:v>
                </c:pt>
                <c:pt idx="2019">
                  <c:v>1</c:v>
                </c:pt>
                <c:pt idx="2020">
                  <c:v>1</c:v>
                </c:pt>
                <c:pt idx="2021">
                  <c:v>1</c:v>
                </c:pt>
                <c:pt idx="2028">
                  <c:v>1</c:v>
                </c:pt>
                <c:pt idx="2035">
                  <c:v>3</c:v>
                </c:pt>
                <c:pt idx="2036">
                  <c:v>1</c:v>
                </c:pt>
                <c:pt idx="2039">
                  <c:v>2</c:v>
                </c:pt>
                <c:pt idx="2041">
                  <c:v>1</c:v>
                </c:pt>
                <c:pt idx="2042">
                  <c:v>1</c:v>
                </c:pt>
                <c:pt idx="2044">
                  <c:v>1</c:v>
                </c:pt>
                <c:pt idx="2045">
                  <c:v>2</c:v>
                </c:pt>
                <c:pt idx="2046">
                  <c:v>2</c:v>
                </c:pt>
                <c:pt idx="2049">
                  <c:v>2</c:v>
                </c:pt>
                <c:pt idx="2056">
                  <c:v>3</c:v>
                </c:pt>
                <c:pt idx="2061">
                  <c:v>1</c:v>
                </c:pt>
                <c:pt idx="2065">
                  <c:v>1</c:v>
                </c:pt>
                <c:pt idx="2067">
                  <c:v>1</c:v>
                </c:pt>
                <c:pt idx="2068">
                  <c:v>1</c:v>
                </c:pt>
                <c:pt idx="2070">
                  <c:v>1</c:v>
                </c:pt>
                <c:pt idx="2073">
                  <c:v>1</c:v>
                </c:pt>
                <c:pt idx="2075">
                  <c:v>1</c:v>
                </c:pt>
                <c:pt idx="2077">
                  <c:v>1</c:v>
                </c:pt>
                <c:pt idx="2078">
                  <c:v>1</c:v>
                </c:pt>
                <c:pt idx="2079">
                  <c:v>1</c:v>
                </c:pt>
                <c:pt idx="2081">
                  <c:v>2</c:v>
                </c:pt>
                <c:pt idx="2083">
                  <c:v>1</c:v>
                </c:pt>
                <c:pt idx="2084">
                  <c:v>1</c:v>
                </c:pt>
                <c:pt idx="2085">
                  <c:v>1</c:v>
                </c:pt>
                <c:pt idx="2087">
                  <c:v>1</c:v>
                </c:pt>
                <c:pt idx="2091">
                  <c:v>1</c:v>
                </c:pt>
                <c:pt idx="2092">
                  <c:v>1</c:v>
                </c:pt>
                <c:pt idx="2098">
                  <c:v>1</c:v>
                </c:pt>
                <c:pt idx="2102">
                  <c:v>1</c:v>
                </c:pt>
                <c:pt idx="2103">
                  <c:v>1</c:v>
                </c:pt>
                <c:pt idx="2104">
                  <c:v>1</c:v>
                </c:pt>
                <c:pt idx="2105">
                  <c:v>3</c:v>
                </c:pt>
                <c:pt idx="2115">
                  <c:v>1</c:v>
                </c:pt>
                <c:pt idx="2116">
                  <c:v>1</c:v>
                </c:pt>
                <c:pt idx="2118">
                  <c:v>1</c:v>
                </c:pt>
                <c:pt idx="2121">
                  <c:v>1</c:v>
                </c:pt>
                <c:pt idx="2122">
                  <c:v>1</c:v>
                </c:pt>
                <c:pt idx="2125">
                  <c:v>1</c:v>
                </c:pt>
                <c:pt idx="2127">
                  <c:v>1</c:v>
                </c:pt>
                <c:pt idx="2129">
                  <c:v>1</c:v>
                </c:pt>
                <c:pt idx="2133">
                  <c:v>1</c:v>
                </c:pt>
                <c:pt idx="2140">
                  <c:v>1</c:v>
                </c:pt>
                <c:pt idx="2142">
                  <c:v>1</c:v>
                </c:pt>
                <c:pt idx="2153">
                  <c:v>1</c:v>
                </c:pt>
                <c:pt idx="2155">
                  <c:v>1</c:v>
                </c:pt>
                <c:pt idx="2158">
                  <c:v>1</c:v>
                </c:pt>
                <c:pt idx="2160">
                  <c:v>1</c:v>
                </c:pt>
                <c:pt idx="2163">
                  <c:v>1</c:v>
                </c:pt>
                <c:pt idx="2165">
                  <c:v>1</c:v>
                </c:pt>
                <c:pt idx="2175">
                  <c:v>1</c:v>
                </c:pt>
                <c:pt idx="2177">
                  <c:v>1</c:v>
                </c:pt>
                <c:pt idx="2179">
                  <c:v>1</c:v>
                </c:pt>
                <c:pt idx="2180">
                  <c:v>1</c:v>
                </c:pt>
                <c:pt idx="2181">
                  <c:v>1</c:v>
                </c:pt>
                <c:pt idx="2182">
                  <c:v>1</c:v>
                </c:pt>
                <c:pt idx="2183">
                  <c:v>1</c:v>
                </c:pt>
                <c:pt idx="2185">
                  <c:v>1</c:v>
                </c:pt>
                <c:pt idx="2191">
                  <c:v>1</c:v>
                </c:pt>
                <c:pt idx="2196">
                  <c:v>2</c:v>
                </c:pt>
                <c:pt idx="2198">
                  <c:v>1</c:v>
                </c:pt>
                <c:pt idx="2199">
                  <c:v>1</c:v>
                </c:pt>
                <c:pt idx="2201">
                  <c:v>1</c:v>
                </c:pt>
                <c:pt idx="2203">
                  <c:v>1</c:v>
                </c:pt>
                <c:pt idx="2205">
                  <c:v>2</c:v>
                </c:pt>
                <c:pt idx="2207">
                  <c:v>1</c:v>
                </c:pt>
                <c:pt idx="2210">
                  <c:v>2</c:v>
                </c:pt>
                <c:pt idx="2218">
                  <c:v>1</c:v>
                </c:pt>
                <c:pt idx="2222">
                  <c:v>1</c:v>
                </c:pt>
                <c:pt idx="2224">
                  <c:v>1</c:v>
                </c:pt>
                <c:pt idx="2226">
                  <c:v>1</c:v>
                </c:pt>
                <c:pt idx="2228">
                  <c:v>1</c:v>
                </c:pt>
                <c:pt idx="2229">
                  <c:v>1</c:v>
                </c:pt>
                <c:pt idx="2235">
                  <c:v>1</c:v>
                </c:pt>
                <c:pt idx="2237">
                  <c:v>1</c:v>
                </c:pt>
                <c:pt idx="2238">
                  <c:v>1</c:v>
                </c:pt>
                <c:pt idx="2240">
                  <c:v>1</c:v>
                </c:pt>
                <c:pt idx="2241">
                  <c:v>1</c:v>
                </c:pt>
                <c:pt idx="2242">
                  <c:v>1</c:v>
                </c:pt>
                <c:pt idx="2243">
                  <c:v>1</c:v>
                </c:pt>
                <c:pt idx="2246">
                  <c:v>1</c:v>
                </c:pt>
                <c:pt idx="2247">
                  <c:v>1</c:v>
                </c:pt>
                <c:pt idx="2248">
                  <c:v>1</c:v>
                </c:pt>
                <c:pt idx="2251">
                  <c:v>1</c:v>
                </c:pt>
                <c:pt idx="2254">
                  <c:v>1</c:v>
                </c:pt>
                <c:pt idx="2255">
                  <c:v>1</c:v>
                </c:pt>
                <c:pt idx="2256">
                  <c:v>1</c:v>
                </c:pt>
                <c:pt idx="2257">
                  <c:v>1</c:v>
                </c:pt>
                <c:pt idx="2259">
                  <c:v>1</c:v>
                </c:pt>
                <c:pt idx="2260">
                  <c:v>1</c:v>
                </c:pt>
                <c:pt idx="2261">
                  <c:v>1</c:v>
                </c:pt>
                <c:pt idx="2262">
                  <c:v>1</c:v>
                </c:pt>
                <c:pt idx="2267">
                  <c:v>1</c:v>
                </c:pt>
                <c:pt idx="2268">
                  <c:v>1</c:v>
                </c:pt>
                <c:pt idx="2279">
                  <c:v>1</c:v>
                </c:pt>
                <c:pt idx="2280">
                  <c:v>1</c:v>
                </c:pt>
                <c:pt idx="2284">
                  <c:v>1</c:v>
                </c:pt>
                <c:pt idx="2285">
                  <c:v>1</c:v>
                </c:pt>
                <c:pt idx="2307">
                  <c:v>1</c:v>
                </c:pt>
                <c:pt idx="2309">
                  <c:v>1</c:v>
                </c:pt>
                <c:pt idx="2310">
                  <c:v>1</c:v>
                </c:pt>
                <c:pt idx="2312">
                  <c:v>1</c:v>
                </c:pt>
                <c:pt idx="2319">
                  <c:v>1</c:v>
                </c:pt>
                <c:pt idx="2321">
                  <c:v>1</c:v>
                </c:pt>
                <c:pt idx="2323">
                  <c:v>1</c:v>
                </c:pt>
                <c:pt idx="2324">
                  <c:v>1</c:v>
                </c:pt>
                <c:pt idx="2325">
                  <c:v>1</c:v>
                </c:pt>
                <c:pt idx="2327">
                  <c:v>2</c:v>
                </c:pt>
                <c:pt idx="2331">
                  <c:v>1</c:v>
                </c:pt>
                <c:pt idx="2340">
                  <c:v>1</c:v>
                </c:pt>
                <c:pt idx="2343">
                  <c:v>1</c:v>
                </c:pt>
                <c:pt idx="2346">
                  <c:v>1</c:v>
                </c:pt>
                <c:pt idx="2348">
                  <c:v>1</c:v>
                </c:pt>
                <c:pt idx="2351">
                  <c:v>1</c:v>
                </c:pt>
                <c:pt idx="2352">
                  <c:v>1</c:v>
                </c:pt>
                <c:pt idx="2370">
                  <c:v>1</c:v>
                </c:pt>
                <c:pt idx="2374">
                  <c:v>2</c:v>
                </c:pt>
                <c:pt idx="2375">
                  <c:v>1</c:v>
                </c:pt>
                <c:pt idx="2379">
                  <c:v>1</c:v>
                </c:pt>
                <c:pt idx="2380">
                  <c:v>1</c:v>
                </c:pt>
                <c:pt idx="2387">
                  <c:v>1</c:v>
                </c:pt>
                <c:pt idx="2395">
                  <c:v>1</c:v>
                </c:pt>
                <c:pt idx="2399">
                  <c:v>1</c:v>
                </c:pt>
                <c:pt idx="2402">
                  <c:v>3</c:v>
                </c:pt>
                <c:pt idx="2403">
                  <c:v>1</c:v>
                </c:pt>
                <c:pt idx="2404">
                  <c:v>1</c:v>
                </c:pt>
                <c:pt idx="2410">
                  <c:v>1</c:v>
                </c:pt>
                <c:pt idx="2412">
                  <c:v>1</c:v>
                </c:pt>
                <c:pt idx="2417">
                  <c:v>2</c:v>
                </c:pt>
                <c:pt idx="2420">
                  <c:v>1</c:v>
                </c:pt>
                <c:pt idx="2427">
                  <c:v>1</c:v>
                </c:pt>
                <c:pt idx="2429">
                  <c:v>1</c:v>
                </c:pt>
                <c:pt idx="2433">
                  <c:v>1</c:v>
                </c:pt>
                <c:pt idx="2435">
                  <c:v>1</c:v>
                </c:pt>
                <c:pt idx="2436">
                  <c:v>1</c:v>
                </c:pt>
                <c:pt idx="2438">
                  <c:v>1</c:v>
                </c:pt>
                <c:pt idx="2440">
                  <c:v>1</c:v>
                </c:pt>
                <c:pt idx="2443">
                  <c:v>1</c:v>
                </c:pt>
                <c:pt idx="2453">
                  <c:v>1</c:v>
                </c:pt>
                <c:pt idx="2454">
                  <c:v>1</c:v>
                </c:pt>
                <c:pt idx="2455">
                  <c:v>1</c:v>
                </c:pt>
                <c:pt idx="2458">
                  <c:v>1</c:v>
                </c:pt>
                <c:pt idx="2462">
                  <c:v>1</c:v>
                </c:pt>
                <c:pt idx="2467">
                  <c:v>1</c:v>
                </c:pt>
                <c:pt idx="2468">
                  <c:v>1</c:v>
                </c:pt>
                <c:pt idx="2472">
                  <c:v>1</c:v>
                </c:pt>
                <c:pt idx="2473">
                  <c:v>1</c:v>
                </c:pt>
                <c:pt idx="2479">
                  <c:v>1</c:v>
                </c:pt>
                <c:pt idx="2480">
                  <c:v>1</c:v>
                </c:pt>
                <c:pt idx="2482">
                  <c:v>1</c:v>
                </c:pt>
                <c:pt idx="2485">
                  <c:v>1</c:v>
                </c:pt>
                <c:pt idx="2488">
                  <c:v>1</c:v>
                </c:pt>
                <c:pt idx="2490">
                  <c:v>1</c:v>
                </c:pt>
                <c:pt idx="2493">
                  <c:v>1</c:v>
                </c:pt>
                <c:pt idx="2498">
                  <c:v>1</c:v>
                </c:pt>
                <c:pt idx="2500">
                  <c:v>1</c:v>
                </c:pt>
                <c:pt idx="2502">
                  <c:v>1</c:v>
                </c:pt>
                <c:pt idx="2505">
                  <c:v>1</c:v>
                </c:pt>
                <c:pt idx="2507">
                  <c:v>1</c:v>
                </c:pt>
                <c:pt idx="2514">
                  <c:v>2</c:v>
                </c:pt>
                <c:pt idx="2516">
                  <c:v>1</c:v>
                </c:pt>
                <c:pt idx="2517">
                  <c:v>2</c:v>
                </c:pt>
                <c:pt idx="2518">
                  <c:v>1</c:v>
                </c:pt>
                <c:pt idx="2522">
                  <c:v>1</c:v>
                </c:pt>
                <c:pt idx="2523">
                  <c:v>1</c:v>
                </c:pt>
                <c:pt idx="2524">
                  <c:v>1</c:v>
                </c:pt>
                <c:pt idx="2525">
                  <c:v>1</c:v>
                </c:pt>
                <c:pt idx="2527">
                  <c:v>1</c:v>
                </c:pt>
                <c:pt idx="2529">
                  <c:v>1</c:v>
                </c:pt>
                <c:pt idx="2531">
                  <c:v>1</c:v>
                </c:pt>
                <c:pt idx="2533">
                  <c:v>2</c:v>
                </c:pt>
                <c:pt idx="2534">
                  <c:v>1</c:v>
                </c:pt>
                <c:pt idx="2540">
                  <c:v>2</c:v>
                </c:pt>
                <c:pt idx="2544">
                  <c:v>1</c:v>
                </c:pt>
                <c:pt idx="2546">
                  <c:v>1</c:v>
                </c:pt>
                <c:pt idx="2551">
                  <c:v>1</c:v>
                </c:pt>
                <c:pt idx="2552">
                  <c:v>1</c:v>
                </c:pt>
                <c:pt idx="2556">
                  <c:v>1</c:v>
                </c:pt>
                <c:pt idx="2557">
                  <c:v>1</c:v>
                </c:pt>
                <c:pt idx="2559">
                  <c:v>1</c:v>
                </c:pt>
                <c:pt idx="2562">
                  <c:v>1</c:v>
                </c:pt>
                <c:pt idx="2563">
                  <c:v>1</c:v>
                </c:pt>
                <c:pt idx="2568">
                  <c:v>1</c:v>
                </c:pt>
                <c:pt idx="2569">
                  <c:v>1</c:v>
                </c:pt>
                <c:pt idx="2572">
                  <c:v>1</c:v>
                </c:pt>
                <c:pt idx="2580">
                  <c:v>1</c:v>
                </c:pt>
                <c:pt idx="2581">
                  <c:v>1</c:v>
                </c:pt>
                <c:pt idx="2582">
                  <c:v>1</c:v>
                </c:pt>
                <c:pt idx="2587">
                  <c:v>1</c:v>
                </c:pt>
                <c:pt idx="2594">
                  <c:v>1</c:v>
                </c:pt>
                <c:pt idx="2596">
                  <c:v>1</c:v>
                </c:pt>
                <c:pt idx="2610">
                  <c:v>1</c:v>
                </c:pt>
                <c:pt idx="2611">
                  <c:v>1</c:v>
                </c:pt>
                <c:pt idx="2613">
                  <c:v>1</c:v>
                </c:pt>
                <c:pt idx="2614">
                  <c:v>1</c:v>
                </c:pt>
                <c:pt idx="2615">
                  <c:v>1</c:v>
                </c:pt>
                <c:pt idx="2618">
                  <c:v>1</c:v>
                </c:pt>
                <c:pt idx="2622">
                  <c:v>1</c:v>
                </c:pt>
                <c:pt idx="2625">
                  <c:v>1</c:v>
                </c:pt>
                <c:pt idx="2635">
                  <c:v>1</c:v>
                </c:pt>
                <c:pt idx="2650">
                  <c:v>2</c:v>
                </c:pt>
                <c:pt idx="2651">
                  <c:v>1</c:v>
                </c:pt>
                <c:pt idx="2652">
                  <c:v>2</c:v>
                </c:pt>
                <c:pt idx="2654">
                  <c:v>1</c:v>
                </c:pt>
                <c:pt idx="2655">
                  <c:v>1</c:v>
                </c:pt>
                <c:pt idx="2660">
                  <c:v>1</c:v>
                </c:pt>
                <c:pt idx="2665">
                  <c:v>2</c:v>
                </c:pt>
                <c:pt idx="2666">
                  <c:v>1</c:v>
                </c:pt>
                <c:pt idx="2668">
                  <c:v>1</c:v>
                </c:pt>
                <c:pt idx="2669">
                  <c:v>1</c:v>
                </c:pt>
                <c:pt idx="2671">
                  <c:v>1</c:v>
                </c:pt>
                <c:pt idx="2672">
                  <c:v>1</c:v>
                </c:pt>
                <c:pt idx="2675">
                  <c:v>1</c:v>
                </c:pt>
                <c:pt idx="2677">
                  <c:v>1</c:v>
                </c:pt>
                <c:pt idx="2682">
                  <c:v>1</c:v>
                </c:pt>
                <c:pt idx="2685">
                  <c:v>1</c:v>
                </c:pt>
                <c:pt idx="2688">
                  <c:v>2</c:v>
                </c:pt>
                <c:pt idx="2689">
                  <c:v>2</c:v>
                </c:pt>
                <c:pt idx="2691">
                  <c:v>1</c:v>
                </c:pt>
                <c:pt idx="2695">
                  <c:v>1</c:v>
                </c:pt>
                <c:pt idx="2697">
                  <c:v>1</c:v>
                </c:pt>
                <c:pt idx="2700">
                  <c:v>1</c:v>
                </c:pt>
                <c:pt idx="2701">
                  <c:v>1</c:v>
                </c:pt>
                <c:pt idx="2710">
                  <c:v>1</c:v>
                </c:pt>
                <c:pt idx="2715">
                  <c:v>1</c:v>
                </c:pt>
                <c:pt idx="2717">
                  <c:v>1</c:v>
                </c:pt>
                <c:pt idx="2720">
                  <c:v>1</c:v>
                </c:pt>
                <c:pt idx="2724">
                  <c:v>2</c:v>
                </c:pt>
                <c:pt idx="2727">
                  <c:v>1</c:v>
                </c:pt>
                <c:pt idx="2729">
                  <c:v>1</c:v>
                </c:pt>
                <c:pt idx="2731">
                  <c:v>1</c:v>
                </c:pt>
                <c:pt idx="2734">
                  <c:v>2</c:v>
                </c:pt>
                <c:pt idx="2736">
                  <c:v>1</c:v>
                </c:pt>
                <c:pt idx="2743">
                  <c:v>1</c:v>
                </c:pt>
                <c:pt idx="2745">
                  <c:v>1</c:v>
                </c:pt>
                <c:pt idx="2747">
                  <c:v>1</c:v>
                </c:pt>
                <c:pt idx="2748">
                  <c:v>1</c:v>
                </c:pt>
                <c:pt idx="2750">
                  <c:v>1</c:v>
                </c:pt>
                <c:pt idx="2758">
                  <c:v>2</c:v>
                </c:pt>
                <c:pt idx="2759">
                  <c:v>1</c:v>
                </c:pt>
                <c:pt idx="2760">
                  <c:v>1</c:v>
                </c:pt>
                <c:pt idx="2763">
                  <c:v>1</c:v>
                </c:pt>
                <c:pt idx="2765">
                  <c:v>1</c:v>
                </c:pt>
                <c:pt idx="2777">
                  <c:v>1</c:v>
                </c:pt>
                <c:pt idx="2781">
                  <c:v>1</c:v>
                </c:pt>
                <c:pt idx="2791">
                  <c:v>1</c:v>
                </c:pt>
                <c:pt idx="2792">
                  <c:v>2</c:v>
                </c:pt>
                <c:pt idx="2795">
                  <c:v>2</c:v>
                </c:pt>
                <c:pt idx="2796">
                  <c:v>1</c:v>
                </c:pt>
                <c:pt idx="2797">
                  <c:v>2</c:v>
                </c:pt>
                <c:pt idx="2810">
                  <c:v>1</c:v>
                </c:pt>
                <c:pt idx="2811">
                  <c:v>1</c:v>
                </c:pt>
                <c:pt idx="2812">
                  <c:v>2</c:v>
                </c:pt>
                <c:pt idx="2814">
                  <c:v>1</c:v>
                </c:pt>
                <c:pt idx="2816">
                  <c:v>1</c:v>
                </c:pt>
                <c:pt idx="2818">
                  <c:v>1</c:v>
                </c:pt>
                <c:pt idx="2821">
                  <c:v>1</c:v>
                </c:pt>
                <c:pt idx="2823">
                  <c:v>1</c:v>
                </c:pt>
                <c:pt idx="2825">
                  <c:v>2</c:v>
                </c:pt>
                <c:pt idx="2826">
                  <c:v>1</c:v>
                </c:pt>
                <c:pt idx="2833">
                  <c:v>1</c:v>
                </c:pt>
                <c:pt idx="2838">
                  <c:v>1</c:v>
                </c:pt>
                <c:pt idx="2845">
                  <c:v>1</c:v>
                </c:pt>
                <c:pt idx="2850">
                  <c:v>2</c:v>
                </c:pt>
                <c:pt idx="2851">
                  <c:v>1</c:v>
                </c:pt>
                <c:pt idx="2852">
                  <c:v>1</c:v>
                </c:pt>
                <c:pt idx="2855">
                  <c:v>1</c:v>
                </c:pt>
                <c:pt idx="2857">
                  <c:v>1</c:v>
                </c:pt>
                <c:pt idx="2864">
                  <c:v>1</c:v>
                </c:pt>
                <c:pt idx="2866">
                  <c:v>1</c:v>
                </c:pt>
                <c:pt idx="2876">
                  <c:v>1</c:v>
                </c:pt>
                <c:pt idx="2879">
                  <c:v>1</c:v>
                </c:pt>
                <c:pt idx="2882">
                  <c:v>1</c:v>
                </c:pt>
                <c:pt idx="2888">
                  <c:v>1</c:v>
                </c:pt>
                <c:pt idx="2890">
                  <c:v>1</c:v>
                </c:pt>
                <c:pt idx="2896">
                  <c:v>1</c:v>
                </c:pt>
                <c:pt idx="2900">
                  <c:v>1</c:v>
                </c:pt>
                <c:pt idx="2903">
                  <c:v>1</c:v>
                </c:pt>
                <c:pt idx="2909">
                  <c:v>1</c:v>
                </c:pt>
                <c:pt idx="2912">
                  <c:v>1</c:v>
                </c:pt>
                <c:pt idx="2913">
                  <c:v>1</c:v>
                </c:pt>
                <c:pt idx="2917">
                  <c:v>1</c:v>
                </c:pt>
                <c:pt idx="2918">
                  <c:v>1</c:v>
                </c:pt>
                <c:pt idx="2922">
                  <c:v>1</c:v>
                </c:pt>
                <c:pt idx="2931">
                  <c:v>1</c:v>
                </c:pt>
                <c:pt idx="2933">
                  <c:v>1</c:v>
                </c:pt>
                <c:pt idx="2942">
                  <c:v>1</c:v>
                </c:pt>
                <c:pt idx="2956">
                  <c:v>1</c:v>
                </c:pt>
                <c:pt idx="2960">
                  <c:v>1</c:v>
                </c:pt>
                <c:pt idx="2962">
                  <c:v>1</c:v>
                </c:pt>
                <c:pt idx="2971">
                  <c:v>1</c:v>
                </c:pt>
                <c:pt idx="2977">
                  <c:v>1</c:v>
                </c:pt>
                <c:pt idx="2978">
                  <c:v>2</c:v>
                </c:pt>
                <c:pt idx="2979">
                  <c:v>1</c:v>
                </c:pt>
                <c:pt idx="2980">
                  <c:v>1</c:v>
                </c:pt>
                <c:pt idx="2981">
                  <c:v>1</c:v>
                </c:pt>
                <c:pt idx="2984">
                  <c:v>1</c:v>
                </c:pt>
                <c:pt idx="2990">
                  <c:v>1</c:v>
                </c:pt>
                <c:pt idx="2994">
                  <c:v>1</c:v>
                </c:pt>
                <c:pt idx="2997">
                  <c:v>1</c:v>
                </c:pt>
                <c:pt idx="2998">
                  <c:v>1</c:v>
                </c:pt>
                <c:pt idx="2999">
                  <c:v>1</c:v>
                </c:pt>
                <c:pt idx="3000">
                  <c:v>1</c:v>
                </c:pt>
                <c:pt idx="3001">
                  <c:v>1</c:v>
                </c:pt>
                <c:pt idx="3005">
                  <c:v>1</c:v>
                </c:pt>
                <c:pt idx="3020">
                  <c:v>1</c:v>
                </c:pt>
                <c:pt idx="3023">
                  <c:v>1</c:v>
                </c:pt>
                <c:pt idx="3027">
                  <c:v>2</c:v>
                </c:pt>
                <c:pt idx="3029">
                  <c:v>1</c:v>
                </c:pt>
                <c:pt idx="3032">
                  <c:v>1</c:v>
                </c:pt>
                <c:pt idx="3033">
                  <c:v>2</c:v>
                </c:pt>
                <c:pt idx="3038">
                  <c:v>2</c:v>
                </c:pt>
                <c:pt idx="3042">
                  <c:v>1</c:v>
                </c:pt>
                <c:pt idx="3043">
                  <c:v>1</c:v>
                </c:pt>
                <c:pt idx="3044">
                  <c:v>1</c:v>
                </c:pt>
                <c:pt idx="3046">
                  <c:v>1</c:v>
                </c:pt>
                <c:pt idx="3049">
                  <c:v>1</c:v>
                </c:pt>
                <c:pt idx="3052">
                  <c:v>1</c:v>
                </c:pt>
                <c:pt idx="3063">
                  <c:v>2</c:v>
                </c:pt>
                <c:pt idx="3067">
                  <c:v>1</c:v>
                </c:pt>
                <c:pt idx="3075">
                  <c:v>1</c:v>
                </c:pt>
                <c:pt idx="3078">
                  <c:v>1</c:v>
                </c:pt>
                <c:pt idx="3081">
                  <c:v>1</c:v>
                </c:pt>
                <c:pt idx="3084">
                  <c:v>1</c:v>
                </c:pt>
                <c:pt idx="3085">
                  <c:v>1</c:v>
                </c:pt>
                <c:pt idx="3086">
                  <c:v>1</c:v>
                </c:pt>
                <c:pt idx="3088">
                  <c:v>1</c:v>
                </c:pt>
                <c:pt idx="3094">
                  <c:v>1</c:v>
                </c:pt>
                <c:pt idx="3098">
                  <c:v>1</c:v>
                </c:pt>
                <c:pt idx="3099">
                  <c:v>1</c:v>
                </c:pt>
                <c:pt idx="3106">
                  <c:v>1</c:v>
                </c:pt>
                <c:pt idx="3107">
                  <c:v>1</c:v>
                </c:pt>
                <c:pt idx="3109">
                  <c:v>1</c:v>
                </c:pt>
                <c:pt idx="3111">
                  <c:v>1</c:v>
                </c:pt>
                <c:pt idx="3115">
                  <c:v>1</c:v>
                </c:pt>
                <c:pt idx="3117">
                  <c:v>1</c:v>
                </c:pt>
                <c:pt idx="3121">
                  <c:v>1</c:v>
                </c:pt>
                <c:pt idx="3124">
                  <c:v>1</c:v>
                </c:pt>
                <c:pt idx="3127">
                  <c:v>2</c:v>
                </c:pt>
                <c:pt idx="3129">
                  <c:v>1</c:v>
                </c:pt>
                <c:pt idx="3133">
                  <c:v>1</c:v>
                </c:pt>
                <c:pt idx="3136">
                  <c:v>1</c:v>
                </c:pt>
                <c:pt idx="3138">
                  <c:v>1</c:v>
                </c:pt>
                <c:pt idx="3140">
                  <c:v>1</c:v>
                </c:pt>
                <c:pt idx="3143">
                  <c:v>1</c:v>
                </c:pt>
                <c:pt idx="3151">
                  <c:v>1</c:v>
                </c:pt>
                <c:pt idx="3154">
                  <c:v>1</c:v>
                </c:pt>
                <c:pt idx="3161">
                  <c:v>1</c:v>
                </c:pt>
                <c:pt idx="3164">
                  <c:v>1</c:v>
                </c:pt>
                <c:pt idx="3166">
                  <c:v>1</c:v>
                </c:pt>
                <c:pt idx="3167">
                  <c:v>1</c:v>
                </c:pt>
                <c:pt idx="3169">
                  <c:v>1</c:v>
                </c:pt>
                <c:pt idx="3192">
                  <c:v>1</c:v>
                </c:pt>
                <c:pt idx="3194">
                  <c:v>1</c:v>
                </c:pt>
                <c:pt idx="3207">
                  <c:v>1</c:v>
                </c:pt>
                <c:pt idx="3208">
                  <c:v>2</c:v>
                </c:pt>
                <c:pt idx="3214">
                  <c:v>1</c:v>
                </c:pt>
                <c:pt idx="3218">
                  <c:v>1</c:v>
                </c:pt>
                <c:pt idx="3221">
                  <c:v>1</c:v>
                </c:pt>
                <c:pt idx="3222">
                  <c:v>1</c:v>
                </c:pt>
                <c:pt idx="3226">
                  <c:v>1</c:v>
                </c:pt>
                <c:pt idx="3237">
                  <c:v>1</c:v>
                </c:pt>
                <c:pt idx="3240">
                  <c:v>1</c:v>
                </c:pt>
                <c:pt idx="3241">
                  <c:v>1</c:v>
                </c:pt>
                <c:pt idx="3247">
                  <c:v>1</c:v>
                </c:pt>
                <c:pt idx="3252">
                  <c:v>1</c:v>
                </c:pt>
                <c:pt idx="3272">
                  <c:v>1</c:v>
                </c:pt>
                <c:pt idx="3273">
                  <c:v>1</c:v>
                </c:pt>
                <c:pt idx="3276">
                  <c:v>1</c:v>
                </c:pt>
                <c:pt idx="3277">
                  <c:v>1</c:v>
                </c:pt>
                <c:pt idx="3278">
                  <c:v>1</c:v>
                </c:pt>
                <c:pt idx="3282">
                  <c:v>1</c:v>
                </c:pt>
                <c:pt idx="3295">
                  <c:v>1</c:v>
                </c:pt>
                <c:pt idx="3299">
                  <c:v>1</c:v>
                </c:pt>
                <c:pt idx="3307">
                  <c:v>1</c:v>
                </c:pt>
                <c:pt idx="3314">
                  <c:v>1</c:v>
                </c:pt>
                <c:pt idx="3319">
                  <c:v>1</c:v>
                </c:pt>
                <c:pt idx="3321">
                  <c:v>1</c:v>
                </c:pt>
                <c:pt idx="3322">
                  <c:v>1</c:v>
                </c:pt>
                <c:pt idx="3328">
                  <c:v>1</c:v>
                </c:pt>
                <c:pt idx="3336">
                  <c:v>1</c:v>
                </c:pt>
                <c:pt idx="3352">
                  <c:v>1</c:v>
                </c:pt>
                <c:pt idx="3354">
                  <c:v>1</c:v>
                </c:pt>
                <c:pt idx="3355">
                  <c:v>1</c:v>
                </c:pt>
                <c:pt idx="3361">
                  <c:v>2</c:v>
                </c:pt>
                <c:pt idx="3363">
                  <c:v>1</c:v>
                </c:pt>
                <c:pt idx="3372">
                  <c:v>2</c:v>
                </c:pt>
                <c:pt idx="3374">
                  <c:v>1</c:v>
                </c:pt>
                <c:pt idx="3376">
                  <c:v>1</c:v>
                </c:pt>
                <c:pt idx="3399">
                  <c:v>2</c:v>
                </c:pt>
                <c:pt idx="3403">
                  <c:v>1</c:v>
                </c:pt>
                <c:pt idx="3410">
                  <c:v>1</c:v>
                </c:pt>
                <c:pt idx="3412">
                  <c:v>1</c:v>
                </c:pt>
                <c:pt idx="3416">
                  <c:v>1</c:v>
                </c:pt>
                <c:pt idx="3419">
                  <c:v>1</c:v>
                </c:pt>
                <c:pt idx="3424">
                  <c:v>1</c:v>
                </c:pt>
                <c:pt idx="3429">
                  <c:v>1</c:v>
                </c:pt>
                <c:pt idx="3431">
                  <c:v>1</c:v>
                </c:pt>
                <c:pt idx="3436">
                  <c:v>1</c:v>
                </c:pt>
                <c:pt idx="3437">
                  <c:v>1</c:v>
                </c:pt>
                <c:pt idx="3440">
                  <c:v>1</c:v>
                </c:pt>
                <c:pt idx="3441">
                  <c:v>1</c:v>
                </c:pt>
                <c:pt idx="3442">
                  <c:v>1</c:v>
                </c:pt>
                <c:pt idx="3443">
                  <c:v>1</c:v>
                </c:pt>
                <c:pt idx="3445">
                  <c:v>1</c:v>
                </c:pt>
                <c:pt idx="3447">
                  <c:v>1</c:v>
                </c:pt>
                <c:pt idx="3448">
                  <c:v>2</c:v>
                </c:pt>
                <c:pt idx="3449">
                  <c:v>1</c:v>
                </c:pt>
                <c:pt idx="3451">
                  <c:v>1</c:v>
                </c:pt>
                <c:pt idx="3459">
                  <c:v>1</c:v>
                </c:pt>
                <c:pt idx="3462">
                  <c:v>1</c:v>
                </c:pt>
                <c:pt idx="3469">
                  <c:v>2</c:v>
                </c:pt>
                <c:pt idx="3470">
                  <c:v>1</c:v>
                </c:pt>
                <c:pt idx="3489">
                  <c:v>1</c:v>
                </c:pt>
                <c:pt idx="3491">
                  <c:v>1</c:v>
                </c:pt>
                <c:pt idx="3496">
                  <c:v>1</c:v>
                </c:pt>
                <c:pt idx="3502">
                  <c:v>2</c:v>
                </c:pt>
                <c:pt idx="3503">
                  <c:v>1</c:v>
                </c:pt>
                <c:pt idx="3505">
                  <c:v>1</c:v>
                </c:pt>
                <c:pt idx="3506">
                  <c:v>1</c:v>
                </c:pt>
                <c:pt idx="3508">
                  <c:v>1</c:v>
                </c:pt>
                <c:pt idx="3513">
                  <c:v>1</c:v>
                </c:pt>
                <c:pt idx="3514">
                  <c:v>1</c:v>
                </c:pt>
                <c:pt idx="3516">
                  <c:v>1</c:v>
                </c:pt>
                <c:pt idx="3517">
                  <c:v>1</c:v>
                </c:pt>
                <c:pt idx="3520">
                  <c:v>2</c:v>
                </c:pt>
                <c:pt idx="3525">
                  <c:v>1</c:v>
                </c:pt>
                <c:pt idx="3527">
                  <c:v>1</c:v>
                </c:pt>
                <c:pt idx="3530">
                  <c:v>1</c:v>
                </c:pt>
                <c:pt idx="3534">
                  <c:v>1</c:v>
                </c:pt>
                <c:pt idx="3535">
                  <c:v>1</c:v>
                </c:pt>
                <c:pt idx="3538">
                  <c:v>1</c:v>
                </c:pt>
                <c:pt idx="3540">
                  <c:v>1</c:v>
                </c:pt>
                <c:pt idx="3542">
                  <c:v>1</c:v>
                </c:pt>
                <c:pt idx="3553">
                  <c:v>1</c:v>
                </c:pt>
                <c:pt idx="3554">
                  <c:v>2</c:v>
                </c:pt>
                <c:pt idx="3563">
                  <c:v>1</c:v>
                </c:pt>
                <c:pt idx="3569">
                  <c:v>1</c:v>
                </c:pt>
                <c:pt idx="3570">
                  <c:v>1</c:v>
                </c:pt>
                <c:pt idx="3572">
                  <c:v>1</c:v>
                </c:pt>
                <c:pt idx="3575">
                  <c:v>1</c:v>
                </c:pt>
                <c:pt idx="3576">
                  <c:v>1</c:v>
                </c:pt>
                <c:pt idx="3577">
                  <c:v>1</c:v>
                </c:pt>
                <c:pt idx="3581">
                  <c:v>1</c:v>
                </c:pt>
                <c:pt idx="3583">
                  <c:v>1</c:v>
                </c:pt>
                <c:pt idx="3589">
                  <c:v>1</c:v>
                </c:pt>
                <c:pt idx="3591">
                  <c:v>1</c:v>
                </c:pt>
                <c:pt idx="3595">
                  <c:v>1</c:v>
                </c:pt>
                <c:pt idx="3598">
                  <c:v>1</c:v>
                </c:pt>
                <c:pt idx="3602">
                  <c:v>1</c:v>
                </c:pt>
                <c:pt idx="3607">
                  <c:v>1</c:v>
                </c:pt>
                <c:pt idx="3611">
                  <c:v>1</c:v>
                </c:pt>
                <c:pt idx="3614">
                  <c:v>2</c:v>
                </c:pt>
                <c:pt idx="3615">
                  <c:v>1</c:v>
                </c:pt>
                <c:pt idx="3618">
                  <c:v>1</c:v>
                </c:pt>
                <c:pt idx="3626">
                  <c:v>1</c:v>
                </c:pt>
                <c:pt idx="3629">
                  <c:v>1</c:v>
                </c:pt>
                <c:pt idx="3631">
                  <c:v>1</c:v>
                </c:pt>
                <c:pt idx="3634">
                  <c:v>3</c:v>
                </c:pt>
                <c:pt idx="3640">
                  <c:v>1</c:v>
                </c:pt>
                <c:pt idx="3642">
                  <c:v>1</c:v>
                </c:pt>
                <c:pt idx="3644">
                  <c:v>2</c:v>
                </c:pt>
                <c:pt idx="3650">
                  <c:v>1</c:v>
                </c:pt>
                <c:pt idx="3659">
                  <c:v>1</c:v>
                </c:pt>
                <c:pt idx="3666">
                  <c:v>1</c:v>
                </c:pt>
                <c:pt idx="3667">
                  <c:v>1</c:v>
                </c:pt>
                <c:pt idx="3672">
                  <c:v>1</c:v>
                </c:pt>
                <c:pt idx="3678">
                  <c:v>1</c:v>
                </c:pt>
                <c:pt idx="3681">
                  <c:v>1</c:v>
                </c:pt>
                <c:pt idx="3682">
                  <c:v>1</c:v>
                </c:pt>
                <c:pt idx="3689">
                  <c:v>1</c:v>
                </c:pt>
                <c:pt idx="3695">
                  <c:v>1</c:v>
                </c:pt>
                <c:pt idx="3696">
                  <c:v>1</c:v>
                </c:pt>
                <c:pt idx="3697">
                  <c:v>1</c:v>
                </c:pt>
                <c:pt idx="3700">
                  <c:v>1</c:v>
                </c:pt>
                <c:pt idx="3702">
                  <c:v>1</c:v>
                </c:pt>
                <c:pt idx="3707">
                  <c:v>1</c:v>
                </c:pt>
                <c:pt idx="3717">
                  <c:v>1</c:v>
                </c:pt>
                <c:pt idx="3723">
                  <c:v>1</c:v>
                </c:pt>
                <c:pt idx="3728">
                  <c:v>1</c:v>
                </c:pt>
                <c:pt idx="3729">
                  <c:v>1</c:v>
                </c:pt>
                <c:pt idx="3730">
                  <c:v>2</c:v>
                </c:pt>
                <c:pt idx="3731">
                  <c:v>2</c:v>
                </c:pt>
                <c:pt idx="3734">
                  <c:v>1</c:v>
                </c:pt>
                <c:pt idx="3736">
                  <c:v>1</c:v>
                </c:pt>
                <c:pt idx="3737">
                  <c:v>2</c:v>
                </c:pt>
                <c:pt idx="3749">
                  <c:v>1</c:v>
                </c:pt>
                <c:pt idx="3750">
                  <c:v>1</c:v>
                </c:pt>
                <c:pt idx="3753">
                  <c:v>1</c:v>
                </c:pt>
                <c:pt idx="3756">
                  <c:v>1</c:v>
                </c:pt>
                <c:pt idx="3763">
                  <c:v>1</c:v>
                </c:pt>
                <c:pt idx="3764">
                  <c:v>1</c:v>
                </c:pt>
                <c:pt idx="3772">
                  <c:v>1</c:v>
                </c:pt>
                <c:pt idx="3773">
                  <c:v>3</c:v>
                </c:pt>
                <c:pt idx="3774">
                  <c:v>1</c:v>
                </c:pt>
                <c:pt idx="3780">
                  <c:v>2</c:v>
                </c:pt>
                <c:pt idx="3783">
                  <c:v>1</c:v>
                </c:pt>
                <c:pt idx="3787">
                  <c:v>1</c:v>
                </c:pt>
                <c:pt idx="3790">
                  <c:v>1</c:v>
                </c:pt>
                <c:pt idx="3803">
                  <c:v>1</c:v>
                </c:pt>
                <c:pt idx="3811">
                  <c:v>1</c:v>
                </c:pt>
                <c:pt idx="3818">
                  <c:v>1</c:v>
                </c:pt>
                <c:pt idx="3823">
                  <c:v>1</c:v>
                </c:pt>
                <c:pt idx="3824">
                  <c:v>1</c:v>
                </c:pt>
                <c:pt idx="3829">
                  <c:v>1</c:v>
                </c:pt>
                <c:pt idx="3833">
                  <c:v>1</c:v>
                </c:pt>
                <c:pt idx="3837">
                  <c:v>1</c:v>
                </c:pt>
                <c:pt idx="3840">
                  <c:v>2</c:v>
                </c:pt>
                <c:pt idx="3848">
                  <c:v>1</c:v>
                </c:pt>
                <c:pt idx="3851">
                  <c:v>1</c:v>
                </c:pt>
                <c:pt idx="3853">
                  <c:v>2</c:v>
                </c:pt>
                <c:pt idx="3859">
                  <c:v>1</c:v>
                </c:pt>
                <c:pt idx="3863">
                  <c:v>1</c:v>
                </c:pt>
                <c:pt idx="3872">
                  <c:v>2</c:v>
                </c:pt>
                <c:pt idx="3873">
                  <c:v>2</c:v>
                </c:pt>
                <c:pt idx="3875">
                  <c:v>1</c:v>
                </c:pt>
                <c:pt idx="3882">
                  <c:v>1</c:v>
                </c:pt>
                <c:pt idx="3889">
                  <c:v>1</c:v>
                </c:pt>
                <c:pt idx="3894">
                  <c:v>1</c:v>
                </c:pt>
                <c:pt idx="3895">
                  <c:v>1</c:v>
                </c:pt>
                <c:pt idx="3899">
                  <c:v>1</c:v>
                </c:pt>
                <c:pt idx="3902">
                  <c:v>2</c:v>
                </c:pt>
                <c:pt idx="3911">
                  <c:v>1</c:v>
                </c:pt>
                <c:pt idx="3912">
                  <c:v>1</c:v>
                </c:pt>
                <c:pt idx="3915">
                  <c:v>1</c:v>
                </c:pt>
                <c:pt idx="3919">
                  <c:v>1</c:v>
                </c:pt>
                <c:pt idx="3920">
                  <c:v>1</c:v>
                </c:pt>
                <c:pt idx="3921">
                  <c:v>1</c:v>
                </c:pt>
                <c:pt idx="3930">
                  <c:v>1</c:v>
                </c:pt>
                <c:pt idx="3934">
                  <c:v>2</c:v>
                </c:pt>
                <c:pt idx="3937">
                  <c:v>1</c:v>
                </c:pt>
                <c:pt idx="3940">
                  <c:v>1</c:v>
                </c:pt>
                <c:pt idx="3944">
                  <c:v>1</c:v>
                </c:pt>
                <c:pt idx="3947">
                  <c:v>2</c:v>
                </c:pt>
                <c:pt idx="3949">
                  <c:v>1</c:v>
                </c:pt>
                <c:pt idx="3950">
                  <c:v>1</c:v>
                </c:pt>
                <c:pt idx="3952">
                  <c:v>1</c:v>
                </c:pt>
                <c:pt idx="3953">
                  <c:v>1</c:v>
                </c:pt>
                <c:pt idx="3961">
                  <c:v>1</c:v>
                </c:pt>
                <c:pt idx="3962">
                  <c:v>1</c:v>
                </c:pt>
                <c:pt idx="3963">
                  <c:v>2</c:v>
                </c:pt>
                <c:pt idx="3965">
                  <c:v>1</c:v>
                </c:pt>
                <c:pt idx="3966">
                  <c:v>1</c:v>
                </c:pt>
                <c:pt idx="3968">
                  <c:v>1</c:v>
                </c:pt>
                <c:pt idx="3972">
                  <c:v>1</c:v>
                </c:pt>
                <c:pt idx="3975">
                  <c:v>1</c:v>
                </c:pt>
                <c:pt idx="3979">
                  <c:v>1</c:v>
                </c:pt>
                <c:pt idx="3980">
                  <c:v>1</c:v>
                </c:pt>
                <c:pt idx="3981">
                  <c:v>1</c:v>
                </c:pt>
                <c:pt idx="3988">
                  <c:v>1</c:v>
                </c:pt>
                <c:pt idx="3989">
                  <c:v>1</c:v>
                </c:pt>
                <c:pt idx="3999">
                  <c:v>1</c:v>
                </c:pt>
                <c:pt idx="4003">
                  <c:v>1</c:v>
                </c:pt>
                <c:pt idx="4009">
                  <c:v>1</c:v>
                </c:pt>
                <c:pt idx="4011">
                  <c:v>1</c:v>
                </c:pt>
                <c:pt idx="4012">
                  <c:v>1</c:v>
                </c:pt>
                <c:pt idx="4030">
                  <c:v>1</c:v>
                </c:pt>
                <c:pt idx="4031">
                  <c:v>1</c:v>
                </c:pt>
                <c:pt idx="4039">
                  <c:v>2</c:v>
                </c:pt>
                <c:pt idx="4047">
                  <c:v>1</c:v>
                </c:pt>
                <c:pt idx="4048">
                  <c:v>1</c:v>
                </c:pt>
                <c:pt idx="4049">
                  <c:v>1</c:v>
                </c:pt>
                <c:pt idx="4054">
                  <c:v>1</c:v>
                </c:pt>
                <c:pt idx="4058">
                  <c:v>2</c:v>
                </c:pt>
                <c:pt idx="4066">
                  <c:v>2</c:v>
                </c:pt>
                <c:pt idx="4071">
                  <c:v>1</c:v>
                </c:pt>
                <c:pt idx="4078">
                  <c:v>1</c:v>
                </c:pt>
                <c:pt idx="4079">
                  <c:v>1</c:v>
                </c:pt>
                <c:pt idx="4080">
                  <c:v>1</c:v>
                </c:pt>
                <c:pt idx="4082">
                  <c:v>1</c:v>
                </c:pt>
                <c:pt idx="4084">
                  <c:v>1</c:v>
                </c:pt>
                <c:pt idx="4087">
                  <c:v>2</c:v>
                </c:pt>
                <c:pt idx="4088">
                  <c:v>1</c:v>
                </c:pt>
                <c:pt idx="4092">
                  <c:v>1</c:v>
                </c:pt>
                <c:pt idx="4100">
                  <c:v>1</c:v>
                </c:pt>
                <c:pt idx="4101">
                  <c:v>1</c:v>
                </c:pt>
                <c:pt idx="4109">
                  <c:v>1</c:v>
                </c:pt>
                <c:pt idx="4125">
                  <c:v>1</c:v>
                </c:pt>
                <c:pt idx="4127">
                  <c:v>1</c:v>
                </c:pt>
                <c:pt idx="4133">
                  <c:v>1</c:v>
                </c:pt>
                <c:pt idx="4137">
                  <c:v>1</c:v>
                </c:pt>
                <c:pt idx="4139">
                  <c:v>1</c:v>
                </c:pt>
                <c:pt idx="4140">
                  <c:v>1</c:v>
                </c:pt>
                <c:pt idx="4145">
                  <c:v>1</c:v>
                </c:pt>
                <c:pt idx="4152">
                  <c:v>1</c:v>
                </c:pt>
                <c:pt idx="4156">
                  <c:v>1</c:v>
                </c:pt>
                <c:pt idx="4163">
                  <c:v>2</c:v>
                </c:pt>
                <c:pt idx="4164">
                  <c:v>1</c:v>
                </c:pt>
                <c:pt idx="4169">
                  <c:v>1</c:v>
                </c:pt>
                <c:pt idx="4170">
                  <c:v>1</c:v>
                </c:pt>
                <c:pt idx="4171">
                  <c:v>2</c:v>
                </c:pt>
                <c:pt idx="4173">
                  <c:v>1</c:v>
                </c:pt>
                <c:pt idx="4175">
                  <c:v>1</c:v>
                </c:pt>
                <c:pt idx="4178">
                  <c:v>1</c:v>
                </c:pt>
                <c:pt idx="4189">
                  <c:v>1</c:v>
                </c:pt>
                <c:pt idx="4193">
                  <c:v>1</c:v>
                </c:pt>
                <c:pt idx="4196">
                  <c:v>1</c:v>
                </c:pt>
                <c:pt idx="4197">
                  <c:v>1</c:v>
                </c:pt>
                <c:pt idx="4200">
                  <c:v>1</c:v>
                </c:pt>
                <c:pt idx="4206">
                  <c:v>1</c:v>
                </c:pt>
                <c:pt idx="4212">
                  <c:v>1</c:v>
                </c:pt>
                <c:pt idx="4218">
                  <c:v>1</c:v>
                </c:pt>
                <c:pt idx="4219">
                  <c:v>1</c:v>
                </c:pt>
                <c:pt idx="4220">
                  <c:v>2</c:v>
                </c:pt>
                <c:pt idx="4221">
                  <c:v>1</c:v>
                </c:pt>
                <c:pt idx="4223">
                  <c:v>1</c:v>
                </c:pt>
                <c:pt idx="4227">
                  <c:v>1</c:v>
                </c:pt>
                <c:pt idx="4231">
                  <c:v>2</c:v>
                </c:pt>
                <c:pt idx="4232">
                  <c:v>1</c:v>
                </c:pt>
                <c:pt idx="4234">
                  <c:v>1</c:v>
                </c:pt>
                <c:pt idx="4237">
                  <c:v>1</c:v>
                </c:pt>
                <c:pt idx="4242">
                  <c:v>1</c:v>
                </c:pt>
                <c:pt idx="4253">
                  <c:v>1</c:v>
                </c:pt>
                <c:pt idx="4255">
                  <c:v>2</c:v>
                </c:pt>
                <c:pt idx="4258">
                  <c:v>1</c:v>
                </c:pt>
                <c:pt idx="4266">
                  <c:v>2</c:v>
                </c:pt>
                <c:pt idx="4271">
                  <c:v>1</c:v>
                </c:pt>
                <c:pt idx="4274">
                  <c:v>1</c:v>
                </c:pt>
                <c:pt idx="4275">
                  <c:v>1</c:v>
                </c:pt>
                <c:pt idx="4283">
                  <c:v>1</c:v>
                </c:pt>
                <c:pt idx="4284">
                  <c:v>1</c:v>
                </c:pt>
                <c:pt idx="4297">
                  <c:v>1</c:v>
                </c:pt>
                <c:pt idx="4299">
                  <c:v>1</c:v>
                </c:pt>
                <c:pt idx="4304">
                  <c:v>1</c:v>
                </c:pt>
                <c:pt idx="4307">
                  <c:v>1</c:v>
                </c:pt>
                <c:pt idx="4308">
                  <c:v>2</c:v>
                </c:pt>
                <c:pt idx="4317">
                  <c:v>1</c:v>
                </c:pt>
                <c:pt idx="4320">
                  <c:v>1</c:v>
                </c:pt>
                <c:pt idx="4325">
                  <c:v>1</c:v>
                </c:pt>
                <c:pt idx="4326">
                  <c:v>1</c:v>
                </c:pt>
                <c:pt idx="4331">
                  <c:v>1</c:v>
                </c:pt>
                <c:pt idx="4332">
                  <c:v>2</c:v>
                </c:pt>
                <c:pt idx="4333">
                  <c:v>1</c:v>
                </c:pt>
                <c:pt idx="4337">
                  <c:v>1</c:v>
                </c:pt>
                <c:pt idx="4338">
                  <c:v>1</c:v>
                </c:pt>
                <c:pt idx="4348">
                  <c:v>1</c:v>
                </c:pt>
                <c:pt idx="4350">
                  <c:v>1</c:v>
                </c:pt>
                <c:pt idx="4353">
                  <c:v>1</c:v>
                </c:pt>
                <c:pt idx="4356">
                  <c:v>1</c:v>
                </c:pt>
                <c:pt idx="4363">
                  <c:v>1</c:v>
                </c:pt>
                <c:pt idx="4369">
                  <c:v>1</c:v>
                </c:pt>
                <c:pt idx="4373">
                  <c:v>1</c:v>
                </c:pt>
                <c:pt idx="4381">
                  <c:v>1</c:v>
                </c:pt>
                <c:pt idx="4386">
                  <c:v>2</c:v>
                </c:pt>
                <c:pt idx="4389">
                  <c:v>1</c:v>
                </c:pt>
                <c:pt idx="4391">
                  <c:v>1</c:v>
                </c:pt>
                <c:pt idx="4393">
                  <c:v>1</c:v>
                </c:pt>
                <c:pt idx="4395">
                  <c:v>1</c:v>
                </c:pt>
                <c:pt idx="4396">
                  <c:v>1</c:v>
                </c:pt>
                <c:pt idx="4399">
                  <c:v>1</c:v>
                </c:pt>
                <c:pt idx="4402">
                  <c:v>1</c:v>
                </c:pt>
                <c:pt idx="4404">
                  <c:v>1</c:v>
                </c:pt>
                <c:pt idx="4415">
                  <c:v>2</c:v>
                </c:pt>
                <c:pt idx="4418">
                  <c:v>1</c:v>
                </c:pt>
                <c:pt idx="4421">
                  <c:v>2</c:v>
                </c:pt>
                <c:pt idx="4423">
                  <c:v>1</c:v>
                </c:pt>
                <c:pt idx="4425">
                  <c:v>1</c:v>
                </c:pt>
                <c:pt idx="4435">
                  <c:v>1</c:v>
                </c:pt>
                <c:pt idx="4442">
                  <c:v>1</c:v>
                </c:pt>
                <c:pt idx="4456">
                  <c:v>1</c:v>
                </c:pt>
                <c:pt idx="4458">
                  <c:v>1</c:v>
                </c:pt>
                <c:pt idx="4462">
                  <c:v>1</c:v>
                </c:pt>
                <c:pt idx="4485">
                  <c:v>1</c:v>
                </c:pt>
                <c:pt idx="4499">
                  <c:v>1</c:v>
                </c:pt>
                <c:pt idx="4500">
                  <c:v>1</c:v>
                </c:pt>
                <c:pt idx="4502">
                  <c:v>1</c:v>
                </c:pt>
                <c:pt idx="4506">
                  <c:v>1</c:v>
                </c:pt>
                <c:pt idx="4507">
                  <c:v>1</c:v>
                </c:pt>
                <c:pt idx="4509">
                  <c:v>1</c:v>
                </c:pt>
                <c:pt idx="4515">
                  <c:v>1</c:v>
                </c:pt>
                <c:pt idx="4517">
                  <c:v>1</c:v>
                </c:pt>
                <c:pt idx="4519">
                  <c:v>1</c:v>
                </c:pt>
                <c:pt idx="4520">
                  <c:v>1</c:v>
                </c:pt>
                <c:pt idx="4525">
                  <c:v>1</c:v>
                </c:pt>
                <c:pt idx="4526">
                  <c:v>1</c:v>
                </c:pt>
                <c:pt idx="4530">
                  <c:v>1</c:v>
                </c:pt>
                <c:pt idx="4535">
                  <c:v>1</c:v>
                </c:pt>
                <c:pt idx="4545">
                  <c:v>1</c:v>
                </c:pt>
                <c:pt idx="4546">
                  <c:v>1</c:v>
                </c:pt>
                <c:pt idx="4547">
                  <c:v>2</c:v>
                </c:pt>
                <c:pt idx="4551">
                  <c:v>1</c:v>
                </c:pt>
                <c:pt idx="4554">
                  <c:v>1</c:v>
                </c:pt>
                <c:pt idx="4557">
                  <c:v>1</c:v>
                </c:pt>
                <c:pt idx="4572">
                  <c:v>1</c:v>
                </c:pt>
                <c:pt idx="4575">
                  <c:v>1</c:v>
                </c:pt>
                <c:pt idx="4576">
                  <c:v>1</c:v>
                </c:pt>
                <c:pt idx="4584">
                  <c:v>1</c:v>
                </c:pt>
                <c:pt idx="4585">
                  <c:v>1</c:v>
                </c:pt>
                <c:pt idx="4590">
                  <c:v>1</c:v>
                </c:pt>
                <c:pt idx="4591">
                  <c:v>1</c:v>
                </c:pt>
                <c:pt idx="4597">
                  <c:v>1</c:v>
                </c:pt>
                <c:pt idx="4606">
                  <c:v>1</c:v>
                </c:pt>
                <c:pt idx="4612">
                  <c:v>1</c:v>
                </c:pt>
                <c:pt idx="4618">
                  <c:v>1</c:v>
                </c:pt>
                <c:pt idx="4620">
                  <c:v>1</c:v>
                </c:pt>
                <c:pt idx="4621">
                  <c:v>1</c:v>
                </c:pt>
                <c:pt idx="4627">
                  <c:v>1</c:v>
                </c:pt>
                <c:pt idx="4629">
                  <c:v>1</c:v>
                </c:pt>
                <c:pt idx="4631">
                  <c:v>1</c:v>
                </c:pt>
                <c:pt idx="4634">
                  <c:v>1</c:v>
                </c:pt>
                <c:pt idx="4637">
                  <c:v>1</c:v>
                </c:pt>
                <c:pt idx="4640">
                  <c:v>1</c:v>
                </c:pt>
                <c:pt idx="4646">
                  <c:v>1</c:v>
                </c:pt>
                <c:pt idx="4647">
                  <c:v>1</c:v>
                </c:pt>
                <c:pt idx="4649">
                  <c:v>2</c:v>
                </c:pt>
                <c:pt idx="4654">
                  <c:v>1</c:v>
                </c:pt>
                <c:pt idx="4655">
                  <c:v>1</c:v>
                </c:pt>
                <c:pt idx="4661">
                  <c:v>1</c:v>
                </c:pt>
                <c:pt idx="4664">
                  <c:v>1</c:v>
                </c:pt>
                <c:pt idx="4665">
                  <c:v>1</c:v>
                </c:pt>
                <c:pt idx="4666">
                  <c:v>1</c:v>
                </c:pt>
                <c:pt idx="4674">
                  <c:v>2</c:v>
                </c:pt>
                <c:pt idx="4676">
                  <c:v>2</c:v>
                </c:pt>
                <c:pt idx="4687">
                  <c:v>1</c:v>
                </c:pt>
                <c:pt idx="4691">
                  <c:v>1</c:v>
                </c:pt>
                <c:pt idx="4694">
                  <c:v>1</c:v>
                </c:pt>
                <c:pt idx="4696">
                  <c:v>1</c:v>
                </c:pt>
                <c:pt idx="4698">
                  <c:v>1</c:v>
                </c:pt>
                <c:pt idx="4701">
                  <c:v>1</c:v>
                </c:pt>
                <c:pt idx="4708">
                  <c:v>1</c:v>
                </c:pt>
                <c:pt idx="4715">
                  <c:v>1</c:v>
                </c:pt>
                <c:pt idx="4719">
                  <c:v>1</c:v>
                </c:pt>
                <c:pt idx="4720">
                  <c:v>1</c:v>
                </c:pt>
                <c:pt idx="4721">
                  <c:v>1</c:v>
                </c:pt>
                <c:pt idx="4727">
                  <c:v>1</c:v>
                </c:pt>
                <c:pt idx="4728">
                  <c:v>1</c:v>
                </c:pt>
                <c:pt idx="4732">
                  <c:v>1</c:v>
                </c:pt>
                <c:pt idx="4735">
                  <c:v>1</c:v>
                </c:pt>
                <c:pt idx="4738">
                  <c:v>1</c:v>
                </c:pt>
                <c:pt idx="4741">
                  <c:v>1</c:v>
                </c:pt>
                <c:pt idx="4742">
                  <c:v>1</c:v>
                </c:pt>
                <c:pt idx="4745">
                  <c:v>1</c:v>
                </c:pt>
                <c:pt idx="4746">
                  <c:v>1</c:v>
                </c:pt>
                <c:pt idx="4748">
                  <c:v>1</c:v>
                </c:pt>
                <c:pt idx="4750">
                  <c:v>1</c:v>
                </c:pt>
                <c:pt idx="4751">
                  <c:v>1</c:v>
                </c:pt>
                <c:pt idx="4754">
                  <c:v>1</c:v>
                </c:pt>
                <c:pt idx="4758">
                  <c:v>1</c:v>
                </c:pt>
                <c:pt idx="4762">
                  <c:v>1</c:v>
                </c:pt>
                <c:pt idx="4764">
                  <c:v>1</c:v>
                </c:pt>
                <c:pt idx="4765">
                  <c:v>1</c:v>
                </c:pt>
                <c:pt idx="4766">
                  <c:v>1</c:v>
                </c:pt>
                <c:pt idx="4770">
                  <c:v>1</c:v>
                </c:pt>
                <c:pt idx="4779">
                  <c:v>1</c:v>
                </c:pt>
                <c:pt idx="4789">
                  <c:v>1</c:v>
                </c:pt>
                <c:pt idx="4790">
                  <c:v>1</c:v>
                </c:pt>
                <c:pt idx="4794">
                  <c:v>1</c:v>
                </c:pt>
                <c:pt idx="4797">
                  <c:v>1</c:v>
                </c:pt>
                <c:pt idx="4800">
                  <c:v>1</c:v>
                </c:pt>
                <c:pt idx="4802">
                  <c:v>1</c:v>
                </c:pt>
                <c:pt idx="4805">
                  <c:v>1</c:v>
                </c:pt>
                <c:pt idx="4810">
                  <c:v>1</c:v>
                </c:pt>
                <c:pt idx="4813">
                  <c:v>1</c:v>
                </c:pt>
                <c:pt idx="4814">
                  <c:v>2</c:v>
                </c:pt>
                <c:pt idx="4818">
                  <c:v>1</c:v>
                </c:pt>
                <c:pt idx="4819">
                  <c:v>1</c:v>
                </c:pt>
                <c:pt idx="4820">
                  <c:v>1</c:v>
                </c:pt>
                <c:pt idx="4824">
                  <c:v>1</c:v>
                </c:pt>
                <c:pt idx="4825">
                  <c:v>1</c:v>
                </c:pt>
                <c:pt idx="4826">
                  <c:v>1</c:v>
                </c:pt>
                <c:pt idx="4828">
                  <c:v>2</c:v>
                </c:pt>
                <c:pt idx="4832">
                  <c:v>1</c:v>
                </c:pt>
                <c:pt idx="4833">
                  <c:v>1</c:v>
                </c:pt>
                <c:pt idx="4834">
                  <c:v>1</c:v>
                </c:pt>
                <c:pt idx="4839">
                  <c:v>1</c:v>
                </c:pt>
                <c:pt idx="4842">
                  <c:v>1</c:v>
                </c:pt>
                <c:pt idx="4844">
                  <c:v>1</c:v>
                </c:pt>
                <c:pt idx="4847">
                  <c:v>1</c:v>
                </c:pt>
                <c:pt idx="4848">
                  <c:v>1</c:v>
                </c:pt>
                <c:pt idx="4861">
                  <c:v>1</c:v>
                </c:pt>
                <c:pt idx="4872">
                  <c:v>1</c:v>
                </c:pt>
                <c:pt idx="4876">
                  <c:v>1</c:v>
                </c:pt>
                <c:pt idx="4879">
                  <c:v>2</c:v>
                </c:pt>
                <c:pt idx="4881">
                  <c:v>1</c:v>
                </c:pt>
                <c:pt idx="4884">
                  <c:v>1</c:v>
                </c:pt>
                <c:pt idx="4885">
                  <c:v>1</c:v>
                </c:pt>
                <c:pt idx="4887">
                  <c:v>1</c:v>
                </c:pt>
                <c:pt idx="4888">
                  <c:v>1</c:v>
                </c:pt>
                <c:pt idx="4891">
                  <c:v>1</c:v>
                </c:pt>
                <c:pt idx="4906">
                  <c:v>2</c:v>
                </c:pt>
                <c:pt idx="4909">
                  <c:v>1</c:v>
                </c:pt>
                <c:pt idx="4911">
                  <c:v>1</c:v>
                </c:pt>
                <c:pt idx="4917">
                  <c:v>1</c:v>
                </c:pt>
                <c:pt idx="4922">
                  <c:v>1</c:v>
                </c:pt>
                <c:pt idx="4923">
                  <c:v>1</c:v>
                </c:pt>
                <c:pt idx="4926">
                  <c:v>1</c:v>
                </c:pt>
                <c:pt idx="4929">
                  <c:v>1</c:v>
                </c:pt>
                <c:pt idx="4935">
                  <c:v>1</c:v>
                </c:pt>
                <c:pt idx="4938">
                  <c:v>1</c:v>
                </c:pt>
                <c:pt idx="4943">
                  <c:v>1</c:v>
                </c:pt>
                <c:pt idx="4947">
                  <c:v>1</c:v>
                </c:pt>
                <c:pt idx="4957">
                  <c:v>1</c:v>
                </c:pt>
                <c:pt idx="4958">
                  <c:v>1</c:v>
                </c:pt>
                <c:pt idx="4962">
                  <c:v>1</c:v>
                </c:pt>
                <c:pt idx="4965">
                  <c:v>1</c:v>
                </c:pt>
                <c:pt idx="4966">
                  <c:v>1</c:v>
                </c:pt>
                <c:pt idx="4970">
                  <c:v>1</c:v>
                </c:pt>
                <c:pt idx="4973">
                  <c:v>1</c:v>
                </c:pt>
                <c:pt idx="4979">
                  <c:v>1</c:v>
                </c:pt>
                <c:pt idx="4991">
                  <c:v>1</c:v>
                </c:pt>
                <c:pt idx="4992">
                  <c:v>1</c:v>
                </c:pt>
                <c:pt idx="4998">
                  <c:v>1</c:v>
                </c:pt>
                <c:pt idx="5003">
                  <c:v>1</c:v>
                </c:pt>
                <c:pt idx="5004">
                  <c:v>1</c:v>
                </c:pt>
                <c:pt idx="5008">
                  <c:v>1</c:v>
                </c:pt>
                <c:pt idx="5014">
                  <c:v>1</c:v>
                </c:pt>
                <c:pt idx="5018">
                  <c:v>1</c:v>
                </c:pt>
                <c:pt idx="5023">
                  <c:v>1</c:v>
                </c:pt>
                <c:pt idx="5024">
                  <c:v>2</c:v>
                </c:pt>
                <c:pt idx="5026">
                  <c:v>1</c:v>
                </c:pt>
                <c:pt idx="5028">
                  <c:v>1</c:v>
                </c:pt>
                <c:pt idx="5029">
                  <c:v>1</c:v>
                </c:pt>
                <c:pt idx="5032">
                  <c:v>1</c:v>
                </c:pt>
                <c:pt idx="5034">
                  <c:v>2</c:v>
                </c:pt>
                <c:pt idx="5036">
                  <c:v>1</c:v>
                </c:pt>
                <c:pt idx="5040">
                  <c:v>2</c:v>
                </c:pt>
                <c:pt idx="5047">
                  <c:v>1</c:v>
                </c:pt>
                <c:pt idx="5048">
                  <c:v>1</c:v>
                </c:pt>
                <c:pt idx="5052">
                  <c:v>1</c:v>
                </c:pt>
                <c:pt idx="5054">
                  <c:v>1</c:v>
                </c:pt>
                <c:pt idx="5062">
                  <c:v>1</c:v>
                </c:pt>
                <c:pt idx="5070">
                  <c:v>1</c:v>
                </c:pt>
                <c:pt idx="5071">
                  <c:v>1</c:v>
                </c:pt>
                <c:pt idx="5082">
                  <c:v>1</c:v>
                </c:pt>
                <c:pt idx="5086">
                  <c:v>1</c:v>
                </c:pt>
                <c:pt idx="5094">
                  <c:v>1</c:v>
                </c:pt>
                <c:pt idx="5098">
                  <c:v>1</c:v>
                </c:pt>
                <c:pt idx="5106">
                  <c:v>1</c:v>
                </c:pt>
                <c:pt idx="5115">
                  <c:v>1</c:v>
                </c:pt>
                <c:pt idx="5128">
                  <c:v>1</c:v>
                </c:pt>
                <c:pt idx="5129">
                  <c:v>1</c:v>
                </c:pt>
                <c:pt idx="5134">
                  <c:v>1</c:v>
                </c:pt>
                <c:pt idx="5135">
                  <c:v>1</c:v>
                </c:pt>
                <c:pt idx="5141">
                  <c:v>1</c:v>
                </c:pt>
                <c:pt idx="5145">
                  <c:v>1</c:v>
                </c:pt>
                <c:pt idx="5148">
                  <c:v>1</c:v>
                </c:pt>
                <c:pt idx="5151">
                  <c:v>2</c:v>
                </c:pt>
                <c:pt idx="5163">
                  <c:v>1</c:v>
                </c:pt>
                <c:pt idx="5167">
                  <c:v>1</c:v>
                </c:pt>
                <c:pt idx="5175">
                  <c:v>1</c:v>
                </c:pt>
                <c:pt idx="5176">
                  <c:v>1</c:v>
                </c:pt>
                <c:pt idx="5181">
                  <c:v>1</c:v>
                </c:pt>
                <c:pt idx="5186">
                  <c:v>1</c:v>
                </c:pt>
                <c:pt idx="5190">
                  <c:v>1</c:v>
                </c:pt>
                <c:pt idx="5192">
                  <c:v>1</c:v>
                </c:pt>
                <c:pt idx="5196">
                  <c:v>1</c:v>
                </c:pt>
                <c:pt idx="5203">
                  <c:v>2</c:v>
                </c:pt>
                <c:pt idx="5204">
                  <c:v>1</c:v>
                </c:pt>
                <c:pt idx="5207">
                  <c:v>1</c:v>
                </c:pt>
                <c:pt idx="5209">
                  <c:v>1</c:v>
                </c:pt>
                <c:pt idx="5210">
                  <c:v>1</c:v>
                </c:pt>
                <c:pt idx="5213">
                  <c:v>1</c:v>
                </c:pt>
                <c:pt idx="5215">
                  <c:v>1</c:v>
                </c:pt>
                <c:pt idx="5222">
                  <c:v>2</c:v>
                </c:pt>
                <c:pt idx="5231">
                  <c:v>1</c:v>
                </c:pt>
                <c:pt idx="5232">
                  <c:v>1</c:v>
                </c:pt>
                <c:pt idx="5234">
                  <c:v>1</c:v>
                </c:pt>
                <c:pt idx="5235">
                  <c:v>1</c:v>
                </c:pt>
                <c:pt idx="5241">
                  <c:v>1</c:v>
                </c:pt>
                <c:pt idx="5247">
                  <c:v>1</c:v>
                </c:pt>
                <c:pt idx="5251">
                  <c:v>1</c:v>
                </c:pt>
                <c:pt idx="5256">
                  <c:v>1</c:v>
                </c:pt>
                <c:pt idx="5258">
                  <c:v>1</c:v>
                </c:pt>
                <c:pt idx="5259">
                  <c:v>1</c:v>
                </c:pt>
                <c:pt idx="5265">
                  <c:v>3</c:v>
                </c:pt>
                <c:pt idx="5275">
                  <c:v>1</c:v>
                </c:pt>
                <c:pt idx="5276">
                  <c:v>1</c:v>
                </c:pt>
                <c:pt idx="5282">
                  <c:v>1</c:v>
                </c:pt>
                <c:pt idx="5283">
                  <c:v>1</c:v>
                </c:pt>
                <c:pt idx="5290">
                  <c:v>1</c:v>
                </c:pt>
                <c:pt idx="5296">
                  <c:v>1</c:v>
                </c:pt>
                <c:pt idx="5315">
                  <c:v>1</c:v>
                </c:pt>
                <c:pt idx="5316">
                  <c:v>1</c:v>
                </c:pt>
                <c:pt idx="5320">
                  <c:v>2</c:v>
                </c:pt>
                <c:pt idx="5329">
                  <c:v>1</c:v>
                </c:pt>
                <c:pt idx="5334">
                  <c:v>1</c:v>
                </c:pt>
                <c:pt idx="5337">
                  <c:v>1</c:v>
                </c:pt>
                <c:pt idx="5344">
                  <c:v>1</c:v>
                </c:pt>
                <c:pt idx="5345">
                  <c:v>1</c:v>
                </c:pt>
                <c:pt idx="5358">
                  <c:v>2</c:v>
                </c:pt>
                <c:pt idx="5362">
                  <c:v>1</c:v>
                </c:pt>
                <c:pt idx="5370">
                  <c:v>1</c:v>
                </c:pt>
                <c:pt idx="5371">
                  <c:v>1</c:v>
                </c:pt>
                <c:pt idx="5372">
                  <c:v>2</c:v>
                </c:pt>
                <c:pt idx="5373">
                  <c:v>1</c:v>
                </c:pt>
                <c:pt idx="5384">
                  <c:v>2</c:v>
                </c:pt>
                <c:pt idx="5389">
                  <c:v>1</c:v>
                </c:pt>
                <c:pt idx="5402">
                  <c:v>2</c:v>
                </c:pt>
                <c:pt idx="5405">
                  <c:v>1</c:v>
                </c:pt>
                <c:pt idx="5406">
                  <c:v>1</c:v>
                </c:pt>
                <c:pt idx="5413">
                  <c:v>1</c:v>
                </c:pt>
                <c:pt idx="5414">
                  <c:v>1</c:v>
                </c:pt>
                <c:pt idx="5415">
                  <c:v>1</c:v>
                </c:pt>
                <c:pt idx="5418">
                  <c:v>1</c:v>
                </c:pt>
                <c:pt idx="5420">
                  <c:v>1</c:v>
                </c:pt>
                <c:pt idx="5421">
                  <c:v>1</c:v>
                </c:pt>
                <c:pt idx="5432">
                  <c:v>1</c:v>
                </c:pt>
                <c:pt idx="5436">
                  <c:v>1</c:v>
                </c:pt>
                <c:pt idx="5437">
                  <c:v>1</c:v>
                </c:pt>
                <c:pt idx="5440">
                  <c:v>1</c:v>
                </c:pt>
                <c:pt idx="5441">
                  <c:v>1</c:v>
                </c:pt>
                <c:pt idx="5448">
                  <c:v>1</c:v>
                </c:pt>
                <c:pt idx="5449">
                  <c:v>2</c:v>
                </c:pt>
                <c:pt idx="5451">
                  <c:v>1</c:v>
                </c:pt>
                <c:pt idx="5452">
                  <c:v>1</c:v>
                </c:pt>
                <c:pt idx="5459">
                  <c:v>1</c:v>
                </c:pt>
                <c:pt idx="5464">
                  <c:v>1</c:v>
                </c:pt>
                <c:pt idx="5466">
                  <c:v>1</c:v>
                </c:pt>
                <c:pt idx="5477">
                  <c:v>1</c:v>
                </c:pt>
                <c:pt idx="5482">
                  <c:v>1</c:v>
                </c:pt>
                <c:pt idx="5486">
                  <c:v>1</c:v>
                </c:pt>
                <c:pt idx="5487">
                  <c:v>1</c:v>
                </c:pt>
                <c:pt idx="5490">
                  <c:v>1</c:v>
                </c:pt>
                <c:pt idx="5491">
                  <c:v>1</c:v>
                </c:pt>
                <c:pt idx="5497">
                  <c:v>1</c:v>
                </c:pt>
                <c:pt idx="5506">
                  <c:v>1</c:v>
                </c:pt>
                <c:pt idx="5509">
                  <c:v>1</c:v>
                </c:pt>
                <c:pt idx="5511">
                  <c:v>1</c:v>
                </c:pt>
                <c:pt idx="5512">
                  <c:v>1</c:v>
                </c:pt>
                <c:pt idx="5522">
                  <c:v>1</c:v>
                </c:pt>
                <c:pt idx="5527">
                  <c:v>1</c:v>
                </c:pt>
                <c:pt idx="5530">
                  <c:v>1</c:v>
                </c:pt>
                <c:pt idx="5531">
                  <c:v>2</c:v>
                </c:pt>
                <c:pt idx="5534">
                  <c:v>2</c:v>
                </c:pt>
                <c:pt idx="5540">
                  <c:v>2</c:v>
                </c:pt>
                <c:pt idx="5542">
                  <c:v>1</c:v>
                </c:pt>
                <c:pt idx="5546">
                  <c:v>1</c:v>
                </c:pt>
                <c:pt idx="5548">
                  <c:v>1</c:v>
                </c:pt>
                <c:pt idx="5549">
                  <c:v>1</c:v>
                </c:pt>
                <c:pt idx="5550">
                  <c:v>1</c:v>
                </c:pt>
              </c:numCache>
            </c:numRef>
          </c:val>
          <c:extLst>
            <c:ext xmlns:c16="http://schemas.microsoft.com/office/drawing/2014/chart" uri="{C3380CC4-5D6E-409C-BE32-E72D297353CC}">
              <c16:uniqueId val="{00000001-4E9B-44A9-A86B-27627A9F9D12}"/>
            </c:ext>
          </c:extLst>
        </c:ser>
        <c:ser>
          <c:idx val="2"/>
          <c:order val="2"/>
          <c:tx>
            <c:strRef>
              <c:f>'Day Wise &amp; Month Wise Data'!$D$3:$D$6</c:f>
              <c:strCache>
                <c:ptCount val="1"/>
                <c:pt idx="0">
                  <c:v>Feb</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Data'!$D$7:$D$71094</c:f>
              <c:numCache>
                <c:formatCode>General</c:formatCode>
                <c:ptCount val="5551"/>
                <c:pt idx="0">
                  <c:v>7</c:v>
                </c:pt>
                <c:pt idx="1">
                  <c:v>4</c:v>
                </c:pt>
                <c:pt idx="2">
                  <c:v>6</c:v>
                </c:pt>
                <c:pt idx="3">
                  <c:v>6</c:v>
                </c:pt>
                <c:pt idx="4">
                  <c:v>4</c:v>
                </c:pt>
                <c:pt idx="5">
                  <c:v>2</c:v>
                </c:pt>
                <c:pt idx="6">
                  <c:v>2</c:v>
                </c:pt>
                <c:pt idx="7">
                  <c:v>1</c:v>
                </c:pt>
                <c:pt idx="8">
                  <c:v>4</c:v>
                </c:pt>
                <c:pt idx="11">
                  <c:v>2</c:v>
                </c:pt>
                <c:pt idx="12">
                  <c:v>2</c:v>
                </c:pt>
                <c:pt idx="13">
                  <c:v>1</c:v>
                </c:pt>
                <c:pt idx="14">
                  <c:v>2</c:v>
                </c:pt>
                <c:pt idx="15">
                  <c:v>2</c:v>
                </c:pt>
                <c:pt idx="16">
                  <c:v>3</c:v>
                </c:pt>
                <c:pt idx="17">
                  <c:v>1</c:v>
                </c:pt>
                <c:pt idx="18">
                  <c:v>2</c:v>
                </c:pt>
                <c:pt idx="19">
                  <c:v>1</c:v>
                </c:pt>
                <c:pt idx="20">
                  <c:v>5</c:v>
                </c:pt>
                <c:pt idx="21">
                  <c:v>2</c:v>
                </c:pt>
                <c:pt idx="22">
                  <c:v>2</c:v>
                </c:pt>
                <c:pt idx="23">
                  <c:v>1</c:v>
                </c:pt>
                <c:pt idx="26">
                  <c:v>1</c:v>
                </c:pt>
                <c:pt idx="27">
                  <c:v>2</c:v>
                </c:pt>
                <c:pt idx="28">
                  <c:v>1</c:v>
                </c:pt>
                <c:pt idx="29">
                  <c:v>1</c:v>
                </c:pt>
                <c:pt idx="30">
                  <c:v>1</c:v>
                </c:pt>
                <c:pt idx="31">
                  <c:v>2</c:v>
                </c:pt>
                <c:pt idx="32">
                  <c:v>2</c:v>
                </c:pt>
                <c:pt idx="34">
                  <c:v>3</c:v>
                </c:pt>
                <c:pt idx="35">
                  <c:v>1</c:v>
                </c:pt>
                <c:pt idx="36">
                  <c:v>3</c:v>
                </c:pt>
                <c:pt idx="37">
                  <c:v>1</c:v>
                </c:pt>
                <c:pt idx="38">
                  <c:v>2</c:v>
                </c:pt>
                <c:pt idx="39">
                  <c:v>4</c:v>
                </c:pt>
                <c:pt idx="40">
                  <c:v>3</c:v>
                </c:pt>
                <c:pt idx="42">
                  <c:v>1</c:v>
                </c:pt>
                <c:pt idx="43">
                  <c:v>2</c:v>
                </c:pt>
                <c:pt idx="44">
                  <c:v>3</c:v>
                </c:pt>
                <c:pt idx="45">
                  <c:v>2</c:v>
                </c:pt>
                <c:pt idx="46">
                  <c:v>3</c:v>
                </c:pt>
                <c:pt idx="47">
                  <c:v>2</c:v>
                </c:pt>
                <c:pt idx="48">
                  <c:v>3</c:v>
                </c:pt>
                <c:pt idx="50">
                  <c:v>2</c:v>
                </c:pt>
                <c:pt idx="51">
                  <c:v>1</c:v>
                </c:pt>
                <c:pt idx="52">
                  <c:v>3</c:v>
                </c:pt>
                <c:pt idx="53">
                  <c:v>1</c:v>
                </c:pt>
                <c:pt idx="55">
                  <c:v>1</c:v>
                </c:pt>
                <c:pt idx="56">
                  <c:v>1</c:v>
                </c:pt>
                <c:pt idx="57">
                  <c:v>2</c:v>
                </c:pt>
                <c:pt idx="58">
                  <c:v>2</c:v>
                </c:pt>
                <c:pt idx="59">
                  <c:v>3</c:v>
                </c:pt>
                <c:pt idx="60">
                  <c:v>1</c:v>
                </c:pt>
                <c:pt idx="61">
                  <c:v>3</c:v>
                </c:pt>
                <c:pt idx="62">
                  <c:v>1</c:v>
                </c:pt>
                <c:pt idx="63">
                  <c:v>1</c:v>
                </c:pt>
                <c:pt idx="64">
                  <c:v>1</c:v>
                </c:pt>
                <c:pt idx="65">
                  <c:v>3</c:v>
                </c:pt>
                <c:pt idx="66">
                  <c:v>1</c:v>
                </c:pt>
                <c:pt idx="67">
                  <c:v>1</c:v>
                </c:pt>
                <c:pt idx="68">
                  <c:v>2</c:v>
                </c:pt>
                <c:pt idx="70">
                  <c:v>1</c:v>
                </c:pt>
                <c:pt idx="72">
                  <c:v>1</c:v>
                </c:pt>
                <c:pt idx="73">
                  <c:v>2</c:v>
                </c:pt>
                <c:pt idx="74">
                  <c:v>3</c:v>
                </c:pt>
                <c:pt idx="75">
                  <c:v>2</c:v>
                </c:pt>
                <c:pt idx="76">
                  <c:v>1</c:v>
                </c:pt>
                <c:pt idx="77">
                  <c:v>2</c:v>
                </c:pt>
                <c:pt idx="78">
                  <c:v>1</c:v>
                </c:pt>
                <c:pt idx="80">
                  <c:v>1</c:v>
                </c:pt>
                <c:pt idx="81">
                  <c:v>1</c:v>
                </c:pt>
                <c:pt idx="82">
                  <c:v>2</c:v>
                </c:pt>
                <c:pt idx="83">
                  <c:v>2</c:v>
                </c:pt>
                <c:pt idx="85">
                  <c:v>2</c:v>
                </c:pt>
                <c:pt idx="86">
                  <c:v>2</c:v>
                </c:pt>
                <c:pt idx="87">
                  <c:v>1</c:v>
                </c:pt>
                <c:pt idx="88">
                  <c:v>1</c:v>
                </c:pt>
                <c:pt idx="90">
                  <c:v>1</c:v>
                </c:pt>
                <c:pt idx="91">
                  <c:v>3</c:v>
                </c:pt>
                <c:pt idx="92">
                  <c:v>1</c:v>
                </c:pt>
                <c:pt idx="93">
                  <c:v>1</c:v>
                </c:pt>
                <c:pt idx="94">
                  <c:v>1</c:v>
                </c:pt>
                <c:pt idx="95">
                  <c:v>1</c:v>
                </c:pt>
                <c:pt idx="97">
                  <c:v>5</c:v>
                </c:pt>
                <c:pt idx="98">
                  <c:v>1</c:v>
                </c:pt>
                <c:pt idx="99">
                  <c:v>2</c:v>
                </c:pt>
                <c:pt idx="101">
                  <c:v>2</c:v>
                </c:pt>
                <c:pt idx="102">
                  <c:v>2</c:v>
                </c:pt>
                <c:pt idx="103">
                  <c:v>1</c:v>
                </c:pt>
                <c:pt idx="106">
                  <c:v>2</c:v>
                </c:pt>
                <c:pt idx="108">
                  <c:v>3</c:v>
                </c:pt>
                <c:pt idx="109">
                  <c:v>1</c:v>
                </c:pt>
                <c:pt idx="111">
                  <c:v>1</c:v>
                </c:pt>
                <c:pt idx="112">
                  <c:v>1</c:v>
                </c:pt>
                <c:pt idx="113">
                  <c:v>4</c:v>
                </c:pt>
                <c:pt idx="115">
                  <c:v>1</c:v>
                </c:pt>
                <c:pt idx="116">
                  <c:v>1</c:v>
                </c:pt>
                <c:pt idx="117">
                  <c:v>2</c:v>
                </c:pt>
                <c:pt idx="118">
                  <c:v>1</c:v>
                </c:pt>
                <c:pt idx="119">
                  <c:v>1</c:v>
                </c:pt>
                <c:pt idx="120">
                  <c:v>1</c:v>
                </c:pt>
                <c:pt idx="125">
                  <c:v>1</c:v>
                </c:pt>
                <c:pt idx="127">
                  <c:v>1</c:v>
                </c:pt>
                <c:pt idx="130">
                  <c:v>1</c:v>
                </c:pt>
                <c:pt idx="131">
                  <c:v>3</c:v>
                </c:pt>
                <c:pt idx="132">
                  <c:v>3</c:v>
                </c:pt>
                <c:pt idx="133">
                  <c:v>1</c:v>
                </c:pt>
                <c:pt idx="135">
                  <c:v>2</c:v>
                </c:pt>
                <c:pt idx="136">
                  <c:v>1</c:v>
                </c:pt>
                <c:pt idx="137">
                  <c:v>2</c:v>
                </c:pt>
                <c:pt idx="138">
                  <c:v>2</c:v>
                </c:pt>
                <c:pt idx="139">
                  <c:v>1</c:v>
                </c:pt>
                <c:pt idx="140">
                  <c:v>1</c:v>
                </c:pt>
                <c:pt idx="141">
                  <c:v>2</c:v>
                </c:pt>
                <c:pt idx="143">
                  <c:v>1</c:v>
                </c:pt>
                <c:pt idx="145">
                  <c:v>2</c:v>
                </c:pt>
                <c:pt idx="146">
                  <c:v>1</c:v>
                </c:pt>
                <c:pt idx="147">
                  <c:v>2</c:v>
                </c:pt>
                <c:pt idx="148">
                  <c:v>2</c:v>
                </c:pt>
                <c:pt idx="149">
                  <c:v>1</c:v>
                </c:pt>
                <c:pt idx="150">
                  <c:v>1</c:v>
                </c:pt>
                <c:pt idx="152">
                  <c:v>3</c:v>
                </c:pt>
                <c:pt idx="153">
                  <c:v>1</c:v>
                </c:pt>
                <c:pt idx="154">
                  <c:v>2</c:v>
                </c:pt>
                <c:pt idx="156">
                  <c:v>2</c:v>
                </c:pt>
                <c:pt idx="157">
                  <c:v>1</c:v>
                </c:pt>
                <c:pt idx="158">
                  <c:v>2</c:v>
                </c:pt>
                <c:pt idx="159">
                  <c:v>2</c:v>
                </c:pt>
                <c:pt idx="160">
                  <c:v>1</c:v>
                </c:pt>
                <c:pt idx="161">
                  <c:v>3</c:v>
                </c:pt>
                <c:pt idx="162">
                  <c:v>1</c:v>
                </c:pt>
                <c:pt idx="163">
                  <c:v>3</c:v>
                </c:pt>
                <c:pt idx="164">
                  <c:v>1</c:v>
                </c:pt>
                <c:pt idx="166">
                  <c:v>1</c:v>
                </c:pt>
                <c:pt idx="168">
                  <c:v>3</c:v>
                </c:pt>
                <c:pt idx="169">
                  <c:v>4</c:v>
                </c:pt>
                <c:pt idx="171">
                  <c:v>2</c:v>
                </c:pt>
                <c:pt idx="172">
                  <c:v>2</c:v>
                </c:pt>
                <c:pt idx="173">
                  <c:v>1</c:v>
                </c:pt>
                <c:pt idx="174">
                  <c:v>2</c:v>
                </c:pt>
                <c:pt idx="175">
                  <c:v>1</c:v>
                </c:pt>
                <c:pt idx="177">
                  <c:v>1</c:v>
                </c:pt>
                <c:pt idx="179">
                  <c:v>1</c:v>
                </c:pt>
                <c:pt idx="180">
                  <c:v>1</c:v>
                </c:pt>
                <c:pt idx="181">
                  <c:v>1</c:v>
                </c:pt>
                <c:pt idx="182">
                  <c:v>2</c:v>
                </c:pt>
                <c:pt idx="184">
                  <c:v>2</c:v>
                </c:pt>
                <c:pt idx="185">
                  <c:v>1</c:v>
                </c:pt>
                <c:pt idx="186">
                  <c:v>1</c:v>
                </c:pt>
                <c:pt idx="189">
                  <c:v>2</c:v>
                </c:pt>
                <c:pt idx="190">
                  <c:v>1</c:v>
                </c:pt>
                <c:pt idx="191">
                  <c:v>3</c:v>
                </c:pt>
                <c:pt idx="192">
                  <c:v>1</c:v>
                </c:pt>
                <c:pt idx="194">
                  <c:v>1</c:v>
                </c:pt>
                <c:pt idx="195">
                  <c:v>1</c:v>
                </c:pt>
                <c:pt idx="196">
                  <c:v>1</c:v>
                </c:pt>
                <c:pt idx="198">
                  <c:v>2</c:v>
                </c:pt>
                <c:pt idx="203">
                  <c:v>4</c:v>
                </c:pt>
                <c:pt idx="204">
                  <c:v>1</c:v>
                </c:pt>
                <c:pt idx="205">
                  <c:v>1</c:v>
                </c:pt>
                <c:pt idx="206">
                  <c:v>1</c:v>
                </c:pt>
                <c:pt idx="207">
                  <c:v>1</c:v>
                </c:pt>
                <c:pt idx="208">
                  <c:v>1</c:v>
                </c:pt>
                <c:pt idx="209">
                  <c:v>2</c:v>
                </c:pt>
                <c:pt idx="211">
                  <c:v>1</c:v>
                </c:pt>
                <c:pt idx="212">
                  <c:v>2</c:v>
                </c:pt>
                <c:pt idx="213">
                  <c:v>1</c:v>
                </c:pt>
                <c:pt idx="214">
                  <c:v>1</c:v>
                </c:pt>
                <c:pt idx="215">
                  <c:v>1</c:v>
                </c:pt>
                <c:pt idx="216">
                  <c:v>2</c:v>
                </c:pt>
                <c:pt idx="219">
                  <c:v>1</c:v>
                </c:pt>
                <c:pt idx="222">
                  <c:v>3</c:v>
                </c:pt>
                <c:pt idx="224">
                  <c:v>3</c:v>
                </c:pt>
                <c:pt idx="225">
                  <c:v>3</c:v>
                </c:pt>
                <c:pt idx="226">
                  <c:v>3</c:v>
                </c:pt>
                <c:pt idx="227">
                  <c:v>1</c:v>
                </c:pt>
                <c:pt idx="229">
                  <c:v>1</c:v>
                </c:pt>
                <c:pt idx="230">
                  <c:v>1</c:v>
                </c:pt>
                <c:pt idx="231">
                  <c:v>1</c:v>
                </c:pt>
                <c:pt idx="232">
                  <c:v>1</c:v>
                </c:pt>
                <c:pt idx="235">
                  <c:v>1</c:v>
                </c:pt>
                <c:pt idx="236">
                  <c:v>1</c:v>
                </c:pt>
                <c:pt idx="237">
                  <c:v>2</c:v>
                </c:pt>
                <c:pt idx="239">
                  <c:v>2</c:v>
                </c:pt>
                <c:pt idx="240">
                  <c:v>1</c:v>
                </c:pt>
                <c:pt idx="241">
                  <c:v>1</c:v>
                </c:pt>
                <c:pt idx="244">
                  <c:v>1</c:v>
                </c:pt>
                <c:pt idx="247">
                  <c:v>2</c:v>
                </c:pt>
                <c:pt idx="248">
                  <c:v>2</c:v>
                </c:pt>
                <c:pt idx="250">
                  <c:v>2</c:v>
                </c:pt>
                <c:pt idx="253">
                  <c:v>1</c:v>
                </c:pt>
                <c:pt idx="254">
                  <c:v>1</c:v>
                </c:pt>
                <c:pt idx="256">
                  <c:v>3</c:v>
                </c:pt>
                <c:pt idx="257">
                  <c:v>1</c:v>
                </c:pt>
                <c:pt idx="259">
                  <c:v>1</c:v>
                </c:pt>
                <c:pt idx="263">
                  <c:v>2</c:v>
                </c:pt>
                <c:pt idx="265">
                  <c:v>2</c:v>
                </c:pt>
                <c:pt idx="268">
                  <c:v>3</c:v>
                </c:pt>
                <c:pt idx="269">
                  <c:v>1</c:v>
                </c:pt>
                <c:pt idx="270">
                  <c:v>2</c:v>
                </c:pt>
                <c:pt idx="271">
                  <c:v>1</c:v>
                </c:pt>
                <c:pt idx="273">
                  <c:v>2</c:v>
                </c:pt>
                <c:pt idx="274">
                  <c:v>3</c:v>
                </c:pt>
                <c:pt idx="275">
                  <c:v>2</c:v>
                </c:pt>
                <c:pt idx="278">
                  <c:v>1</c:v>
                </c:pt>
                <c:pt idx="281">
                  <c:v>1</c:v>
                </c:pt>
                <c:pt idx="282">
                  <c:v>1</c:v>
                </c:pt>
                <c:pt idx="283">
                  <c:v>1</c:v>
                </c:pt>
                <c:pt idx="285">
                  <c:v>2</c:v>
                </c:pt>
                <c:pt idx="288">
                  <c:v>1</c:v>
                </c:pt>
                <c:pt idx="290">
                  <c:v>2</c:v>
                </c:pt>
                <c:pt idx="291">
                  <c:v>1</c:v>
                </c:pt>
                <c:pt idx="292">
                  <c:v>1</c:v>
                </c:pt>
                <c:pt idx="294">
                  <c:v>1</c:v>
                </c:pt>
                <c:pt idx="296">
                  <c:v>1</c:v>
                </c:pt>
                <c:pt idx="297">
                  <c:v>4</c:v>
                </c:pt>
                <c:pt idx="298">
                  <c:v>1</c:v>
                </c:pt>
                <c:pt idx="300">
                  <c:v>1</c:v>
                </c:pt>
                <c:pt idx="303">
                  <c:v>2</c:v>
                </c:pt>
                <c:pt idx="305">
                  <c:v>2</c:v>
                </c:pt>
                <c:pt idx="306">
                  <c:v>1</c:v>
                </c:pt>
                <c:pt idx="312">
                  <c:v>1</c:v>
                </c:pt>
                <c:pt idx="314">
                  <c:v>3</c:v>
                </c:pt>
                <c:pt idx="315">
                  <c:v>1</c:v>
                </c:pt>
                <c:pt idx="317">
                  <c:v>1</c:v>
                </c:pt>
                <c:pt idx="319">
                  <c:v>1</c:v>
                </c:pt>
                <c:pt idx="320">
                  <c:v>1</c:v>
                </c:pt>
                <c:pt idx="324">
                  <c:v>1</c:v>
                </c:pt>
                <c:pt idx="325">
                  <c:v>2</c:v>
                </c:pt>
                <c:pt idx="326">
                  <c:v>1</c:v>
                </c:pt>
                <c:pt idx="329">
                  <c:v>2</c:v>
                </c:pt>
                <c:pt idx="330">
                  <c:v>1</c:v>
                </c:pt>
                <c:pt idx="333">
                  <c:v>1</c:v>
                </c:pt>
                <c:pt idx="335">
                  <c:v>1</c:v>
                </c:pt>
                <c:pt idx="336">
                  <c:v>1</c:v>
                </c:pt>
                <c:pt idx="337">
                  <c:v>2</c:v>
                </c:pt>
                <c:pt idx="338">
                  <c:v>1</c:v>
                </c:pt>
                <c:pt idx="340">
                  <c:v>3</c:v>
                </c:pt>
                <c:pt idx="343">
                  <c:v>3</c:v>
                </c:pt>
                <c:pt idx="344">
                  <c:v>1</c:v>
                </c:pt>
                <c:pt idx="345">
                  <c:v>1</c:v>
                </c:pt>
                <c:pt idx="349">
                  <c:v>2</c:v>
                </c:pt>
                <c:pt idx="351">
                  <c:v>3</c:v>
                </c:pt>
                <c:pt idx="352">
                  <c:v>1</c:v>
                </c:pt>
                <c:pt idx="354">
                  <c:v>1</c:v>
                </c:pt>
                <c:pt idx="357">
                  <c:v>1</c:v>
                </c:pt>
                <c:pt idx="359">
                  <c:v>4</c:v>
                </c:pt>
                <c:pt idx="363">
                  <c:v>2</c:v>
                </c:pt>
                <c:pt idx="364">
                  <c:v>2</c:v>
                </c:pt>
                <c:pt idx="365">
                  <c:v>1</c:v>
                </c:pt>
                <c:pt idx="366">
                  <c:v>3</c:v>
                </c:pt>
                <c:pt idx="367">
                  <c:v>1</c:v>
                </c:pt>
                <c:pt idx="368">
                  <c:v>1</c:v>
                </c:pt>
                <c:pt idx="371">
                  <c:v>2</c:v>
                </c:pt>
                <c:pt idx="374">
                  <c:v>1</c:v>
                </c:pt>
                <c:pt idx="376">
                  <c:v>2</c:v>
                </c:pt>
                <c:pt idx="377">
                  <c:v>1</c:v>
                </c:pt>
                <c:pt idx="378">
                  <c:v>1</c:v>
                </c:pt>
                <c:pt idx="385">
                  <c:v>2</c:v>
                </c:pt>
                <c:pt idx="386">
                  <c:v>1</c:v>
                </c:pt>
                <c:pt idx="389">
                  <c:v>1</c:v>
                </c:pt>
                <c:pt idx="390">
                  <c:v>2</c:v>
                </c:pt>
                <c:pt idx="392">
                  <c:v>1</c:v>
                </c:pt>
                <c:pt idx="396">
                  <c:v>1</c:v>
                </c:pt>
                <c:pt idx="398">
                  <c:v>1</c:v>
                </c:pt>
                <c:pt idx="399">
                  <c:v>2</c:v>
                </c:pt>
                <c:pt idx="401">
                  <c:v>1</c:v>
                </c:pt>
                <c:pt idx="403">
                  <c:v>2</c:v>
                </c:pt>
                <c:pt idx="406">
                  <c:v>1</c:v>
                </c:pt>
                <c:pt idx="407">
                  <c:v>1</c:v>
                </c:pt>
                <c:pt idx="411">
                  <c:v>1</c:v>
                </c:pt>
                <c:pt idx="412">
                  <c:v>1</c:v>
                </c:pt>
                <c:pt idx="413">
                  <c:v>1</c:v>
                </c:pt>
                <c:pt idx="416">
                  <c:v>1</c:v>
                </c:pt>
                <c:pt idx="418">
                  <c:v>1</c:v>
                </c:pt>
                <c:pt idx="419">
                  <c:v>2</c:v>
                </c:pt>
                <c:pt idx="420">
                  <c:v>2</c:v>
                </c:pt>
                <c:pt idx="421">
                  <c:v>1</c:v>
                </c:pt>
                <c:pt idx="422">
                  <c:v>2</c:v>
                </c:pt>
                <c:pt idx="423">
                  <c:v>2</c:v>
                </c:pt>
                <c:pt idx="426">
                  <c:v>3</c:v>
                </c:pt>
                <c:pt idx="428">
                  <c:v>2</c:v>
                </c:pt>
                <c:pt idx="429">
                  <c:v>1</c:v>
                </c:pt>
                <c:pt idx="430">
                  <c:v>1</c:v>
                </c:pt>
                <c:pt idx="431">
                  <c:v>1</c:v>
                </c:pt>
                <c:pt idx="432">
                  <c:v>1</c:v>
                </c:pt>
                <c:pt idx="433">
                  <c:v>1</c:v>
                </c:pt>
                <c:pt idx="435">
                  <c:v>1</c:v>
                </c:pt>
                <c:pt idx="437">
                  <c:v>1</c:v>
                </c:pt>
                <c:pt idx="438">
                  <c:v>1</c:v>
                </c:pt>
                <c:pt idx="439">
                  <c:v>1</c:v>
                </c:pt>
                <c:pt idx="440">
                  <c:v>1</c:v>
                </c:pt>
                <c:pt idx="443">
                  <c:v>1</c:v>
                </c:pt>
                <c:pt idx="447">
                  <c:v>2</c:v>
                </c:pt>
                <c:pt idx="451">
                  <c:v>1</c:v>
                </c:pt>
                <c:pt idx="453">
                  <c:v>2</c:v>
                </c:pt>
                <c:pt idx="455">
                  <c:v>1</c:v>
                </c:pt>
                <c:pt idx="456">
                  <c:v>1</c:v>
                </c:pt>
                <c:pt idx="459">
                  <c:v>1</c:v>
                </c:pt>
                <c:pt idx="461">
                  <c:v>1</c:v>
                </c:pt>
                <c:pt idx="462">
                  <c:v>1</c:v>
                </c:pt>
                <c:pt idx="463">
                  <c:v>1</c:v>
                </c:pt>
                <c:pt idx="465">
                  <c:v>1</c:v>
                </c:pt>
                <c:pt idx="466">
                  <c:v>2</c:v>
                </c:pt>
                <c:pt idx="467">
                  <c:v>1</c:v>
                </c:pt>
                <c:pt idx="468">
                  <c:v>1</c:v>
                </c:pt>
                <c:pt idx="469">
                  <c:v>2</c:v>
                </c:pt>
                <c:pt idx="471">
                  <c:v>3</c:v>
                </c:pt>
                <c:pt idx="473">
                  <c:v>2</c:v>
                </c:pt>
                <c:pt idx="481">
                  <c:v>1</c:v>
                </c:pt>
                <c:pt idx="484">
                  <c:v>2</c:v>
                </c:pt>
                <c:pt idx="485">
                  <c:v>1</c:v>
                </c:pt>
                <c:pt idx="486">
                  <c:v>1</c:v>
                </c:pt>
                <c:pt idx="488">
                  <c:v>1</c:v>
                </c:pt>
                <c:pt idx="489">
                  <c:v>2</c:v>
                </c:pt>
                <c:pt idx="491">
                  <c:v>1</c:v>
                </c:pt>
                <c:pt idx="492">
                  <c:v>1</c:v>
                </c:pt>
                <c:pt idx="494">
                  <c:v>1</c:v>
                </c:pt>
                <c:pt idx="497">
                  <c:v>2</c:v>
                </c:pt>
                <c:pt idx="498">
                  <c:v>1</c:v>
                </c:pt>
                <c:pt idx="501">
                  <c:v>1</c:v>
                </c:pt>
                <c:pt idx="502">
                  <c:v>1</c:v>
                </c:pt>
                <c:pt idx="503">
                  <c:v>1</c:v>
                </c:pt>
                <c:pt idx="504">
                  <c:v>1</c:v>
                </c:pt>
                <c:pt idx="505">
                  <c:v>3</c:v>
                </c:pt>
                <c:pt idx="506">
                  <c:v>2</c:v>
                </c:pt>
                <c:pt idx="507">
                  <c:v>1</c:v>
                </c:pt>
                <c:pt idx="508">
                  <c:v>2</c:v>
                </c:pt>
                <c:pt idx="509">
                  <c:v>2</c:v>
                </c:pt>
                <c:pt idx="511">
                  <c:v>2</c:v>
                </c:pt>
                <c:pt idx="512">
                  <c:v>1</c:v>
                </c:pt>
                <c:pt idx="514">
                  <c:v>1</c:v>
                </c:pt>
                <c:pt idx="517">
                  <c:v>1</c:v>
                </c:pt>
                <c:pt idx="522">
                  <c:v>1</c:v>
                </c:pt>
                <c:pt idx="523">
                  <c:v>2</c:v>
                </c:pt>
                <c:pt idx="524">
                  <c:v>2</c:v>
                </c:pt>
                <c:pt idx="527">
                  <c:v>1</c:v>
                </c:pt>
                <c:pt idx="528">
                  <c:v>1</c:v>
                </c:pt>
                <c:pt idx="529">
                  <c:v>1</c:v>
                </c:pt>
                <c:pt idx="530">
                  <c:v>1</c:v>
                </c:pt>
                <c:pt idx="534">
                  <c:v>1</c:v>
                </c:pt>
                <c:pt idx="535">
                  <c:v>1</c:v>
                </c:pt>
                <c:pt idx="539">
                  <c:v>1</c:v>
                </c:pt>
                <c:pt idx="542">
                  <c:v>1</c:v>
                </c:pt>
                <c:pt idx="544">
                  <c:v>1</c:v>
                </c:pt>
                <c:pt idx="546">
                  <c:v>1</c:v>
                </c:pt>
                <c:pt idx="551">
                  <c:v>1</c:v>
                </c:pt>
                <c:pt idx="555">
                  <c:v>1</c:v>
                </c:pt>
                <c:pt idx="556">
                  <c:v>1</c:v>
                </c:pt>
                <c:pt idx="557">
                  <c:v>2</c:v>
                </c:pt>
                <c:pt idx="559">
                  <c:v>2</c:v>
                </c:pt>
                <c:pt idx="560">
                  <c:v>1</c:v>
                </c:pt>
                <c:pt idx="561">
                  <c:v>1</c:v>
                </c:pt>
                <c:pt idx="562">
                  <c:v>3</c:v>
                </c:pt>
                <c:pt idx="563">
                  <c:v>1</c:v>
                </c:pt>
                <c:pt idx="564">
                  <c:v>1</c:v>
                </c:pt>
                <c:pt idx="566">
                  <c:v>2</c:v>
                </c:pt>
                <c:pt idx="568">
                  <c:v>1</c:v>
                </c:pt>
                <c:pt idx="571">
                  <c:v>2</c:v>
                </c:pt>
                <c:pt idx="575">
                  <c:v>1</c:v>
                </c:pt>
                <c:pt idx="578">
                  <c:v>2</c:v>
                </c:pt>
                <c:pt idx="580">
                  <c:v>1</c:v>
                </c:pt>
                <c:pt idx="581">
                  <c:v>1</c:v>
                </c:pt>
                <c:pt idx="582">
                  <c:v>1</c:v>
                </c:pt>
                <c:pt idx="583">
                  <c:v>2</c:v>
                </c:pt>
                <c:pt idx="584">
                  <c:v>1</c:v>
                </c:pt>
                <c:pt idx="587">
                  <c:v>2</c:v>
                </c:pt>
                <c:pt idx="588">
                  <c:v>2</c:v>
                </c:pt>
                <c:pt idx="590">
                  <c:v>1</c:v>
                </c:pt>
                <c:pt idx="597">
                  <c:v>2</c:v>
                </c:pt>
                <c:pt idx="598">
                  <c:v>1</c:v>
                </c:pt>
                <c:pt idx="600">
                  <c:v>1</c:v>
                </c:pt>
                <c:pt idx="602">
                  <c:v>1</c:v>
                </c:pt>
                <c:pt idx="608">
                  <c:v>2</c:v>
                </c:pt>
                <c:pt idx="610">
                  <c:v>1</c:v>
                </c:pt>
                <c:pt idx="611">
                  <c:v>2</c:v>
                </c:pt>
                <c:pt idx="612">
                  <c:v>1</c:v>
                </c:pt>
                <c:pt idx="615">
                  <c:v>1</c:v>
                </c:pt>
                <c:pt idx="618">
                  <c:v>1</c:v>
                </c:pt>
                <c:pt idx="621">
                  <c:v>2</c:v>
                </c:pt>
                <c:pt idx="626">
                  <c:v>2</c:v>
                </c:pt>
                <c:pt idx="627">
                  <c:v>1</c:v>
                </c:pt>
                <c:pt idx="630">
                  <c:v>1</c:v>
                </c:pt>
                <c:pt idx="632">
                  <c:v>2</c:v>
                </c:pt>
                <c:pt idx="634">
                  <c:v>1</c:v>
                </c:pt>
                <c:pt idx="635">
                  <c:v>1</c:v>
                </c:pt>
                <c:pt idx="640">
                  <c:v>1</c:v>
                </c:pt>
                <c:pt idx="642">
                  <c:v>1</c:v>
                </c:pt>
                <c:pt idx="644">
                  <c:v>1</c:v>
                </c:pt>
                <c:pt idx="648">
                  <c:v>1</c:v>
                </c:pt>
                <c:pt idx="650">
                  <c:v>1</c:v>
                </c:pt>
                <c:pt idx="651">
                  <c:v>1</c:v>
                </c:pt>
                <c:pt idx="653">
                  <c:v>1</c:v>
                </c:pt>
                <c:pt idx="654">
                  <c:v>2</c:v>
                </c:pt>
                <c:pt idx="657">
                  <c:v>1</c:v>
                </c:pt>
                <c:pt idx="663">
                  <c:v>2</c:v>
                </c:pt>
                <c:pt idx="666">
                  <c:v>1</c:v>
                </c:pt>
                <c:pt idx="667">
                  <c:v>1</c:v>
                </c:pt>
                <c:pt idx="671">
                  <c:v>1</c:v>
                </c:pt>
                <c:pt idx="675">
                  <c:v>1</c:v>
                </c:pt>
                <c:pt idx="676">
                  <c:v>1</c:v>
                </c:pt>
                <c:pt idx="677">
                  <c:v>1</c:v>
                </c:pt>
                <c:pt idx="678">
                  <c:v>1</c:v>
                </c:pt>
                <c:pt idx="680">
                  <c:v>1</c:v>
                </c:pt>
                <c:pt idx="681">
                  <c:v>1</c:v>
                </c:pt>
                <c:pt idx="687">
                  <c:v>1</c:v>
                </c:pt>
                <c:pt idx="690">
                  <c:v>1</c:v>
                </c:pt>
                <c:pt idx="692">
                  <c:v>2</c:v>
                </c:pt>
                <c:pt idx="693">
                  <c:v>1</c:v>
                </c:pt>
                <c:pt idx="697">
                  <c:v>1</c:v>
                </c:pt>
                <c:pt idx="702">
                  <c:v>1</c:v>
                </c:pt>
                <c:pt idx="709">
                  <c:v>1</c:v>
                </c:pt>
                <c:pt idx="712">
                  <c:v>1</c:v>
                </c:pt>
                <c:pt idx="713">
                  <c:v>1</c:v>
                </c:pt>
                <c:pt idx="714">
                  <c:v>1</c:v>
                </c:pt>
                <c:pt idx="716">
                  <c:v>2</c:v>
                </c:pt>
                <c:pt idx="717">
                  <c:v>1</c:v>
                </c:pt>
                <c:pt idx="722">
                  <c:v>1</c:v>
                </c:pt>
                <c:pt idx="723">
                  <c:v>1</c:v>
                </c:pt>
                <c:pt idx="725">
                  <c:v>2</c:v>
                </c:pt>
                <c:pt idx="727">
                  <c:v>1</c:v>
                </c:pt>
                <c:pt idx="728">
                  <c:v>1</c:v>
                </c:pt>
                <c:pt idx="729">
                  <c:v>1</c:v>
                </c:pt>
                <c:pt idx="730">
                  <c:v>1</c:v>
                </c:pt>
                <c:pt idx="734">
                  <c:v>2</c:v>
                </c:pt>
                <c:pt idx="735">
                  <c:v>1</c:v>
                </c:pt>
                <c:pt idx="736">
                  <c:v>1</c:v>
                </c:pt>
                <c:pt idx="743">
                  <c:v>1</c:v>
                </c:pt>
                <c:pt idx="744">
                  <c:v>2</c:v>
                </c:pt>
                <c:pt idx="745">
                  <c:v>1</c:v>
                </c:pt>
                <c:pt idx="746">
                  <c:v>1</c:v>
                </c:pt>
                <c:pt idx="751">
                  <c:v>1</c:v>
                </c:pt>
                <c:pt idx="752">
                  <c:v>1</c:v>
                </c:pt>
                <c:pt idx="753">
                  <c:v>1</c:v>
                </c:pt>
                <c:pt idx="756">
                  <c:v>1</c:v>
                </c:pt>
                <c:pt idx="761">
                  <c:v>1</c:v>
                </c:pt>
                <c:pt idx="765">
                  <c:v>2</c:v>
                </c:pt>
                <c:pt idx="766">
                  <c:v>2</c:v>
                </c:pt>
                <c:pt idx="767">
                  <c:v>1</c:v>
                </c:pt>
                <c:pt idx="769">
                  <c:v>1</c:v>
                </c:pt>
                <c:pt idx="772">
                  <c:v>1</c:v>
                </c:pt>
                <c:pt idx="774">
                  <c:v>1</c:v>
                </c:pt>
                <c:pt idx="776">
                  <c:v>1</c:v>
                </c:pt>
                <c:pt idx="777">
                  <c:v>2</c:v>
                </c:pt>
                <c:pt idx="778">
                  <c:v>1</c:v>
                </c:pt>
                <c:pt idx="782">
                  <c:v>1</c:v>
                </c:pt>
                <c:pt idx="784">
                  <c:v>2</c:v>
                </c:pt>
                <c:pt idx="786">
                  <c:v>2</c:v>
                </c:pt>
                <c:pt idx="788">
                  <c:v>2</c:v>
                </c:pt>
                <c:pt idx="789">
                  <c:v>2</c:v>
                </c:pt>
                <c:pt idx="790">
                  <c:v>1</c:v>
                </c:pt>
                <c:pt idx="793">
                  <c:v>1</c:v>
                </c:pt>
                <c:pt idx="796">
                  <c:v>1</c:v>
                </c:pt>
                <c:pt idx="799">
                  <c:v>1</c:v>
                </c:pt>
                <c:pt idx="801">
                  <c:v>2</c:v>
                </c:pt>
                <c:pt idx="803">
                  <c:v>2</c:v>
                </c:pt>
                <c:pt idx="806">
                  <c:v>1</c:v>
                </c:pt>
                <c:pt idx="807">
                  <c:v>1</c:v>
                </c:pt>
                <c:pt idx="808">
                  <c:v>1</c:v>
                </c:pt>
                <c:pt idx="811">
                  <c:v>1</c:v>
                </c:pt>
                <c:pt idx="814">
                  <c:v>1</c:v>
                </c:pt>
                <c:pt idx="821">
                  <c:v>1</c:v>
                </c:pt>
                <c:pt idx="825">
                  <c:v>1</c:v>
                </c:pt>
                <c:pt idx="829">
                  <c:v>1</c:v>
                </c:pt>
                <c:pt idx="833">
                  <c:v>1</c:v>
                </c:pt>
                <c:pt idx="834">
                  <c:v>2</c:v>
                </c:pt>
                <c:pt idx="835">
                  <c:v>1</c:v>
                </c:pt>
                <c:pt idx="839">
                  <c:v>1</c:v>
                </c:pt>
                <c:pt idx="842">
                  <c:v>1</c:v>
                </c:pt>
                <c:pt idx="843">
                  <c:v>1</c:v>
                </c:pt>
                <c:pt idx="845">
                  <c:v>1</c:v>
                </c:pt>
                <c:pt idx="850">
                  <c:v>1</c:v>
                </c:pt>
                <c:pt idx="851">
                  <c:v>2</c:v>
                </c:pt>
                <c:pt idx="856">
                  <c:v>1</c:v>
                </c:pt>
                <c:pt idx="859">
                  <c:v>1</c:v>
                </c:pt>
                <c:pt idx="862">
                  <c:v>1</c:v>
                </c:pt>
                <c:pt idx="864">
                  <c:v>2</c:v>
                </c:pt>
                <c:pt idx="866">
                  <c:v>1</c:v>
                </c:pt>
                <c:pt idx="868">
                  <c:v>1</c:v>
                </c:pt>
                <c:pt idx="872">
                  <c:v>1</c:v>
                </c:pt>
                <c:pt idx="874">
                  <c:v>2</c:v>
                </c:pt>
                <c:pt idx="875">
                  <c:v>1</c:v>
                </c:pt>
                <c:pt idx="876">
                  <c:v>1</c:v>
                </c:pt>
                <c:pt idx="879">
                  <c:v>1</c:v>
                </c:pt>
                <c:pt idx="880">
                  <c:v>1</c:v>
                </c:pt>
                <c:pt idx="882">
                  <c:v>1</c:v>
                </c:pt>
                <c:pt idx="884">
                  <c:v>1</c:v>
                </c:pt>
                <c:pt idx="886">
                  <c:v>2</c:v>
                </c:pt>
                <c:pt idx="888">
                  <c:v>1</c:v>
                </c:pt>
                <c:pt idx="890">
                  <c:v>1</c:v>
                </c:pt>
                <c:pt idx="893">
                  <c:v>1</c:v>
                </c:pt>
                <c:pt idx="894">
                  <c:v>2</c:v>
                </c:pt>
                <c:pt idx="896">
                  <c:v>2</c:v>
                </c:pt>
                <c:pt idx="898">
                  <c:v>1</c:v>
                </c:pt>
                <c:pt idx="899">
                  <c:v>1</c:v>
                </c:pt>
                <c:pt idx="900">
                  <c:v>2</c:v>
                </c:pt>
                <c:pt idx="901">
                  <c:v>1</c:v>
                </c:pt>
                <c:pt idx="903">
                  <c:v>1</c:v>
                </c:pt>
                <c:pt idx="912">
                  <c:v>1</c:v>
                </c:pt>
                <c:pt idx="916">
                  <c:v>1</c:v>
                </c:pt>
                <c:pt idx="918">
                  <c:v>1</c:v>
                </c:pt>
                <c:pt idx="919">
                  <c:v>1</c:v>
                </c:pt>
                <c:pt idx="920">
                  <c:v>1</c:v>
                </c:pt>
                <c:pt idx="921">
                  <c:v>1</c:v>
                </c:pt>
                <c:pt idx="926">
                  <c:v>2</c:v>
                </c:pt>
                <c:pt idx="928">
                  <c:v>1</c:v>
                </c:pt>
                <c:pt idx="930">
                  <c:v>1</c:v>
                </c:pt>
                <c:pt idx="933">
                  <c:v>2</c:v>
                </c:pt>
                <c:pt idx="935">
                  <c:v>1</c:v>
                </c:pt>
                <c:pt idx="936">
                  <c:v>1</c:v>
                </c:pt>
                <c:pt idx="945">
                  <c:v>1</c:v>
                </c:pt>
                <c:pt idx="947">
                  <c:v>1</c:v>
                </c:pt>
                <c:pt idx="948">
                  <c:v>1</c:v>
                </c:pt>
                <c:pt idx="952">
                  <c:v>1</c:v>
                </c:pt>
                <c:pt idx="957">
                  <c:v>1</c:v>
                </c:pt>
                <c:pt idx="958">
                  <c:v>1</c:v>
                </c:pt>
                <c:pt idx="964">
                  <c:v>1</c:v>
                </c:pt>
                <c:pt idx="966">
                  <c:v>1</c:v>
                </c:pt>
                <c:pt idx="968">
                  <c:v>1</c:v>
                </c:pt>
                <c:pt idx="971">
                  <c:v>1</c:v>
                </c:pt>
                <c:pt idx="976">
                  <c:v>1</c:v>
                </c:pt>
                <c:pt idx="978">
                  <c:v>1</c:v>
                </c:pt>
                <c:pt idx="979">
                  <c:v>2</c:v>
                </c:pt>
                <c:pt idx="980">
                  <c:v>1</c:v>
                </c:pt>
                <c:pt idx="983">
                  <c:v>1</c:v>
                </c:pt>
                <c:pt idx="984">
                  <c:v>2</c:v>
                </c:pt>
                <c:pt idx="986">
                  <c:v>1</c:v>
                </c:pt>
                <c:pt idx="987">
                  <c:v>1</c:v>
                </c:pt>
                <c:pt idx="988">
                  <c:v>1</c:v>
                </c:pt>
                <c:pt idx="992">
                  <c:v>1</c:v>
                </c:pt>
                <c:pt idx="993">
                  <c:v>1</c:v>
                </c:pt>
                <c:pt idx="994">
                  <c:v>2</c:v>
                </c:pt>
                <c:pt idx="995">
                  <c:v>1</c:v>
                </c:pt>
                <c:pt idx="1004">
                  <c:v>1</c:v>
                </c:pt>
                <c:pt idx="1005">
                  <c:v>1</c:v>
                </c:pt>
                <c:pt idx="1009">
                  <c:v>1</c:v>
                </c:pt>
                <c:pt idx="1010">
                  <c:v>2</c:v>
                </c:pt>
                <c:pt idx="1011">
                  <c:v>2</c:v>
                </c:pt>
                <c:pt idx="1012">
                  <c:v>1</c:v>
                </c:pt>
                <c:pt idx="1015">
                  <c:v>1</c:v>
                </c:pt>
                <c:pt idx="1017">
                  <c:v>1</c:v>
                </c:pt>
                <c:pt idx="1020">
                  <c:v>1</c:v>
                </c:pt>
                <c:pt idx="1021">
                  <c:v>1</c:v>
                </c:pt>
                <c:pt idx="1023">
                  <c:v>1</c:v>
                </c:pt>
                <c:pt idx="1024">
                  <c:v>1</c:v>
                </c:pt>
                <c:pt idx="1025">
                  <c:v>2</c:v>
                </c:pt>
                <c:pt idx="1029">
                  <c:v>1</c:v>
                </c:pt>
                <c:pt idx="1030">
                  <c:v>1</c:v>
                </c:pt>
                <c:pt idx="1032">
                  <c:v>2</c:v>
                </c:pt>
                <c:pt idx="1036">
                  <c:v>1</c:v>
                </c:pt>
                <c:pt idx="1037">
                  <c:v>1</c:v>
                </c:pt>
                <c:pt idx="1038">
                  <c:v>2</c:v>
                </c:pt>
                <c:pt idx="1040">
                  <c:v>1</c:v>
                </c:pt>
                <c:pt idx="1043">
                  <c:v>1</c:v>
                </c:pt>
                <c:pt idx="1047">
                  <c:v>1</c:v>
                </c:pt>
                <c:pt idx="1048">
                  <c:v>1</c:v>
                </c:pt>
                <c:pt idx="1050">
                  <c:v>2</c:v>
                </c:pt>
                <c:pt idx="1051">
                  <c:v>1</c:v>
                </c:pt>
                <c:pt idx="1052">
                  <c:v>1</c:v>
                </c:pt>
                <c:pt idx="1055">
                  <c:v>1</c:v>
                </c:pt>
                <c:pt idx="1060">
                  <c:v>1</c:v>
                </c:pt>
                <c:pt idx="1061">
                  <c:v>1</c:v>
                </c:pt>
                <c:pt idx="1063">
                  <c:v>1</c:v>
                </c:pt>
                <c:pt idx="1065">
                  <c:v>2</c:v>
                </c:pt>
                <c:pt idx="1073">
                  <c:v>1</c:v>
                </c:pt>
                <c:pt idx="1076">
                  <c:v>1</c:v>
                </c:pt>
                <c:pt idx="1077">
                  <c:v>1</c:v>
                </c:pt>
                <c:pt idx="1079">
                  <c:v>1</c:v>
                </c:pt>
                <c:pt idx="1080">
                  <c:v>1</c:v>
                </c:pt>
                <c:pt idx="1083">
                  <c:v>1</c:v>
                </c:pt>
                <c:pt idx="1091">
                  <c:v>1</c:v>
                </c:pt>
                <c:pt idx="1092">
                  <c:v>1</c:v>
                </c:pt>
                <c:pt idx="1094">
                  <c:v>1</c:v>
                </c:pt>
                <c:pt idx="1096">
                  <c:v>1</c:v>
                </c:pt>
                <c:pt idx="1097">
                  <c:v>1</c:v>
                </c:pt>
                <c:pt idx="1100">
                  <c:v>1</c:v>
                </c:pt>
                <c:pt idx="1105">
                  <c:v>2</c:v>
                </c:pt>
                <c:pt idx="1106">
                  <c:v>1</c:v>
                </c:pt>
                <c:pt idx="1113">
                  <c:v>1</c:v>
                </c:pt>
                <c:pt idx="1115">
                  <c:v>2</c:v>
                </c:pt>
                <c:pt idx="1117">
                  <c:v>2</c:v>
                </c:pt>
                <c:pt idx="1122">
                  <c:v>1</c:v>
                </c:pt>
                <c:pt idx="1123">
                  <c:v>1</c:v>
                </c:pt>
                <c:pt idx="1124">
                  <c:v>1</c:v>
                </c:pt>
                <c:pt idx="1127">
                  <c:v>1</c:v>
                </c:pt>
                <c:pt idx="1128">
                  <c:v>1</c:v>
                </c:pt>
                <c:pt idx="1129">
                  <c:v>1</c:v>
                </c:pt>
                <c:pt idx="1142">
                  <c:v>1</c:v>
                </c:pt>
                <c:pt idx="1145">
                  <c:v>1</c:v>
                </c:pt>
                <c:pt idx="1146">
                  <c:v>1</c:v>
                </c:pt>
                <c:pt idx="1151">
                  <c:v>1</c:v>
                </c:pt>
                <c:pt idx="1155">
                  <c:v>4</c:v>
                </c:pt>
                <c:pt idx="1156">
                  <c:v>1</c:v>
                </c:pt>
                <c:pt idx="1160">
                  <c:v>1</c:v>
                </c:pt>
                <c:pt idx="1161">
                  <c:v>1</c:v>
                </c:pt>
                <c:pt idx="1163">
                  <c:v>1</c:v>
                </c:pt>
                <c:pt idx="1164">
                  <c:v>1</c:v>
                </c:pt>
                <c:pt idx="1166">
                  <c:v>1</c:v>
                </c:pt>
                <c:pt idx="1174">
                  <c:v>1</c:v>
                </c:pt>
                <c:pt idx="1180">
                  <c:v>1</c:v>
                </c:pt>
                <c:pt idx="1183">
                  <c:v>2</c:v>
                </c:pt>
                <c:pt idx="1185">
                  <c:v>1</c:v>
                </c:pt>
                <c:pt idx="1186">
                  <c:v>1</c:v>
                </c:pt>
                <c:pt idx="1190">
                  <c:v>1</c:v>
                </c:pt>
                <c:pt idx="1193">
                  <c:v>1</c:v>
                </c:pt>
                <c:pt idx="1196">
                  <c:v>2</c:v>
                </c:pt>
                <c:pt idx="1197">
                  <c:v>1</c:v>
                </c:pt>
                <c:pt idx="1201">
                  <c:v>1</c:v>
                </c:pt>
                <c:pt idx="1206">
                  <c:v>2</c:v>
                </c:pt>
                <c:pt idx="1207">
                  <c:v>1</c:v>
                </c:pt>
                <c:pt idx="1208">
                  <c:v>1</c:v>
                </c:pt>
                <c:pt idx="1209">
                  <c:v>1</c:v>
                </c:pt>
                <c:pt idx="1212">
                  <c:v>1</c:v>
                </c:pt>
                <c:pt idx="1218">
                  <c:v>1</c:v>
                </c:pt>
                <c:pt idx="1219">
                  <c:v>1</c:v>
                </c:pt>
                <c:pt idx="1224">
                  <c:v>2</c:v>
                </c:pt>
                <c:pt idx="1225">
                  <c:v>1</c:v>
                </c:pt>
                <c:pt idx="1227">
                  <c:v>2</c:v>
                </c:pt>
                <c:pt idx="1229">
                  <c:v>1</c:v>
                </c:pt>
                <c:pt idx="1235">
                  <c:v>1</c:v>
                </c:pt>
                <c:pt idx="1237">
                  <c:v>2</c:v>
                </c:pt>
                <c:pt idx="1241">
                  <c:v>2</c:v>
                </c:pt>
                <c:pt idx="1243">
                  <c:v>2</c:v>
                </c:pt>
                <c:pt idx="1244">
                  <c:v>1</c:v>
                </c:pt>
                <c:pt idx="1245">
                  <c:v>1</c:v>
                </c:pt>
                <c:pt idx="1246">
                  <c:v>1</c:v>
                </c:pt>
                <c:pt idx="1247">
                  <c:v>2</c:v>
                </c:pt>
                <c:pt idx="1248">
                  <c:v>1</c:v>
                </c:pt>
                <c:pt idx="1249">
                  <c:v>1</c:v>
                </c:pt>
                <c:pt idx="1250">
                  <c:v>1</c:v>
                </c:pt>
                <c:pt idx="1253">
                  <c:v>1</c:v>
                </c:pt>
                <c:pt idx="1254">
                  <c:v>1</c:v>
                </c:pt>
                <c:pt idx="1256">
                  <c:v>1</c:v>
                </c:pt>
                <c:pt idx="1259">
                  <c:v>1</c:v>
                </c:pt>
                <c:pt idx="1261">
                  <c:v>1</c:v>
                </c:pt>
                <c:pt idx="1263">
                  <c:v>1</c:v>
                </c:pt>
                <c:pt idx="1264">
                  <c:v>1</c:v>
                </c:pt>
                <c:pt idx="1266">
                  <c:v>3</c:v>
                </c:pt>
                <c:pt idx="1267">
                  <c:v>1</c:v>
                </c:pt>
                <c:pt idx="1275">
                  <c:v>1</c:v>
                </c:pt>
                <c:pt idx="1278">
                  <c:v>3</c:v>
                </c:pt>
                <c:pt idx="1283">
                  <c:v>1</c:v>
                </c:pt>
                <c:pt idx="1287">
                  <c:v>1</c:v>
                </c:pt>
                <c:pt idx="1288">
                  <c:v>1</c:v>
                </c:pt>
                <c:pt idx="1290">
                  <c:v>1</c:v>
                </c:pt>
                <c:pt idx="1298">
                  <c:v>1</c:v>
                </c:pt>
                <c:pt idx="1299">
                  <c:v>2</c:v>
                </c:pt>
                <c:pt idx="1302">
                  <c:v>1</c:v>
                </c:pt>
                <c:pt idx="1304">
                  <c:v>1</c:v>
                </c:pt>
                <c:pt idx="1317">
                  <c:v>1</c:v>
                </c:pt>
                <c:pt idx="1318">
                  <c:v>1</c:v>
                </c:pt>
                <c:pt idx="1319">
                  <c:v>1</c:v>
                </c:pt>
                <c:pt idx="1321">
                  <c:v>1</c:v>
                </c:pt>
                <c:pt idx="1326">
                  <c:v>1</c:v>
                </c:pt>
                <c:pt idx="1328">
                  <c:v>1</c:v>
                </c:pt>
                <c:pt idx="1332">
                  <c:v>1</c:v>
                </c:pt>
                <c:pt idx="1335">
                  <c:v>2</c:v>
                </c:pt>
                <c:pt idx="1344">
                  <c:v>1</c:v>
                </c:pt>
                <c:pt idx="1345">
                  <c:v>1</c:v>
                </c:pt>
                <c:pt idx="1352">
                  <c:v>1</c:v>
                </c:pt>
                <c:pt idx="1355">
                  <c:v>2</c:v>
                </c:pt>
                <c:pt idx="1356">
                  <c:v>1</c:v>
                </c:pt>
                <c:pt idx="1361">
                  <c:v>1</c:v>
                </c:pt>
                <c:pt idx="1362">
                  <c:v>1</c:v>
                </c:pt>
                <c:pt idx="1363">
                  <c:v>1</c:v>
                </c:pt>
                <c:pt idx="1364">
                  <c:v>1</c:v>
                </c:pt>
                <c:pt idx="1368">
                  <c:v>1</c:v>
                </c:pt>
                <c:pt idx="1369">
                  <c:v>1</c:v>
                </c:pt>
                <c:pt idx="1370">
                  <c:v>1</c:v>
                </c:pt>
                <c:pt idx="1371">
                  <c:v>1</c:v>
                </c:pt>
                <c:pt idx="1375">
                  <c:v>1</c:v>
                </c:pt>
                <c:pt idx="1379">
                  <c:v>1</c:v>
                </c:pt>
                <c:pt idx="1387">
                  <c:v>1</c:v>
                </c:pt>
                <c:pt idx="1389">
                  <c:v>1</c:v>
                </c:pt>
                <c:pt idx="1394">
                  <c:v>1</c:v>
                </c:pt>
                <c:pt idx="1398">
                  <c:v>1</c:v>
                </c:pt>
                <c:pt idx="1400">
                  <c:v>1</c:v>
                </c:pt>
                <c:pt idx="1402">
                  <c:v>1</c:v>
                </c:pt>
                <c:pt idx="1406">
                  <c:v>1</c:v>
                </c:pt>
                <c:pt idx="1407">
                  <c:v>1</c:v>
                </c:pt>
                <c:pt idx="1409">
                  <c:v>1</c:v>
                </c:pt>
                <c:pt idx="1413">
                  <c:v>1</c:v>
                </c:pt>
                <c:pt idx="1415">
                  <c:v>1</c:v>
                </c:pt>
                <c:pt idx="1425">
                  <c:v>1</c:v>
                </c:pt>
                <c:pt idx="1426">
                  <c:v>1</c:v>
                </c:pt>
                <c:pt idx="1429">
                  <c:v>1</c:v>
                </c:pt>
                <c:pt idx="1433">
                  <c:v>1</c:v>
                </c:pt>
                <c:pt idx="1435">
                  <c:v>1</c:v>
                </c:pt>
                <c:pt idx="1438">
                  <c:v>1</c:v>
                </c:pt>
                <c:pt idx="1439">
                  <c:v>1</c:v>
                </c:pt>
                <c:pt idx="1441">
                  <c:v>1</c:v>
                </c:pt>
                <c:pt idx="1443">
                  <c:v>1</c:v>
                </c:pt>
                <c:pt idx="1445">
                  <c:v>1</c:v>
                </c:pt>
                <c:pt idx="1449">
                  <c:v>1</c:v>
                </c:pt>
                <c:pt idx="1450">
                  <c:v>2</c:v>
                </c:pt>
                <c:pt idx="1453">
                  <c:v>1</c:v>
                </c:pt>
                <c:pt idx="1458">
                  <c:v>1</c:v>
                </c:pt>
                <c:pt idx="1462">
                  <c:v>2</c:v>
                </c:pt>
                <c:pt idx="1463">
                  <c:v>1</c:v>
                </c:pt>
                <c:pt idx="1467">
                  <c:v>1</c:v>
                </c:pt>
                <c:pt idx="1471">
                  <c:v>1</c:v>
                </c:pt>
                <c:pt idx="1474">
                  <c:v>1</c:v>
                </c:pt>
                <c:pt idx="1479">
                  <c:v>1</c:v>
                </c:pt>
                <c:pt idx="1480">
                  <c:v>1</c:v>
                </c:pt>
                <c:pt idx="1483">
                  <c:v>1</c:v>
                </c:pt>
                <c:pt idx="1484">
                  <c:v>1</c:v>
                </c:pt>
                <c:pt idx="1485">
                  <c:v>1</c:v>
                </c:pt>
                <c:pt idx="1490">
                  <c:v>2</c:v>
                </c:pt>
                <c:pt idx="1491">
                  <c:v>1</c:v>
                </c:pt>
                <c:pt idx="1492">
                  <c:v>1</c:v>
                </c:pt>
                <c:pt idx="1496">
                  <c:v>1</c:v>
                </c:pt>
                <c:pt idx="1506">
                  <c:v>1</c:v>
                </c:pt>
                <c:pt idx="1508">
                  <c:v>2</c:v>
                </c:pt>
                <c:pt idx="1509">
                  <c:v>1</c:v>
                </c:pt>
                <c:pt idx="1510">
                  <c:v>1</c:v>
                </c:pt>
                <c:pt idx="1511">
                  <c:v>2</c:v>
                </c:pt>
                <c:pt idx="1517">
                  <c:v>1</c:v>
                </c:pt>
                <c:pt idx="1518">
                  <c:v>1</c:v>
                </c:pt>
                <c:pt idx="1519">
                  <c:v>2</c:v>
                </c:pt>
                <c:pt idx="1520">
                  <c:v>1</c:v>
                </c:pt>
                <c:pt idx="1521">
                  <c:v>2</c:v>
                </c:pt>
                <c:pt idx="1522">
                  <c:v>2</c:v>
                </c:pt>
                <c:pt idx="1523">
                  <c:v>2</c:v>
                </c:pt>
                <c:pt idx="1526">
                  <c:v>1</c:v>
                </c:pt>
                <c:pt idx="1535">
                  <c:v>1</c:v>
                </c:pt>
                <c:pt idx="1541">
                  <c:v>2</c:v>
                </c:pt>
                <c:pt idx="1544">
                  <c:v>1</c:v>
                </c:pt>
                <c:pt idx="1545">
                  <c:v>2</c:v>
                </c:pt>
                <c:pt idx="1546">
                  <c:v>1</c:v>
                </c:pt>
                <c:pt idx="1550">
                  <c:v>1</c:v>
                </c:pt>
                <c:pt idx="1552">
                  <c:v>1</c:v>
                </c:pt>
                <c:pt idx="1553">
                  <c:v>1</c:v>
                </c:pt>
                <c:pt idx="1554">
                  <c:v>1</c:v>
                </c:pt>
                <c:pt idx="1556">
                  <c:v>1</c:v>
                </c:pt>
                <c:pt idx="1559">
                  <c:v>2</c:v>
                </c:pt>
                <c:pt idx="1560">
                  <c:v>1</c:v>
                </c:pt>
                <c:pt idx="1563">
                  <c:v>1</c:v>
                </c:pt>
                <c:pt idx="1567">
                  <c:v>1</c:v>
                </c:pt>
                <c:pt idx="1568">
                  <c:v>1</c:v>
                </c:pt>
                <c:pt idx="1569">
                  <c:v>1</c:v>
                </c:pt>
                <c:pt idx="1570">
                  <c:v>1</c:v>
                </c:pt>
                <c:pt idx="1571">
                  <c:v>1</c:v>
                </c:pt>
                <c:pt idx="1572">
                  <c:v>1</c:v>
                </c:pt>
                <c:pt idx="1573">
                  <c:v>1</c:v>
                </c:pt>
                <c:pt idx="1576">
                  <c:v>1</c:v>
                </c:pt>
                <c:pt idx="1581">
                  <c:v>1</c:v>
                </c:pt>
                <c:pt idx="1582">
                  <c:v>1</c:v>
                </c:pt>
                <c:pt idx="1586">
                  <c:v>2</c:v>
                </c:pt>
                <c:pt idx="1589">
                  <c:v>1</c:v>
                </c:pt>
                <c:pt idx="1591">
                  <c:v>2</c:v>
                </c:pt>
                <c:pt idx="1592">
                  <c:v>1</c:v>
                </c:pt>
                <c:pt idx="1595">
                  <c:v>1</c:v>
                </c:pt>
                <c:pt idx="1597">
                  <c:v>1</c:v>
                </c:pt>
                <c:pt idx="1598">
                  <c:v>1</c:v>
                </c:pt>
                <c:pt idx="1599">
                  <c:v>1</c:v>
                </c:pt>
                <c:pt idx="1602">
                  <c:v>2</c:v>
                </c:pt>
                <c:pt idx="1606">
                  <c:v>1</c:v>
                </c:pt>
                <c:pt idx="1607">
                  <c:v>1</c:v>
                </c:pt>
                <c:pt idx="1611">
                  <c:v>1</c:v>
                </c:pt>
                <c:pt idx="1614">
                  <c:v>1</c:v>
                </c:pt>
                <c:pt idx="1615">
                  <c:v>1</c:v>
                </c:pt>
                <c:pt idx="1616">
                  <c:v>1</c:v>
                </c:pt>
                <c:pt idx="1625">
                  <c:v>2</c:v>
                </c:pt>
                <c:pt idx="1629">
                  <c:v>2</c:v>
                </c:pt>
                <c:pt idx="1631">
                  <c:v>1</c:v>
                </c:pt>
                <c:pt idx="1635">
                  <c:v>1</c:v>
                </c:pt>
                <c:pt idx="1636">
                  <c:v>1</c:v>
                </c:pt>
                <c:pt idx="1637">
                  <c:v>1</c:v>
                </c:pt>
                <c:pt idx="1645">
                  <c:v>1</c:v>
                </c:pt>
                <c:pt idx="1646">
                  <c:v>1</c:v>
                </c:pt>
                <c:pt idx="1652">
                  <c:v>1</c:v>
                </c:pt>
                <c:pt idx="1653">
                  <c:v>1</c:v>
                </c:pt>
                <c:pt idx="1667">
                  <c:v>1</c:v>
                </c:pt>
                <c:pt idx="1668">
                  <c:v>2</c:v>
                </c:pt>
                <c:pt idx="1669">
                  <c:v>1</c:v>
                </c:pt>
                <c:pt idx="1673">
                  <c:v>1</c:v>
                </c:pt>
                <c:pt idx="1675">
                  <c:v>1</c:v>
                </c:pt>
                <c:pt idx="1677">
                  <c:v>1</c:v>
                </c:pt>
                <c:pt idx="1678">
                  <c:v>1</c:v>
                </c:pt>
                <c:pt idx="1682">
                  <c:v>1</c:v>
                </c:pt>
                <c:pt idx="1683">
                  <c:v>1</c:v>
                </c:pt>
                <c:pt idx="1686">
                  <c:v>1</c:v>
                </c:pt>
                <c:pt idx="1688">
                  <c:v>1</c:v>
                </c:pt>
                <c:pt idx="1692">
                  <c:v>2</c:v>
                </c:pt>
                <c:pt idx="1695">
                  <c:v>1</c:v>
                </c:pt>
                <c:pt idx="1696">
                  <c:v>1</c:v>
                </c:pt>
                <c:pt idx="1698">
                  <c:v>1</c:v>
                </c:pt>
                <c:pt idx="1716">
                  <c:v>1</c:v>
                </c:pt>
                <c:pt idx="1717">
                  <c:v>1</c:v>
                </c:pt>
                <c:pt idx="1724">
                  <c:v>1</c:v>
                </c:pt>
                <c:pt idx="1729">
                  <c:v>1</c:v>
                </c:pt>
                <c:pt idx="1736">
                  <c:v>1</c:v>
                </c:pt>
                <c:pt idx="1737">
                  <c:v>1</c:v>
                </c:pt>
                <c:pt idx="1740">
                  <c:v>1</c:v>
                </c:pt>
                <c:pt idx="1746">
                  <c:v>1</c:v>
                </c:pt>
                <c:pt idx="1747">
                  <c:v>1</c:v>
                </c:pt>
                <c:pt idx="1748">
                  <c:v>1</c:v>
                </c:pt>
                <c:pt idx="1749">
                  <c:v>1</c:v>
                </c:pt>
                <c:pt idx="1751">
                  <c:v>1</c:v>
                </c:pt>
                <c:pt idx="1758">
                  <c:v>1</c:v>
                </c:pt>
                <c:pt idx="1759">
                  <c:v>2</c:v>
                </c:pt>
                <c:pt idx="1776">
                  <c:v>1</c:v>
                </c:pt>
                <c:pt idx="1777">
                  <c:v>1</c:v>
                </c:pt>
                <c:pt idx="1779">
                  <c:v>1</c:v>
                </c:pt>
                <c:pt idx="1780">
                  <c:v>1</c:v>
                </c:pt>
                <c:pt idx="1788">
                  <c:v>1</c:v>
                </c:pt>
                <c:pt idx="1793">
                  <c:v>1</c:v>
                </c:pt>
                <c:pt idx="1795">
                  <c:v>1</c:v>
                </c:pt>
                <c:pt idx="1803">
                  <c:v>1</c:v>
                </c:pt>
                <c:pt idx="1809">
                  <c:v>1</c:v>
                </c:pt>
                <c:pt idx="1815">
                  <c:v>1</c:v>
                </c:pt>
                <c:pt idx="1816">
                  <c:v>1</c:v>
                </c:pt>
                <c:pt idx="1818">
                  <c:v>1</c:v>
                </c:pt>
                <c:pt idx="1823">
                  <c:v>1</c:v>
                </c:pt>
                <c:pt idx="1829">
                  <c:v>1</c:v>
                </c:pt>
                <c:pt idx="1838">
                  <c:v>1</c:v>
                </c:pt>
                <c:pt idx="1839">
                  <c:v>1</c:v>
                </c:pt>
                <c:pt idx="1841">
                  <c:v>1</c:v>
                </c:pt>
                <c:pt idx="1843">
                  <c:v>1</c:v>
                </c:pt>
                <c:pt idx="1846">
                  <c:v>1</c:v>
                </c:pt>
                <c:pt idx="1847">
                  <c:v>1</c:v>
                </c:pt>
                <c:pt idx="1849">
                  <c:v>1</c:v>
                </c:pt>
                <c:pt idx="1857">
                  <c:v>1</c:v>
                </c:pt>
                <c:pt idx="1862">
                  <c:v>1</c:v>
                </c:pt>
                <c:pt idx="1863">
                  <c:v>1</c:v>
                </c:pt>
                <c:pt idx="1865">
                  <c:v>1</c:v>
                </c:pt>
                <c:pt idx="1866">
                  <c:v>1</c:v>
                </c:pt>
                <c:pt idx="1867">
                  <c:v>1</c:v>
                </c:pt>
                <c:pt idx="1875">
                  <c:v>1</c:v>
                </c:pt>
                <c:pt idx="1881">
                  <c:v>1</c:v>
                </c:pt>
                <c:pt idx="1882">
                  <c:v>1</c:v>
                </c:pt>
                <c:pt idx="1886">
                  <c:v>1</c:v>
                </c:pt>
                <c:pt idx="1890">
                  <c:v>1</c:v>
                </c:pt>
                <c:pt idx="1896">
                  <c:v>1</c:v>
                </c:pt>
                <c:pt idx="1899">
                  <c:v>1</c:v>
                </c:pt>
                <c:pt idx="1904">
                  <c:v>1</c:v>
                </c:pt>
                <c:pt idx="1911">
                  <c:v>1</c:v>
                </c:pt>
                <c:pt idx="1916">
                  <c:v>1</c:v>
                </c:pt>
                <c:pt idx="1917">
                  <c:v>1</c:v>
                </c:pt>
                <c:pt idx="1919">
                  <c:v>1</c:v>
                </c:pt>
                <c:pt idx="1921">
                  <c:v>1</c:v>
                </c:pt>
                <c:pt idx="1926">
                  <c:v>1</c:v>
                </c:pt>
                <c:pt idx="1927">
                  <c:v>2</c:v>
                </c:pt>
                <c:pt idx="1929">
                  <c:v>1</c:v>
                </c:pt>
                <c:pt idx="1930">
                  <c:v>2</c:v>
                </c:pt>
                <c:pt idx="1932">
                  <c:v>3</c:v>
                </c:pt>
                <c:pt idx="1933">
                  <c:v>1</c:v>
                </c:pt>
                <c:pt idx="1934">
                  <c:v>1</c:v>
                </c:pt>
                <c:pt idx="1935">
                  <c:v>1</c:v>
                </c:pt>
                <c:pt idx="1938">
                  <c:v>1</c:v>
                </c:pt>
                <c:pt idx="1942">
                  <c:v>2</c:v>
                </c:pt>
                <c:pt idx="1943">
                  <c:v>1</c:v>
                </c:pt>
                <c:pt idx="1945">
                  <c:v>1</c:v>
                </c:pt>
                <c:pt idx="1950">
                  <c:v>1</c:v>
                </c:pt>
                <c:pt idx="1951">
                  <c:v>1</c:v>
                </c:pt>
                <c:pt idx="1956">
                  <c:v>1</c:v>
                </c:pt>
                <c:pt idx="1957">
                  <c:v>1</c:v>
                </c:pt>
                <c:pt idx="1959">
                  <c:v>1</c:v>
                </c:pt>
                <c:pt idx="1970">
                  <c:v>1</c:v>
                </c:pt>
                <c:pt idx="1972">
                  <c:v>1</c:v>
                </c:pt>
                <c:pt idx="1976">
                  <c:v>1</c:v>
                </c:pt>
                <c:pt idx="1981">
                  <c:v>1</c:v>
                </c:pt>
                <c:pt idx="1983">
                  <c:v>1</c:v>
                </c:pt>
                <c:pt idx="1985">
                  <c:v>1</c:v>
                </c:pt>
                <c:pt idx="1987">
                  <c:v>1</c:v>
                </c:pt>
                <c:pt idx="1991">
                  <c:v>1</c:v>
                </c:pt>
                <c:pt idx="1997">
                  <c:v>1</c:v>
                </c:pt>
                <c:pt idx="2013">
                  <c:v>1</c:v>
                </c:pt>
                <c:pt idx="2014">
                  <c:v>1</c:v>
                </c:pt>
                <c:pt idx="2017">
                  <c:v>1</c:v>
                </c:pt>
                <c:pt idx="2020">
                  <c:v>1</c:v>
                </c:pt>
                <c:pt idx="2021">
                  <c:v>1</c:v>
                </c:pt>
                <c:pt idx="2023">
                  <c:v>1</c:v>
                </c:pt>
                <c:pt idx="2025">
                  <c:v>1</c:v>
                </c:pt>
                <c:pt idx="2028">
                  <c:v>1</c:v>
                </c:pt>
                <c:pt idx="2029">
                  <c:v>2</c:v>
                </c:pt>
                <c:pt idx="2033">
                  <c:v>1</c:v>
                </c:pt>
                <c:pt idx="2034">
                  <c:v>1</c:v>
                </c:pt>
                <c:pt idx="2037">
                  <c:v>1</c:v>
                </c:pt>
                <c:pt idx="2041">
                  <c:v>1</c:v>
                </c:pt>
                <c:pt idx="2044">
                  <c:v>1</c:v>
                </c:pt>
                <c:pt idx="2045">
                  <c:v>1</c:v>
                </c:pt>
                <c:pt idx="2046">
                  <c:v>1</c:v>
                </c:pt>
                <c:pt idx="2050">
                  <c:v>1</c:v>
                </c:pt>
                <c:pt idx="2051">
                  <c:v>1</c:v>
                </c:pt>
                <c:pt idx="2052">
                  <c:v>1</c:v>
                </c:pt>
                <c:pt idx="2053">
                  <c:v>1</c:v>
                </c:pt>
                <c:pt idx="2057">
                  <c:v>2</c:v>
                </c:pt>
                <c:pt idx="2058">
                  <c:v>2</c:v>
                </c:pt>
                <c:pt idx="2063">
                  <c:v>2</c:v>
                </c:pt>
                <c:pt idx="2064">
                  <c:v>1</c:v>
                </c:pt>
                <c:pt idx="2076">
                  <c:v>1</c:v>
                </c:pt>
                <c:pt idx="2082">
                  <c:v>1</c:v>
                </c:pt>
                <c:pt idx="2086">
                  <c:v>1</c:v>
                </c:pt>
                <c:pt idx="2088">
                  <c:v>2</c:v>
                </c:pt>
                <c:pt idx="2099">
                  <c:v>1</c:v>
                </c:pt>
                <c:pt idx="2100">
                  <c:v>1</c:v>
                </c:pt>
                <c:pt idx="2106">
                  <c:v>1</c:v>
                </c:pt>
                <c:pt idx="2107">
                  <c:v>2</c:v>
                </c:pt>
                <c:pt idx="2109">
                  <c:v>1</c:v>
                </c:pt>
                <c:pt idx="2116">
                  <c:v>1</c:v>
                </c:pt>
                <c:pt idx="2118">
                  <c:v>1</c:v>
                </c:pt>
                <c:pt idx="2121">
                  <c:v>1</c:v>
                </c:pt>
                <c:pt idx="2122">
                  <c:v>2</c:v>
                </c:pt>
                <c:pt idx="2124">
                  <c:v>1</c:v>
                </c:pt>
                <c:pt idx="2126">
                  <c:v>1</c:v>
                </c:pt>
                <c:pt idx="2132">
                  <c:v>1</c:v>
                </c:pt>
                <c:pt idx="2134">
                  <c:v>1</c:v>
                </c:pt>
                <c:pt idx="2136">
                  <c:v>1</c:v>
                </c:pt>
                <c:pt idx="2139">
                  <c:v>1</c:v>
                </c:pt>
                <c:pt idx="2143">
                  <c:v>2</c:v>
                </c:pt>
                <c:pt idx="2144">
                  <c:v>1</c:v>
                </c:pt>
                <c:pt idx="2148">
                  <c:v>1</c:v>
                </c:pt>
                <c:pt idx="2150">
                  <c:v>2</c:v>
                </c:pt>
                <c:pt idx="2151">
                  <c:v>1</c:v>
                </c:pt>
                <c:pt idx="2155">
                  <c:v>1</c:v>
                </c:pt>
                <c:pt idx="2156">
                  <c:v>1</c:v>
                </c:pt>
                <c:pt idx="2157">
                  <c:v>1</c:v>
                </c:pt>
                <c:pt idx="2159">
                  <c:v>1</c:v>
                </c:pt>
                <c:pt idx="2169">
                  <c:v>2</c:v>
                </c:pt>
                <c:pt idx="2173">
                  <c:v>1</c:v>
                </c:pt>
                <c:pt idx="2174">
                  <c:v>2</c:v>
                </c:pt>
                <c:pt idx="2186">
                  <c:v>2</c:v>
                </c:pt>
                <c:pt idx="2190">
                  <c:v>2</c:v>
                </c:pt>
                <c:pt idx="2191">
                  <c:v>1</c:v>
                </c:pt>
                <c:pt idx="2192">
                  <c:v>2</c:v>
                </c:pt>
                <c:pt idx="2196">
                  <c:v>1</c:v>
                </c:pt>
                <c:pt idx="2198">
                  <c:v>1</c:v>
                </c:pt>
                <c:pt idx="2203">
                  <c:v>3</c:v>
                </c:pt>
                <c:pt idx="2218">
                  <c:v>1</c:v>
                </c:pt>
                <c:pt idx="2219">
                  <c:v>1</c:v>
                </c:pt>
                <c:pt idx="2220">
                  <c:v>1</c:v>
                </c:pt>
                <c:pt idx="2222">
                  <c:v>1</c:v>
                </c:pt>
                <c:pt idx="2233">
                  <c:v>1</c:v>
                </c:pt>
                <c:pt idx="2234">
                  <c:v>1</c:v>
                </c:pt>
                <c:pt idx="2239">
                  <c:v>1</c:v>
                </c:pt>
                <c:pt idx="2244">
                  <c:v>1</c:v>
                </c:pt>
                <c:pt idx="2246">
                  <c:v>1</c:v>
                </c:pt>
                <c:pt idx="2248">
                  <c:v>1</c:v>
                </c:pt>
                <c:pt idx="2249">
                  <c:v>1</c:v>
                </c:pt>
                <c:pt idx="2250">
                  <c:v>1</c:v>
                </c:pt>
                <c:pt idx="2253">
                  <c:v>1</c:v>
                </c:pt>
                <c:pt idx="2258">
                  <c:v>1</c:v>
                </c:pt>
                <c:pt idx="2259">
                  <c:v>1</c:v>
                </c:pt>
                <c:pt idx="2260">
                  <c:v>1</c:v>
                </c:pt>
                <c:pt idx="2266">
                  <c:v>1</c:v>
                </c:pt>
                <c:pt idx="2269">
                  <c:v>1</c:v>
                </c:pt>
                <c:pt idx="2270">
                  <c:v>2</c:v>
                </c:pt>
                <c:pt idx="2272">
                  <c:v>1</c:v>
                </c:pt>
                <c:pt idx="2274">
                  <c:v>1</c:v>
                </c:pt>
                <c:pt idx="2277">
                  <c:v>1</c:v>
                </c:pt>
                <c:pt idx="2278">
                  <c:v>1</c:v>
                </c:pt>
                <c:pt idx="2280">
                  <c:v>1</c:v>
                </c:pt>
                <c:pt idx="2291">
                  <c:v>1</c:v>
                </c:pt>
                <c:pt idx="2292">
                  <c:v>1</c:v>
                </c:pt>
                <c:pt idx="2294">
                  <c:v>1</c:v>
                </c:pt>
                <c:pt idx="2298">
                  <c:v>1</c:v>
                </c:pt>
                <c:pt idx="2300">
                  <c:v>2</c:v>
                </c:pt>
                <c:pt idx="2307">
                  <c:v>1</c:v>
                </c:pt>
                <c:pt idx="2308">
                  <c:v>2</c:v>
                </c:pt>
                <c:pt idx="2311">
                  <c:v>1</c:v>
                </c:pt>
                <c:pt idx="2317">
                  <c:v>1</c:v>
                </c:pt>
                <c:pt idx="2320">
                  <c:v>1</c:v>
                </c:pt>
                <c:pt idx="2335">
                  <c:v>1</c:v>
                </c:pt>
                <c:pt idx="2338">
                  <c:v>1</c:v>
                </c:pt>
                <c:pt idx="2339">
                  <c:v>1</c:v>
                </c:pt>
                <c:pt idx="2342">
                  <c:v>1</c:v>
                </c:pt>
                <c:pt idx="2343">
                  <c:v>1</c:v>
                </c:pt>
                <c:pt idx="2346">
                  <c:v>1</c:v>
                </c:pt>
                <c:pt idx="2347">
                  <c:v>1</c:v>
                </c:pt>
                <c:pt idx="2350">
                  <c:v>1</c:v>
                </c:pt>
                <c:pt idx="2354">
                  <c:v>1</c:v>
                </c:pt>
                <c:pt idx="2358">
                  <c:v>1</c:v>
                </c:pt>
                <c:pt idx="2360">
                  <c:v>1</c:v>
                </c:pt>
                <c:pt idx="2363">
                  <c:v>1</c:v>
                </c:pt>
                <c:pt idx="2365">
                  <c:v>1</c:v>
                </c:pt>
                <c:pt idx="2368">
                  <c:v>1</c:v>
                </c:pt>
                <c:pt idx="2375">
                  <c:v>1</c:v>
                </c:pt>
                <c:pt idx="2381">
                  <c:v>1</c:v>
                </c:pt>
                <c:pt idx="2387">
                  <c:v>2</c:v>
                </c:pt>
                <c:pt idx="2388">
                  <c:v>1</c:v>
                </c:pt>
                <c:pt idx="2392">
                  <c:v>1</c:v>
                </c:pt>
                <c:pt idx="2393">
                  <c:v>1</c:v>
                </c:pt>
                <c:pt idx="2394">
                  <c:v>1</c:v>
                </c:pt>
                <c:pt idx="2396">
                  <c:v>2</c:v>
                </c:pt>
                <c:pt idx="2400">
                  <c:v>1</c:v>
                </c:pt>
                <c:pt idx="2402">
                  <c:v>1</c:v>
                </c:pt>
                <c:pt idx="2405">
                  <c:v>1</c:v>
                </c:pt>
                <c:pt idx="2406">
                  <c:v>1</c:v>
                </c:pt>
                <c:pt idx="2407">
                  <c:v>1</c:v>
                </c:pt>
                <c:pt idx="2409">
                  <c:v>1</c:v>
                </c:pt>
                <c:pt idx="2411">
                  <c:v>1</c:v>
                </c:pt>
                <c:pt idx="2425">
                  <c:v>1</c:v>
                </c:pt>
                <c:pt idx="2428">
                  <c:v>1</c:v>
                </c:pt>
                <c:pt idx="2429">
                  <c:v>1</c:v>
                </c:pt>
                <c:pt idx="2430">
                  <c:v>1</c:v>
                </c:pt>
                <c:pt idx="2432">
                  <c:v>1</c:v>
                </c:pt>
                <c:pt idx="2437">
                  <c:v>1</c:v>
                </c:pt>
                <c:pt idx="2439">
                  <c:v>1</c:v>
                </c:pt>
                <c:pt idx="2440">
                  <c:v>1</c:v>
                </c:pt>
                <c:pt idx="2444">
                  <c:v>2</c:v>
                </c:pt>
                <c:pt idx="2448">
                  <c:v>1</c:v>
                </c:pt>
                <c:pt idx="2449">
                  <c:v>1</c:v>
                </c:pt>
                <c:pt idx="2451">
                  <c:v>1</c:v>
                </c:pt>
                <c:pt idx="2452">
                  <c:v>2</c:v>
                </c:pt>
                <c:pt idx="2455">
                  <c:v>2</c:v>
                </c:pt>
                <c:pt idx="2458">
                  <c:v>1</c:v>
                </c:pt>
                <c:pt idx="2460">
                  <c:v>1</c:v>
                </c:pt>
                <c:pt idx="2461">
                  <c:v>2</c:v>
                </c:pt>
                <c:pt idx="2464">
                  <c:v>1</c:v>
                </c:pt>
                <c:pt idx="2465">
                  <c:v>1</c:v>
                </c:pt>
                <c:pt idx="2470">
                  <c:v>1</c:v>
                </c:pt>
                <c:pt idx="2476">
                  <c:v>1</c:v>
                </c:pt>
                <c:pt idx="2483">
                  <c:v>1</c:v>
                </c:pt>
                <c:pt idx="2492">
                  <c:v>2</c:v>
                </c:pt>
                <c:pt idx="2496">
                  <c:v>1</c:v>
                </c:pt>
                <c:pt idx="2499">
                  <c:v>1</c:v>
                </c:pt>
                <c:pt idx="2501">
                  <c:v>1</c:v>
                </c:pt>
                <c:pt idx="2508">
                  <c:v>1</c:v>
                </c:pt>
                <c:pt idx="2511">
                  <c:v>2</c:v>
                </c:pt>
                <c:pt idx="2513">
                  <c:v>1</c:v>
                </c:pt>
                <c:pt idx="2514">
                  <c:v>1</c:v>
                </c:pt>
                <c:pt idx="2515">
                  <c:v>1</c:v>
                </c:pt>
                <c:pt idx="2517">
                  <c:v>1</c:v>
                </c:pt>
                <c:pt idx="2518">
                  <c:v>1</c:v>
                </c:pt>
                <c:pt idx="2522">
                  <c:v>1</c:v>
                </c:pt>
                <c:pt idx="2524">
                  <c:v>1</c:v>
                </c:pt>
                <c:pt idx="2527">
                  <c:v>1</c:v>
                </c:pt>
                <c:pt idx="2532">
                  <c:v>1</c:v>
                </c:pt>
                <c:pt idx="2533">
                  <c:v>1</c:v>
                </c:pt>
                <c:pt idx="2541">
                  <c:v>1</c:v>
                </c:pt>
                <c:pt idx="2544">
                  <c:v>1</c:v>
                </c:pt>
                <c:pt idx="2546">
                  <c:v>1</c:v>
                </c:pt>
                <c:pt idx="2548">
                  <c:v>1</c:v>
                </c:pt>
                <c:pt idx="2552">
                  <c:v>1</c:v>
                </c:pt>
                <c:pt idx="2553">
                  <c:v>2</c:v>
                </c:pt>
                <c:pt idx="2563">
                  <c:v>1</c:v>
                </c:pt>
                <c:pt idx="2570">
                  <c:v>1</c:v>
                </c:pt>
                <c:pt idx="2571">
                  <c:v>1</c:v>
                </c:pt>
                <c:pt idx="2572">
                  <c:v>2</c:v>
                </c:pt>
                <c:pt idx="2574">
                  <c:v>1</c:v>
                </c:pt>
                <c:pt idx="2576">
                  <c:v>2</c:v>
                </c:pt>
                <c:pt idx="2577">
                  <c:v>1</c:v>
                </c:pt>
                <c:pt idx="2578">
                  <c:v>1</c:v>
                </c:pt>
                <c:pt idx="2581">
                  <c:v>2</c:v>
                </c:pt>
                <c:pt idx="2584">
                  <c:v>1</c:v>
                </c:pt>
                <c:pt idx="2585">
                  <c:v>2</c:v>
                </c:pt>
                <c:pt idx="2586">
                  <c:v>2</c:v>
                </c:pt>
                <c:pt idx="2602">
                  <c:v>1</c:v>
                </c:pt>
                <c:pt idx="2604">
                  <c:v>1</c:v>
                </c:pt>
                <c:pt idx="2607">
                  <c:v>1</c:v>
                </c:pt>
                <c:pt idx="2608">
                  <c:v>1</c:v>
                </c:pt>
                <c:pt idx="2609">
                  <c:v>1</c:v>
                </c:pt>
                <c:pt idx="2611">
                  <c:v>1</c:v>
                </c:pt>
                <c:pt idx="2617">
                  <c:v>1</c:v>
                </c:pt>
                <c:pt idx="2618">
                  <c:v>1</c:v>
                </c:pt>
                <c:pt idx="2622">
                  <c:v>1</c:v>
                </c:pt>
                <c:pt idx="2623">
                  <c:v>1</c:v>
                </c:pt>
                <c:pt idx="2632">
                  <c:v>1</c:v>
                </c:pt>
                <c:pt idx="2636">
                  <c:v>2</c:v>
                </c:pt>
                <c:pt idx="2638">
                  <c:v>1</c:v>
                </c:pt>
                <c:pt idx="2640">
                  <c:v>1</c:v>
                </c:pt>
                <c:pt idx="2642">
                  <c:v>1</c:v>
                </c:pt>
                <c:pt idx="2643">
                  <c:v>1</c:v>
                </c:pt>
                <c:pt idx="2644">
                  <c:v>1</c:v>
                </c:pt>
                <c:pt idx="2647">
                  <c:v>1</c:v>
                </c:pt>
                <c:pt idx="2648">
                  <c:v>2</c:v>
                </c:pt>
                <c:pt idx="2649">
                  <c:v>2</c:v>
                </c:pt>
                <c:pt idx="2652">
                  <c:v>1</c:v>
                </c:pt>
                <c:pt idx="2656">
                  <c:v>1</c:v>
                </c:pt>
                <c:pt idx="2657">
                  <c:v>1</c:v>
                </c:pt>
                <c:pt idx="2659">
                  <c:v>1</c:v>
                </c:pt>
                <c:pt idx="2662">
                  <c:v>1</c:v>
                </c:pt>
                <c:pt idx="2667">
                  <c:v>1</c:v>
                </c:pt>
                <c:pt idx="2669">
                  <c:v>1</c:v>
                </c:pt>
                <c:pt idx="2674">
                  <c:v>1</c:v>
                </c:pt>
                <c:pt idx="2676">
                  <c:v>1</c:v>
                </c:pt>
                <c:pt idx="2687">
                  <c:v>2</c:v>
                </c:pt>
                <c:pt idx="2693">
                  <c:v>1</c:v>
                </c:pt>
                <c:pt idx="2694">
                  <c:v>1</c:v>
                </c:pt>
                <c:pt idx="2697">
                  <c:v>2</c:v>
                </c:pt>
                <c:pt idx="2698">
                  <c:v>1</c:v>
                </c:pt>
                <c:pt idx="2703">
                  <c:v>1</c:v>
                </c:pt>
                <c:pt idx="2705">
                  <c:v>1</c:v>
                </c:pt>
                <c:pt idx="2707">
                  <c:v>1</c:v>
                </c:pt>
                <c:pt idx="2711">
                  <c:v>1</c:v>
                </c:pt>
                <c:pt idx="2714">
                  <c:v>1</c:v>
                </c:pt>
                <c:pt idx="2716">
                  <c:v>2</c:v>
                </c:pt>
                <c:pt idx="2718">
                  <c:v>1</c:v>
                </c:pt>
                <c:pt idx="2721">
                  <c:v>1</c:v>
                </c:pt>
                <c:pt idx="2725">
                  <c:v>1</c:v>
                </c:pt>
                <c:pt idx="2727">
                  <c:v>1</c:v>
                </c:pt>
                <c:pt idx="2730">
                  <c:v>2</c:v>
                </c:pt>
                <c:pt idx="2731">
                  <c:v>1</c:v>
                </c:pt>
                <c:pt idx="2736">
                  <c:v>1</c:v>
                </c:pt>
                <c:pt idx="2738">
                  <c:v>1</c:v>
                </c:pt>
                <c:pt idx="2740">
                  <c:v>1</c:v>
                </c:pt>
                <c:pt idx="2748">
                  <c:v>1</c:v>
                </c:pt>
                <c:pt idx="2749">
                  <c:v>1</c:v>
                </c:pt>
                <c:pt idx="2751">
                  <c:v>1</c:v>
                </c:pt>
                <c:pt idx="2753">
                  <c:v>1</c:v>
                </c:pt>
                <c:pt idx="2756">
                  <c:v>1</c:v>
                </c:pt>
                <c:pt idx="2762">
                  <c:v>1</c:v>
                </c:pt>
                <c:pt idx="2766">
                  <c:v>2</c:v>
                </c:pt>
                <c:pt idx="2768">
                  <c:v>1</c:v>
                </c:pt>
                <c:pt idx="2769">
                  <c:v>1</c:v>
                </c:pt>
                <c:pt idx="2790">
                  <c:v>2</c:v>
                </c:pt>
                <c:pt idx="2793">
                  <c:v>2</c:v>
                </c:pt>
                <c:pt idx="2794">
                  <c:v>1</c:v>
                </c:pt>
                <c:pt idx="2805">
                  <c:v>1</c:v>
                </c:pt>
                <c:pt idx="2808">
                  <c:v>1</c:v>
                </c:pt>
                <c:pt idx="2810">
                  <c:v>1</c:v>
                </c:pt>
                <c:pt idx="2816">
                  <c:v>1</c:v>
                </c:pt>
                <c:pt idx="2817">
                  <c:v>2</c:v>
                </c:pt>
                <c:pt idx="2823">
                  <c:v>1</c:v>
                </c:pt>
                <c:pt idx="2824">
                  <c:v>1</c:v>
                </c:pt>
                <c:pt idx="2831">
                  <c:v>1</c:v>
                </c:pt>
                <c:pt idx="2837">
                  <c:v>1</c:v>
                </c:pt>
                <c:pt idx="2840">
                  <c:v>1</c:v>
                </c:pt>
                <c:pt idx="2841">
                  <c:v>1</c:v>
                </c:pt>
                <c:pt idx="2843">
                  <c:v>1</c:v>
                </c:pt>
                <c:pt idx="2847">
                  <c:v>1</c:v>
                </c:pt>
                <c:pt idx="2849">
                  <c:v>1</c:v>
                </c:pt>
                <c:pt idx="2857">
                  <c:v>1</c:v>
                </c:pt>
                <c:pt idx="2858">
                  <c:v>1</c:v>
                </c:pt>
                <c:pt idx="2860">
                  <c:v>2</c:v>
                </c:pt>
                <c:pt idx="2866">
                  <c:v>1</c:v>
                </c:pt>
                <c:pt idx="2869">
                  <c:v>1</c:v>
                </c:pt>
                <c:pt idx="2871">
                  <c:v>2</c:v>
                </c:pt>
                <c:pt idx="2877">
                  <c:v>1</c:v>
                </c:pt>
                <c:pt idx="2878">
                  <c:v>1</c:v>
                </c:pt>
                <c:pt idx="2881">
                  <c:v>1</c:v>
                </c:pt>
                <c:pt idx="2885">
                  <c:v>1</c:v>
                </c:pt>
                <c:pt idx="2892">
                  <c:v>1</c:v>
                </c:pt>
                <c:pt idx="2899">
                  <c:v>1</c:v>
                </c:pt>
                <c:pt idx="2902">
                  <c:v>1</c:v>
                </c:pt>
                <c:pt idx="2908">
                  <c:v>1</c:v>
                </c:pt>
                <c:pt idx="2910">
                  <c:v>1</c:v>
                </c:pt>
                <c:pt idx="2918">
                  <c:v>1</c:v>
                </c:pt>
                <c:pt idx="2921">
                  <c:v>2</c:v>
                </c:pt>
                <c:pt idx="2922">
                  <c:v>1</c:v>
                </c:pt>
                <c:pt idx="2924">
                  <c:v>1</c:v>
                </c:pt>
                <c:pt idx="2926">
                  <c:v>1</c:v>
                </c:pt>
                <c:pt idx="2932">
                  <c:v>1</c:v>
                </c:pt>
                <c:pt idx="2934">
                  <c:v>1</c:v>
                </c:pt>
                <c:pt idx="2939">
                  <c:v>1</c:v>
                </c:pt>
                <c:pt idx="2941">
                  <c:v>1</c:v>
                </c:pt>
                <c:pt idx="2951">
                  <c:v>2</c:v>
                </c:pt>
                <c:pt idx="2964">
                  <c:v>1</c:v>
                </c:pt>
                <c:pt idx="2968">
                  <c:v>1</c:v>
                </c:pt>
                <c:pt idx="2975">
                  <c:v>1</c:v>
                </c:pt>
                <c:pt idx="2984">
                  <c:v>1</c:v>
                </c:pt>
                <c:pt idx="2985">
                  <c:v>1</c:v>
                </c:pt>
                <c:pt idx="2986">
                  <c:v>1</c:v>
                </c:pt>
                <c:pt idx="2990">
                  <c:v>1</c:v>
                </c:pt>
                <c:pt idx="2993">
                  <c:v>1</c:v>
                </c:pt>
                <c:pt idx="2996">
                  <c:v>1</c:v>
                </c:pt>
                <c:pt idx="3020">
                  <c:v>1</c:v>
                </c:pt>
                <c:pt idx="3026">
                  <c:v>1</c:v>
                </c:pt>
                <c:pt idx="3034">
                  <c:v>2</c:v>
                </c:pt>
                <c:pt idx="3037">
                  <c:v>1</c:v>
                </c:pt>
                <c:pt idx="3039">
                  <c:v>2</c:v>
                </c:pt>
                <c:pt idx="3044">
                  <c:v>1</c:v>
                </c:pt>
                <c:pt idx="3050">
                  <c:v>1</c:v>
                </c:pt>
                <c:pt idx="3051">
                  <c:v>1</c:v>
                </c:pt>
                <c:pt idx="3059">
                  <c:v>1</c:v>
                </c:pt>
                <c:pt idx="3060">
                  <c:v>1</c:v>
                </c:pt>
                <c:pt idx="3070">
                  <c:v>1</c:v>
                </c:pt>
                <c:pt idx="3071">
                  <c:v>1</c:v>
                </c:pt>
                <c:pt idx="3073">
                  <c:v>1</c:v>
                </c:pt>
                <c:pt idx="3077">
                  <c:v>1</c:v>
                </c:pt>
                <c:pt idx="3078">
                  <c:v>1</c:v>
                </c:pt>
                <c:pt idx="3082">
                  <c:v>1</c:v>
                </c:pt>
                <c:pt idx="3083">
                  <c:v>1</c:v>
                </c:pt>
                <c:pt idx="3084">
                  <c:v>1</c:v>
                </c:pt>
                <c:pt idx="3086">
                  <c:v>1</c:v>
                </c:pt>
                <c:pt idx="3087">
                  <c:v>1</c:v>
                </c:pt>
                <c:pt idx="3090">
                  <c:v>1</c:v>
                </c:pt>
                <c:pt idx="3113">
                  <c:v>1</c:v>
                </c:pt>
                <c:pt idx="3114">
                  <c:v>1</c:v>
                </c:pt>
                <c:pt idx="3120">
                  <c:v>2</c:v>
                </c:pt>
                <c:pt idx="3122">
                  <c:v>1</c:v>
                </c:pt>
                <c:pt idx="3123">
                  <c:v>1</c:v>
                </c:pt>
                <c:pt idx="3125">
                  <c:v>1</c:v>
                </c:pt>
                <c:pt idx="3126">
                  <c:v>1</c:v>
                </c:pt>
                <c:pt idx="3128">
                  <c:v>1</c:v>
                </c:pt>
                <c:pt idx="3141">
                  <c:v>1</c:v>
                </c:pt>
                <c:pt idx="3147">
                  <c:v>1</c:v>
                </c:pt>
                <c:pt idx="3150">
                  <c:v>1</c:v>
                </c:pt>
                <c:pt idx="3155">
                  <c:v>1</c:v>
                </c:pt>
                <c:pt idx="3157">
                  <c:v>1</c:v>
                </c:pt>
                <c:pt idx="3165">
                  <c:v>1</c:v>
                </c:pt>
                <c:pt idx="3167">
                  <c:v>1</c:v>
                </c:pt>
                <c:pt idx="3174">
                  <c:v>1</c:v>
                </c:pt>
                <c:pt idx="3190">
                  <c:v>1</c:v>
                </c:pt>
                <c:pt idx="3195">
                  <c:v>1</c:v>
                </c:pt>
                <c:pt idx="3199">
                  <c:v>1</c:v>
                </c:pt>
                <c:pt idx="3207">
                  <c:v>1</c:v>
                </c:pt>
                <c:pt idx="3212">
                  <c:v>1</c:v>
                </c:pt>
                <c:pt idx="3224">
                  <c:v>1</c:v>
                </c:pt>
                <c:pt idx="3226">
                  <c:v>1</c:v>
                </c:pt>
                <c:pt idx="3234">
                  <c:v>1</c:v>
                </c:pt>
                <c:pt idx="3236">
                  <c:v>1</c:v>
                </c:pt>
                <c:pt idx="3239">
                  <c:v>1</c:v>
                </c:pt>
                <c:pt idx="3240">
                  <c:v>1</c:v>
                </c:pt>
                <c:pt idx="3243">
                  <c:v>1</c:v>
                </c:pt>
                <c:pt idx="3251">
                  <c:v>2</c:v>
                </c:pt>
                <c:pt idx="3281">
                  <c:v>1</c:v>
                </c:pt>
                <c:pt idx="3291">
                  <c:v>1</c:v>
                </c:pt>
                <c:pt idx="3293">
                  <c:v>1</c:v>
                </c:pt>
                <c:pt idx="3294">
                  <c:v>1</c:v>
                </c:pt>
                <c:pt idx="3303">
                  <c:v>1</c:v>
                </c:pt>
                <c:pt idx="3306">
                  <c:v>1</c:v>
                </c:pt>
                <c:pt idx="3310">
                  <c:v>2</c:v>
                </c:pt>
                <c:pt idx="3313">
                  <c:v>1</c:v>
                </c:pt>
                <c:pt idx="3316">
                  <c:v>1</c:v>
                </c:pt>
                <c:pt idx="3318">
                  <c:v>1</c:v>
                </c:pt>
                <c:pt idx="3321">
                  <c:v>1</c:v>
                </c:pt>
                <c:pt idx="3323">
                  <c:v>1</c:v>
                </c:pt>
                <c:pt idx="3326">
                  <c:v>1</c:v>
                </c:pt>
                <c:pt idx="3327">
                  <c:v>1</c:v>
                </c:pt>
                <c:pt idx="3332">
                  <c:v>2</c:v>
                </c:pt>
                <c:pt idx="3334">
                  <c:v>2</c:v>
                </c:pt>
                <c:pt idx="3337">
                  <c:v>2</c:v>
                </c:pt>
                <c:pt idx="3338">
                  <c:v>1</c:v>
                </c:pt>
                <c:pt idx="3341">
                  <c:v>1</c:v>
                </c:pt>
                <c:pt idx="3342">
                  <c:v>1</c:v>
                </c:pt>
                <c:pt idx="3350">
                  <c:v>1</c:v>
                </c:pt>
                <c:pt idx="3351">
                  <c:v>1</c:v>
                </c:pt>
                <c:pt idx="3353">
                  <c:v>1</c:v>
                </c:pt>
                <c:pt idx="3356">
                  <c:v>1</c:v>
                </c:pt>
                <c:pt idx="3365">
                  <c:v>1</c:v>
                </c:pt>
                <c:pt idx="3370">
                  <c:v>2</c:v>
                </c:pt>
                <c:pt idx="3371">
                  <c:v>1</c:v>
                </c:pt>
                <c:pt idx="3375">
                  <c:v>1</c:v>
                </c:pt>
                <c:pt idx="3391">
                  <c:v>1</c:v>
                </c:pt>
                <c:pt idx="3393">
                  <c:v>1</c:v>
                </c:pt>
                <c:pt idx="3394">
                  <c:v>2</c:v>
                </c:pt>
                <c:pt idx="3400">
                  <c:v>2</c:v>
                </c:pt>
                <c:pt idx="3404">
                  <c:v>1</c:v>
                </c:pt>
                <c:pt idx="3415">
                  <c:v>1</c:v>
                </c:pt>
                <c:pt idx="3422">
                  <c:v>1</c:v>
                </c:pt>
                <c:pt idx="3425">
                  <c:v>1</c:v>
                </c:pt>
                <c:pt idx="3427">
                  <c:v>1</c:v>
                </c:pt>
                <c:pt idx="3429">
                  <c:v>1</c:v>
                </c:pt>
                <c:pt idx="3430">
                  <c:v>1</c:v>
                </c:pt>
                <c:pt idx="3432">
                  <c:v>1</c:v>
                </c:pt>
                <c:pt idx="3443">
                  <c:v>1</c:v>
                </c:pt>
                <c:pt idx="3449">
                  <c:v>1</c:v>
                </c:pt>
                <c:pt idx="3451">
                  <c:v>1</c:v>
                </c:pt>
                <c:pt idx="3453">
                  <c:v>1</c:v>
                </c:pt>
                <c:pt idx="3457">
                  <c:v>1</c:v>
                </c:pt>
                <c:pt idx="3472">
                  <c:v>1</c:v>
                </c:pt>
                <c:pt idx="3476">
                  <c:v>1</c:v>
                </c:pt>
                <c:pt idx="3480">
                  <c:v>1</c:v>
                </c:pt>
                <c:pt idx="3490">
                  <c:v>1</c:v>
                </c:pt>
                <c:pt idx="3491">
                  <c:v>1</c:v>
                </c:pt>
                <c:pt idx="3493">
                  <c:v>2</c:v>
                </c:pt>
                <c:pt idx="3497">
                  <c:v>1</c:v>
                </c:pt>
                <c:pt idx="3501">
                  <c:v>1</c:v>
                </c:pt>
                <c:pt idx="3505">
                  <c:v>2</c:v>
                </c:pt>
                <c:pt idx="3513">
                  <c:v>1</c:v>
                </c:pt>
                <c:pt idx="3518">
                  <c:v>1</c:v>
                </c:pt>
                <c:pt idx="3534">
                  <c:v>1</c:v>
                </c:pt>
                <c:pt idx="3535">
                  <c:v>1</c:v>
                </c:pt>
                <c:pt idx="3546">
                  <c:v>1</c:v>
                </c:pt>
                <c:pt idx="3548">
                  <c:v>1</c:v>
                </c:pt>
                <c:pt idx="3550">
                  <c:v>1</c:v>
                </c:pt>
                <c:pt idx="3555">
                  <c:v>1</c:v>
                </c:pt>
                <c:pt idx="3558">
                  <c:v>1</c:v>
                </c:pt>
                <c:pt idx="3560">
                  <c:v>1</c:v>
                </c:pt>
                <c:pt idx="3564">
                  <c:v>1</c:v>
                </c:pt>
                <c:pt idx="3568">
                  <c:v>1</c:v>
                </c:pt>
                <c:pt idx="3569">
                  <c:v>1</c:v>
                </c:pt>
                <c:pt idx="3571">
                  <c:v>1</c:v>
                </c:pt>
                <c:pt idx="3573">
                  <c:v>1</c:v>
                </c:pt>
                <c:pt idx="3575">
                  <c:v>2</c:v>
                </c:pt>
                <c:pt idx="3581">
                  <c:v>1</c:v>
                </c:pt>
                <c:pt idx="3583">
                  <c:v>1</c:v>
                </c:pt>
                <c:pt idx="3587">
                  <c:v>1</c:v>
                </c:pt>
                <c:pt idx="3588">
                  <c:v>1</c:v>
                </c:pt>
                <c:pt idx="3591">
                  <c:v>1</c:v>
                </c:pt>
                <c:pt idx="3593">
                  <c:v>1</c:v>
                </c:pt>
                <c:pt idx="3596">
                  <c:v>1</c:v>
                </c:pt>
                <c:pt idx="3613">
                  <c:v>1</c:v>
                </c:pt>
                <c:pt idx="3626">
                  <c:v>1</c:v>
                </c:pt>
                <c:pt idx="3627">
                  <c:v>1</c:v>
                </c:pt>
                <c:pt idx="3628">
                  <c:v>1</c:v>
                </c:pt>
                <c:pt idx="3632">
                  <c:v>1</c:v>
                </c:pt>
                <c:pt idx="3637">
                  <c:v>1</c:v>
                </c:pt>
                <c:pt idx="3645">
                  <c:v>1</c:v>
                </c:pt>
                <c:pt idx="3651">
                  <c:v>1</c:v>
                </c:pt>
                <c:pt idx="3654">
                  <c:v>1</c:v>
                </c:pt>
                <c:pt idx="3655">
                  <c:v>1</c:v>
                </c:pt>
                <c:pt idx="3662">
                  <c:v>1</c:v>
                </c:pt>
                <c:pt idx="3663">
                  <c:v>1</c:v>
                </c:pt>
                <c:pt idx="3669">
                  <c:v>1</c:v>
                </c:pt>
                <c:pt idx="3672">
                  <c:v>2</c:v>
                </c:pt>
                <c:pt idx="3677">
                  <c:v>1</c:v>
                </c:pt>
                <c:pt idx="3678">
                  <c:v>1</c:v>
                </c:pt>
                <c:pt idx="3683">
                  <c:v>1</c:v>
                </c:pt>
                <c:pt idx="3685">
                  <c:v>1</c:v>
                </c:pt>
                <c:pt idx="3688">
                  <c:v>1</c:v>
                </c:pt>
                <c:pt idx="3691">
                  <c:v>1</c:v>
                </c:pt>
                <c:pt idx="3694">
                  <c:v>1</c:v>
                </c:pt>
                <c:pt idx="3695">
                  <c:v>1</c:v>
                </c:pt>
                <c:pt idx="3699">
                  <c:v>1</c:v>
                </c:pt>
                <c:pt idx="3705">
                  <c:v>1</c:v>
                </c:pt>
                <c:pt idx="3706">
                  <c:v>1</c:v>
                </c:pt>
                <c:pt idx="3708">
                  <c:v>1</c:v>
                </c:pt>
                <c:pt idx="3712">
                  <c:v>1</c:v>
                </c:pt>
                <c:pt idx="3716">
                  <c:v>1</c:v>
                </c:pt>
                <c:pt idx="3720">
                  <c:v>1</c:v>
                </c:pt>
                <c:pt idx="3722">
                  <c:v>1</c:v>
                </c:pt>
                <c:pt idx="3729">
                  <c:v>1</c:v>
                </c:pt>
                <c:pt idx="3735">
                  <c:v>1</c:v>
                </c:pt>
                <c:pt idx="3741">
                  <c:v>1</c:v>
                </c:pt>
                <c:pt idx="3751">
                  <c:v>1</c:v>
                </c:pt>
                <c:pt idx="3753">
                  <c:v>1</c:v>
                </c:pt>
                <c:pt idx="3758">
                  <c:v>1</c:v>
                </c:pt>
                <c:pt idx="3759">
                  <c:v>1</c:v>
                </c:pt>
                <c:pt idx="3760">
                  <c:v>1</c:v>
                </c:pt>
                <c:pt idx="3765">
                  <c:v>1</c:v>
                </c:pt>
                <c:pt idx="3768">
                  <c:v>1</c:v>
                </c:pt>
                <c:pt idx="3775">
                  <c:v>2</c:v>
                </c:pt>
                <c:pt idx="3786">
                  <c:v>1</c:v>
                </c:pt>
                <c:pt idx="3787">
                  <c:v>1</c:v>
                </c:pt>
                <c:pt idx="3788">
                  <c:v>1</c:v>
                </c:pt>
                <c:pt idx="3795">
                  <c:v>1</c:v>
                </c:pt>
                <c:pt idx="3798">
                  <c:v>1</c:v>
                </c:pt>
                <c:pt idx="3802">
                  <c:v>1</c:v>
                </c:pt>
                <c:pt idx="3805">
                  <c:v>1</c:v>
                </c:pt>
                <c:pt idx="3808">
                  <c:v>1</c:v>
                </c:pt>
                <c:pt idx="3811">
                  <c:v>1</c:v>
                </c:pt>
                <c:pt idx="3815">
                  <c:v>1</c:v>
                </c:pt>
                <c:pt idx="3817">
                  <c:v>1</c:v>
                </c:pt>
                <c:pt idx="3820">
                  <c:v>1</c:v>
                </c:pt>
                <c:pt idx="3822">
                  <c:v>1</c:v>
                </c:pt>
                <c:pt idx="3823">
                  <c:v>1</c:v>
                </c:pt>
                <c:pt idx="3825">
                  <c:v>1</c:v>
                </c:pt>
                <c:pt idx="3828">
                  <c:v>1</c:v>
                </c:pt>
                <c:pt idx="3832">
                  <c:v>1</c:v>
                </c:pt>
                <c:pt idx="3833">
                  <c:v>1</c:v>
                </c:pt>
                <c:pt idx="3834">
                  <c:v>1</c:v>
                </c:pt>
                <c:pt idx="3836">
                  <c:v>1</c:v>
                </c:pt>
                <c:pt idx="3838">
                  <c:v>1</c:v>
                </c:pt>
                <c:pt idx="3846">
                  <c:v>1</c:v>
                </c:pt>
                <c:pt idx="3858">
                  <c:v>1</c:v>
                </c:pt>
                <c:pt idx="3859">
                  <c:v>1</c:v>
                </c:pt>
                <c:pt idx="3862">
                  <c:v>1</c:v>
                </c:pt>
                <c:pt idx="3863">
                  <c:v>1</c:v>
                </c:pt>
                <c:pt idx="3865">
                  <c:v>1</c:v>
                </c:pt>
                <c:pt idx="3870">
                  <c:v>1</c:v>
                </c:pt>
                <c:pt idx="3871">
                  <c:v>2</c:v>
                </c:pt>
                <c:pt idx="3879">
                  <c:v>1</c:v>
                </c:pt>
                <c:pt idx="3881">
                  <c:v>1</c:v>
                </c:pt>
                <c:pt idx="3883">
                  <c:v>1</c:v>
                </c:pt>
                <c:pt idx="3887">
                  <c:v>1</c:v>
                </c:pt>
                <c:pt idx="3892">
                  <c:v>1</c:v>
                </c:pt>
                <c:pt idx="3898">
                  <c:v>1</c:v>
                </c:pt>
                <c:pt idx="3902">
                  <c:v>1</c:v>
                </c:pt>
                <c:pt idx="3903">
                  <c:v>1</c:v>
                </c:pt>
                <c:pt idx="3904">
                  <c:v>2</c:v>
                </c:pt>
                <c:pt idx="3905">
                  <c:v>1</c:v>
                </c:pt>
                <c:pt idx="3908">
                  <c:v>1</c:v>
                </c:pt>
                <c:pt idx="3911">
                  <c:v>1</c:v>
                </c:pt>
                <c:pt idx="3913">
                  <c:v>1</c:v>
                </c:pt>
                <c:pt idx="3914">
                  <c:v>1</c:v>
                </c:pt>
                <c:pt idx="3922">
                  <c:v>1</c:v>
                </c:pt>
                <c:pt idx="3925">
                  <c:v>1</c:v>
                </c:pt>
                <c:pt idx="3928">
                  <c:v>1</c:v>
                </c:pt>
                <c:pt idx="3933">
                  <c:v>2</c:v>
                </c:pt>
                <c:pt idx="3938">
                  <c:v>1</c:v>
                </c:pt>
                <c:pt idx="3942">
                  <c:v>1</c:v>
                </c:pt>
                <c:pt idx="3954">
                  <c:v>1</c:v>
                </c:pt>
                <c:pt idx="3956">
                  <c:v>1</c:v>
                </c:pt>
                <c:pt idx="3957">
                  <c:v>1</c:v>
                </c:pt>
                <c:pt idx="3958">
                  <c:v>1</c:v>
                </c:pt>
                <c:pt idx="3964">
                  <c:v>1</c:v>
                </c:pt>
                <c:pt idx="3967">
                  <c:v>1</c:v>
                </c:pt>
                <c:pt idx="3971">
                  <c:v>1</c:v>
                </c:pt>
                <c:pt idx="3972">
                  <c:v>1</c:v>
                </c:pt>
                <c:pt idx="3973">
                  <c:v>1</c:v>
                </c:pt>
                <c:pt idx="3974">
                  <c:v>1</c:v>
                </c:pt>
                <c:pt idx="3976">
                  <c:v>1</c:v>
                </c:pt>
                <c:pt idx="3982">
                  <c:v>1</c:v>
                </c:pt>
                <c:pt idx="3983">
                  <c:v>1</c:v>
                </c:pt>
                <c:pt idx="3984">
                  <c:v>1</c:v>
                </c:pt>
                <c:pt idx="3985">
                  <c:v>1</c:v>
                </c:pt>
                <c:pt idx="3992">
                  <c:v>1</c:v>
                </c:pt>
                <c:pt idx="4008">
                  <c:v>1</c:v>
                </c:pt>
                <c:pt idx="4012">
                  <c:v>1</c:v>
                </c:pt>
                <c:pt idx="4014">
                  <c:v>1</c:v>
                </c:pt>
                <c:pt idx="4015">
                  <c:v>2</c:v>
                </c:pt>
                <c:pt idx="4018">
                  <c:v>1</c:v>
                </c:pt>
                <c:pt idx="4019">
                  <c:v>1</c:v>
                </c:pt>
                <c:pt idx="4021">
                  <c:v>1</c:v>
                </c:pt>
                <c:pt idx="4022">
                  <c:v>1</c:v>
                </c:pt>
                <c:pt idx="4023">
                  <c:v>1</c:v>
                </c:pt>
                <c:pt idx="4031">
                  <c:v>1</c:v>
                </c:pt>
                <c:pt idx="4032">
                  <c:v>1</c:v>
                </c:pt>
                <c:pt idx="4038">
                  <c:v>1</c:v>
                </c:pt>
                <c:pt idx="4041">
                  <c:v>1</c:v>
                </c:pt>
                <c:pt idx="4045">
                  <c:v>1</c:v>
                </c:pt>
                <c:pt idx="4046">
                  <c:v>1</c:v>
                </c:pt>
                <c:pt idx="4053">
                  <c:v>1</c:v>
                </c:pt>
                <c:pt idx="4061">
                  <c:v>1</c:v>
                </c:pt>
                <c:pt idx="4063">
                  <c:v>2</c:v>
                </c:pt>
                <c:pt idx="4070">
                  <c:v>2</c:v>
                </c:pt>
                <c:pt idx="4071">
                  <c:v>1</c:v>
                </c:pt>
                <c:pt idx="4076">
                  <c:v>1</c:v>
                </c:pt>
                <c:pt idx="4078">
                  <c:v>1</c:v>
                </c:pt>
                <c:pt idx="4080">
                  <c:v>1</c:v>
                </c:pt>
                <c:pt idx="4083">
                  <c:v>2</c:v>
                </c:pt>
                <c:pt idx="4085">
                  <c:v>1</c:v>
                </c:pt>
                <c:pt idx="4086">
                  <c:v>1</c:v>
                </c:pt>
                <c:pt idx="4087">
                  <c:v>1</c:v>
                </c:pt>
                <c:pt idx="4088">
                  <c:v>1</c:v>
                </c:pt>
                <c:pt idx="4089">
                  <c:v>1</c:v>
                </c:pt>
                <c:pt idx="4090">
                  <c:v>1</c:v>
                </c:pt>
                <c:pt idx="4095">
                  <c:v>1</c:v>
                </c:pt>
                <c:pt idx="4097">
                  <c:v>1</c:v>
                </c:pt>
                <c:pt idx="4098">
                  <c:v>1</c:v>
                </c:pt>
                <c:pt idx="4099">
                  <c:v>1</c:v>
                </c:pt>
                <c:pt idx="4103">
                  <c:v>1</c:v>
                </c:pt>
                <c:pt idx="4104">
                  <c:v>1</c:v>
                </c:pt>
                <c:pt idx="4107">
                  <c:v>1</c:v>
                </c:pt>
                <c:pt idx="4109">
                  <c:v>1</c:v>
                </c:pt>
                <c:pt idx="4110">
                  <c:v>1</c:v>
                </c:pt>
                <c:pt idx="4113">
                  <c:v>1</c:v>
                </c:pt>
                <c:pt idx="4116">
                  <c:v>1</c:v>
                </c:pt>
                <c:pt idx="4117">
                  <c:v>1</c:v>
                </c:pt>
                <c:pt idx="4127">
                  <c:v>1</c:v>
                </c:pt>
                <c:pt idx="4132">
                  <c:v>1</c:v>
                </c:pt>
                <c:pt idx="4133">
                  <c:v>1</c:v>
                </c:pt>
                <c:pt idx="4134">
                  <c:v>1</c:v>
                </c:pt>
                <c:pt idx="4135">
                  <c:v>1</c:v>
                </c:pt>
                <c:pt idx="4144">
                  <c:v>1</c:v>
                </c:pt>
                <c:pt idx="4147">
                  <c:v>1</c:v>
                </c:pt>
                <c:pt idx="4157">
                  <c:v>1</c:v>
                </c:pt>
                <c:pt idx="4160">
                  <c:v>1</c:v>
                </c:pt>
                <c:pt idx="4162">
                  <c:v>2</c:v>
                </c:pt>
                <c:pt idx="4168">
                  <c:v>2</c:v>
                </c:pt>
                <c:pt idx="4170">
                  <c:v>2</c:v>
                </c:pt>
                <c:pt idx="4182">
                  <c:v>1</c:v>
                </c:pt>
                <c:pt idx="4186">
                  <c:v>1</c:v>
                </c:pt>
                <c:pt idx="4195">
                  <c:v>1</c:v>
                </c:pt>
                <c:pt idx="4197">
                  <c:v>1</c:v>
                </c:pt>
                <c:pt idx="4198">
                  <c:v>1</c:v>
                </c:pt>
                <c:pt idx="4199">
                  <c:v>1</c:v>
                </c:pt>
                <c:pt idx="4204">
                  <c:v>1</c:v>
                </c:pt>
                <c:pt idx="4205">
                  <c:v>1</c:v>
                </c:pt>
                <c:pt idx="4206">
                  <c:v>1</c:v>
                </c:pt>
                <c:pt idx="4208">
                  <c:v>1</c:v>
                </c:pt>
                <c:pt idx="4215">
                  <c:v>1</c:v>
                </c:pt>
                <c:pt idx="4218">
                  <c:v>1</c:v>
                </c:pt>
                <c:pt idx="4225">
                  <c:v>1</c:v>
                </c:pt>
                <c:pt idx="4229">
                  <c:v>1</c:v>
                </c:pt>
                <c:pt idx="4230">
                  <c:v>1</c:v>
                </c:pt>
                <c:pt idx="4238">
                  <c:v>1</c:v>
                </c:pt>
                <c:pt idx="4239">
                  <c:v>2</c:v>
                </c:pt>
                <c:pt idx="4242">
                  <c:v>1</c:v>
                </c:pt>
                <c:pt idx="4248">
                  <c:v>1</c:v>
                </c:pt>
                <c:pt idx="4250">
                  <c:v>3</c:v>
                </c:pt>
                <c:pt idx="4252">
                  <c:v>1</c:v>
                </c:pt>
                <c:pt idx="4260">
                  <c:v>1</c:v>
                </c:pt>
                <c:pt idx="4261">
                  <c:v>2</c:v>
                </c:pt>
                <c:pt idx="4263">
                  <c:v>1</c:v>
                </c:pt>
                <c:pt idx="4276">
                  <c:v>1</c:v>
                </c:pt>
                <c:pt idx="4285">
                  <c:v>1</c:v>
                </c:pt>
                <c:pt idx="4286">
                  <c:v>1</c:v>
                </c:pt>
                <c:pt idx="4293">
                  <c:v>2</c:v>
                </c:pt>
                <c:pt idx="4294">
                  <c:v>1</c:v>
                </c:pt>
                <c:pt idx="4295">
                  <c:v>1</c:v>
                </c:pt>
                <c:pt idx="4298">
                  <c:v>1</c:v>
                </c:pt>
                <c:pt idx="4300">
                  <c:v>2</c:v>
                </c:pt>
                <c:pt idx="4302">
                  <c:v>1</c:v>
                </c:pt>
                <c:pt idx="4313">
                  <c:v>1</c:v>
                </c:pt>
                <c:pt idx="4316">
                  <c:v>1</c:v>
                </c:pt>
                <c:pt idx="4318">
                  <c:v>1</c:v>
                </c:pt>
                <c:pt idx="4319">
                  <c:v>1</c:v>
                </c:pt>
                <c:pt idx="4326">
                  <c:v>1</c:v>
                </c:pt>
                <c:pt idx="4327">
                  <c:v>1</c:v>
                </c:pt>
                <c:pt idx="4330">
                  <c:v>1</c:v>
                </c:pt>
                <c:pt idx="4333">
                  <c:v>2</c:v>
                </c:pt>
                <c:pt idx="4334">
                  <c:v>1</c:v>
                </c:pt>
                <c:pt idx="4343">
                  <c:v>1</c:v>
                </c:pt>
                <c:pt idx="4345">
                  <c:v>1</c:v>
                </c:pt>
                <c:pt idx="4347">
                  <c:v>2</c:v>
                </c:pt>
                <c:pt idx="4350">
                  <c:v>1</c:v>
                </c:pt>
                <c:pt idx="4356">
                  <c:v>2</c:v>
                </c:pt>
                <c:pt idx="4358">
                  <c:v>1</c:v>
                </c:pt>
                <c:pt idx="4360">
                  <c:v>1</c:v>
                </c:pt>
                <c:pt idx="4366">
                  <c:v>1</c:v>
                </c:pt>
                <c:pt idx="4370">
                  <c:v>1</c:v>
                </c:pt>
                <c:pt idx="4372">
                  <c:v>1</c:v>
                </c:pt>
                <c:pt idx="4375">
                  <c:v>1</c:v>
                </c:pt>
                <c:pt idx="4380">
                  <c:v>1</c:v>
                </c:pt>
                <c:pt idx="4383">
                  <c:v>1</c:v>
                </c:pt>
                <c:pt idx="4393">
                  <c:v>1</c:v>
                </c:pt>
                <c:pt idx="4401">
                  <c:v>1</c:v>
                </c:pt>
                <c:pt idx="4403">
                  <c:v>1</c:v>
                </c:pt>
                <c:pt idx="4405">
                  <c:v>1</c:v>
                </c:pt>
                <c:pt idx="4409">
                  <c:v>1</c:v>
                </c:pt>
                <c:pt idx="4413">
                  <c:v>1</c:v>
                </c:pt>
                <c:pt idx="4414">
                  <c:v>1</c:v>
                </c:pt>
                <c:pt idx="4426">
                  <c:v>1</c:v>
                </c:pt>
                <c:pt idx="4428">
                  <c:v>1</c:v>
                </c:pt>
                <c:pt idx="4429">
                  <c:v>2</c:v>
                </c:pt>
                <c:pt idx="4432">
                  <c:v>1</c:v>
                </c:pt>
                <c:pt idx="4435">
                  <c:v>1</c:v>
                </c:pt>
                <c:pt idx="4436">
                  <c:v>1</c:v>
                </c:pt>
                <c:pt idx="4440">
                  <c:v>1</c:v>
                </c:pt>
                <c:pt idx="4447">
                  <c:v>1</c:v>
                </c:pt>
                <c:pt idx="4452">
                  <c:v>1</c:v>
                </c:pt>
                <c:pt idx="4454">
                  <c:v>1</c:v>
                </c:pt>
                <c:pt idx="4461">
                  <c:v>1</c:v>
                </c:pt>
                <c:pt idx="4465">
                  <c:v>1</c:v>
                </c:pt>
                <c:pt idx="4468">
                  <c:v>1</c:v>
                </c:pt>
                <c:pt idx="4469">
                  <c:v>1</c:v>
                </c:pt>
                <c:pt idx="4470">
                  <c:v>1</c:v>
                </c:pt>
                <c:pt idx="4474">
                  <c:v>1</c:v>
                </c:pt>
                <c:pt idx="4475">
                  <c:v>1</c:v>
                </c:pt>
                <c:pt idx="4480">
                  <c:v>1</c:v>
                </c:pt>
                <c:pt idx="4483">
                  <c:v>1</c:v>
                </c:pt>
                <c:pt idx="4495">
                  <c:v>1</c:v>
                </c:pt>
                <c:pt idx="4496">
                  <c:v>1</c:v>
                </c:pt>
                <c:pt idx="4498">
                  <c:v>1</c:v>
                </c:pt>
                <c:pt idx="4508">
                  <c:v>1</c:v>
                </c:pt>
                <c:pt idx="4513">
                  <c:v>1</c:v>
                </c:pt>
                <c:pt idx="4518">
                  <c:v>1</c:v>
                </c:pt>
                <c:pt idx="4523">
                  <c:v>1</c:v>
                </c:pt>
                <c:pt idx="4529">
                  <c:v>1</c:v>
                </c:pt>
                <c:pt idx="4544">
                  <c:v>1</c:v>
                </c:pt>
                <c:pt idx="4549">
                  <c:v>1</c:v>
                </c:pt>
                <c:pt idx="4550">
                  <c:v>1</c:v>
                </c:pt>
                <c:pt idx="4553">
                  <c:v>1</c:v>
                </c:pt>
                <c:pt idx="4556">
                  <c:v>1</c:v>
                </c:pt>
                <c:pt idx="4561">
                  <c:v>1</c:v>
                </c:pt>
                <c:pt idx="4571">
                  <c:v>1</c:v>
                </c:pt>
                <c:pt idx="4572">
                  <c:v>1</c:v>
                </c:pt>
                <c:pt idx="4574">
                  <c:v>1</c:v>
                </c:pt>
                <c:pt idx="4583">
                  <c:v>1</c:v>
                </c:pt>
                <c:pt idx="4595">
                  <c:v>1</c:v>
                </c:pt>
                <c:pt idx="4598">
                  <c:v>1</c:v>
                </c:pt>
                <c:pt idx="4601">
                  <c:v>1</c:v>
                </c:pt>
                <c:pt idx="4609">
                  <c:v>1</c:v>
                </c:pt>
                <c:pt idx="4618">
                  <c:v>1</c:v>
                </c:pt>
                <c:pt idx="4632">
                  <c:v>1</c:v>
                </c:pt>
                <c:pt idx="4634">
                  <c:v>1</c:v>
                </c:pt>
                <c:pt idx="4635">
                  <c:v>1</c:v>
                </c:pt>
                <c:pt idx="4638">
                  <c:v>1</c:v>
                </c:pt>
                <c:pt idx="4641">
                  <c:v>1</c:v>
                </c:pt>
                <c:pt idx="4643">
                  <c:v>1</c:v>
                </c:pt>
                <c:pt idx="4644">
                  <c:v>1</c:v>
                </c:pt>
                <c:pt idx="4646">
                  <c:v>1</c:v>
                </c:pt>
                <c:pt idx="4659">
                  <c:v>1</c:v>
                </c:pt>
                <c:pt idx="4663">
                  <c:v>1</c:v>
                </c:pt>
                <c:pt idx="4671">
                  <c:v>1</c:v>
                </c:pt>
                <c:pt idx="4679">
                  <c:v>1</c:v>
                </c:pt>
                <c:pt idx="4682">
                  <c:v>1</c:v>
                </c:pt>
                <c:pt idx="4683">
                  <c:v>1</c:v>
                </c:pt>
                <c:pt idx="4686">
                  <c:v>1</c:v>
                </c:pt>
                <c:pt idx="4687">
                  <c:v>1</c:v>
                </c:pt>
                <c:pt idx="4688">
                  <c:v>1</c:v>
                </c:pt>
                <c:pt idx="4690">
                  <c:v>2</c:v>
                </c:pt>
                <c:pt idx="4693">
                  <c:v>1</c:v>
                </c:pt>
                <c:pt idx="4702">
                  <c:v>1</c:v>
                </c:pt>
                <c:pt idx="4722">
                  <c:v>2</c:v>
                </c:pt>
                <c:pt idx="4729">
                  <c:v>1</c:v>
                </c:pt>
                <c:pt idx="4730">
                  <c:v>1</c:v>
                </c:pt>
                <c:pt idx="4736">
                  <c:v>1</c:v>
                </c:pt>
                <c:pt idx="4747">
                  <c:v>1</c:v>
                </c:pt>
                <c:pt idx="4752">
                  <c:v>1</c:v>
                </c:pt>
                <c:pt idx="4763">
                  <c:v>1</c:v>
                </c:pt>
                <c:pt idx="4767">
                  <c:v>1</c:v>
                </c:pt>
                <c:pt idx="4771">
                  <c:v>1</c:v>
                </c:pt>
                <c:pt idx="4773">
                  <c:v>1</c:v>
                </c:pt>
                <c:pt idx="4774">
                  <c:v>1</c:v>
                </c:pt>
                <c:pt idx="4778">
                  <c:v>1</c:v>
                </c:pt>
                <c:pt idx="4781">
                  <c:v>1</c:v>
                </c:pt>
                <c:pt idx="4783">
                  <c:v>1</c:v>
                </c:pt>
                <c:pt idx="4784">
                  <c:v>1</c:v>
                </c:pt>
                <c:pt idx="4786">
                  <c:v>1</c:v>
                </c:pt>
                <c:pt idx="4796">
                  <c:v>1</c:v>
                </c:pt>
                <c:pt idx="4797">
                  <c:v>1</c:v>
                </c:pt>
                <c:pt idx="4798">
                  <c:v>1</c:v>
                </c:pt>
                <c:pt idx="4800">
                  <c:v>1</c:v>
                </c:pt>
                <c:pt idx="4806">
                  <c:v>1</c:v>
                </c:pt>
                <c:pt idx="4807">
                  <c:v>1</c:v>
                </c:pt>
                <c:pt idx="4810">
                  <c:v>1</c:v>
                </c:pt>
                <c:pt idx="4812">
                  <c:v>1</c:v>
                </c:pt>
                <c:pt idx="4820">
                  <c:v>1</c:v>
                </c:pt>
                <c:pt idx="4823">
                  <c:v>1</c:v>
                </c:pt>
                <c:pt idx="4826">
                  <c:v>1</c:v>
                </c:pt>
                <c:pt idx="4827">
                  <c:v>1</c:v>
                </c:pt>
                <c:pt idx="4833">
                  <c:v>1</c:v>
                </c:pt>
                <c:pt idx="4845">
                  <c:v>1</c:v>
                </c:pt>
                <c:pt idx="4846">
                  <c:v>2</c:v>
                </c:pt>
                <c:pt idx="4848">
                  <c:v>1</c:v>
                </c:pt>
                <c:pt idx="4875">
                  <c:v>1</c:v>
                </c:pt>
                <c:pt idx="4878">
                  <c:v>1</c:v>
                </c:pt>
                <c:pt idx="4882">
                  <c:v>1</c:v>
                </c:pt>
                <c:pt idx="4885">
                  <c:v>1</c:v>
                </c:pt>
                <c:pt idx="4891">
                  <c:v>1</c:v>
                </c:pt>
                <c:pt idx="4893">
                  <c:v>1</c:v>
                </c:pt>
                <c:pt idx="4894">
                  <c:v>1</c:v>
                </c:pt>
                <c:pt idx="4896">
                  <c:v>1</c:v>
                </c:pt>
                <c:pt idx="4901">
                  <c:v>1</c:v>
                </c:pt>
                <c:pt idx="4902">
                  <c:v>1</c:v>
                </c:pt>
                <c:pt idx="4904">
                  <c:v>1</c:v>
                </c:pt>
                <c:pt idx="4907">
                  <c:v>1</c:v>
                </c:pt>
                <c:pt idx="4915">
                  <c:v>1</c:v>
                </c:pt>
                <c:pt idx="4921">
                  <c:v>1</c:v>
                </c:pt>
                <c:pt idx="4925">
                  <c:v>1</c:v>
                </c:pt>
                <c:pt idx="4927">
                  <c:v>2</c:v>
                </c:pt>
                <c:pt idx="4928">
                  <c:v>1</c:v>
                </c:pt>
                <c:pt idx="4934">
                  <c:v>1</c:v>
                </c:pt>
                <c:pt idx="4938">
                  <c:v>1</c:v>
                </c:pt>
                <c:pt idx="4941">
                  <c:v>1</c:v>
                </c:pt>
                <c:pt idx="4942">
                  <c:v>1</c:v>
                </c:pt>
                <c:pt idx="4947">
                  <c:v>1</c:v>
                </c:pt>
                <c:pt idx="4951">
                  <c:v>1</c:v>
                </c:pt>
                <c:pt idx="4956">
                  <c:v>1</c:v>
                </c:pt>
                <c:pt idx="4959">
                  <c:v>1</c:v>
                </c:pt>
                <c:pt idx="4960">
                  <c:v>1</c:v>
                </c:pt>
                <c:pt idx="4963">
                  <c:v>1</c:v>
                </c:pt>
                <c:pt idx="4971">
                  <c:v>1</c:v>
                </c:pt>
                <c:pt idx="4979">
                  <c:v>1</c:v>
                </c:pt>
                <c:pt idx="4983">
                  <c:v>1</c:v>
                </c:pt>
                <c:pt idx="4991">
                  <c:v>1</c:v>
                </c:pt>
                <c:pt idx="4996">
                  <c:v>1</c:v>
                </c:pt>
                <c:pt idx="4999">
                  <c:v>1</c:v>
                </c:pt>
                <c:pt idx="5012">
                  <c:v>1</c:v>
                </c:pt>
                <c:pt idx="5017">
                  <c:v>1</c:v>
                </c:pt>
                <c:pt idx="5027">
                  <c:v>1</c:v>
                </c:pt>
                <c:pt idx="5031">
                  <c:v>1</c:v>
                </c:pt>
                <c:pt idx="5039">
                  <c:v>1</c:v>
                </c:pt>
                <c:pt idx="5041">
                  <c:v>1</c:v>
                </c:pt>
                <c:pt idx="5042">
                  <c:v>1</c:v>
                </c:pt>
                <c:pt idx="5043">
                  <c:v>1</c:v>
                </c:pt>
                <c:pt idx="5044">
                  <c:v>2</c:v>
                </c:pt>
                <c:pt idx="5046">
                  <c:v>1</c:v>
                </c:pt>
                <c:pt idx="5047">
                  <c:v>1</c:v>
                </c:pt>
                <c:pt idx="5053">
                  <c:v>1</c:v>
                </c:pt>
                <c:pt idx="5061">
                  <c:v>1</c:v>
                </c:pt>
                <c:pt idx="5070">
                  <c:v>1</c:v>
                </c:pt>
                <c:pt idx="5071">
                  <c:v>1</c:v>
                </c:pt>
                <c:pt idx="5073">
                  <c:v>1</c:v>
                </c:pt>
                <c:pt idx="5075">
                  <c:v>1</c:v>
                </c:pt>
                <c:pt idx="5081">
                  <c:v>2</c:v>
                </c:pt>
                <c:pt idx="5087">
                  <c:v>1</c:v>
                </c:pt>
                <c:pt idx="5092">
                  <c:v>1</c:v>
                </c:pt>
                <c:pt idx="5096">
                  <c:v>1</c:v>
                </c:pt>
                <c:pt idx="5097">
                  <c:v>1</c:v>
                </c:pt>
                <c:pt idx="5101">
                  <c:v>1</c:v>
                </c:pt>
                <c:pt idx="5107">
                  <c:v>1</c:v>
                </c:pt>
                <c:pt idx="5109">
                  <c:v>2</c:v>
                </c:pt>
                <c:pt idx="5121">
                  <c:v>1</c:v>
                </c:pt>
                <c:pt idx="5122">
                  <c:v>1</c:v>
                </c:pt>
                <c:pt idx="5123">
                  <c:v>1</c:v>
                </c:pt>
                <c:pt idx="5125">
                  <c:v>1</c:v>
                </c:pt>
                <c:pt idx="5126">
                  <c:v>1</c:v>
                </c:pt>
                <c:pt idx="5127">
                  <c:v>1</c:v>
                </c:pt>
                <c:pt idx="5141">
                  <c:v>1</c:v>
                </c:pt>
                <c:pt idx="5144">
                  <c:v>1</c:v>
                </c:pt>
                <c:pt idx="5148">
                  <c:v>1</c:v>
                </c:pt>
                <c:pt idx="5150">
                  <c:v>1</c:v>
                </c:pt>
                <c:pt idx="5152">
                  <c:v>1</c:v>
                </c:pt>
                <c:pt idx="5153">
                  <c:v>1</c:v>
                </c:pt>
                <c:pt idx="5158">
                  <c:v>1</c:v>
                </c:pt>
                <c:pt idx="5160">
                  <c:v>1</c:v>
                </c:pt>
                <c:pt idx="5162">
                  <c:v>1</c:v>
                </c:pt>
                <c:pt idx="5165">
                  <c:v>1</c:v>
                </c:pt>
                <c:pt idx="5168">
                  <c:v>1</c:v>
                </c:pt>
                <c:pt idx="5171">
                  <c:v>1</c:v>
                </c:pt>
                <c:pt idx="5172">
                  <c:v>1</c:v>
                </c:pt>
                <c:pt idx="5175">
                  <c:v>1</c:v>
                </c:pt>
                <c:pt idx="5177">
                  <c:v>2</c:v>
                </c:pt>
                <c:pt idx="5182">
                  <c:v>1</c:v>
                </c:pt>
                <c:pt idx="5183">
                  <c:v>1</c:v>
                </c:pt>
                <c:pt idx="5184">
                  <c:v>2</c:v>
                </c:pt>
                <c:pt idx="5188">
                  <c:v>1</c:v>
                </c:pt>
                <c:pt idx="5189">
                  <c:v>1</c:v>
                </c:pt>
                <c:pt idx="5195">
                  <c:v>1</c:v>
                </c:pt>
                <c:pt idx="5197">
                  <c:v>2</c:v>
                </c:pt>
                <c:pt idx="5202">
                  <c:v>1</c:v>
                </c:pt>
                <c:pt idx="5205">
                  <c:v>1</c:v>
                </c:pt>
                <c:pt idx="5208">
                  <c:v>1</c:v>
                </c:pt>
                <c:pt idx="5209">
                  <c:v>1</c:v>
                </c:pt>
                <c:pt idx="5216">
                  <c:v>1</c:v>
                </c:pt>
                <c:pt idx="5224">
                  <c:v>2</c:v>
                </c:pt>
                <c:pt idx="5225">
                  <c:v>1</c:v>
                </c:pt>
                <c:pt idx="5227">
                  <c:v>1</c:v>
                </c:pt>
                <c:pt idx="5234">
                  <c:v>1</c:v>
                </c:pt>
                <c:pt idx="5237">
                  <c:v>1</c:v>
                </c:pt>
                <c:pt idx="5238">
                  <c:v>1</c:v>
                </c:pt>
                <c:pt idx="5241">
                  <c:v>1</c:v>
                </c:pt>
                <c:pt idx="5242">
                  <c:v>1</c:v>
                </c:pt>
                <c:pt idx="5244">
                  <c:v>1</c:v>
                </c:pt>
                <c:pt idx="5249">
                  <c:v>1</c:v>
                </c:pt>
                <c:pt idx="5251">
                  <c:v>1</c:v>
                </c:pt>
                <c:pt idx="5254">
                  <c:v>1</c:v>
                </c:pt>
                <c:pt idx="5262">
                  <c:v>1</c:v>
                </c:pt>
                <c:pt idx="5269">
                  <c:v>1</c:v>
                </c:pt>
                <c:pt idx="5270">
                  <c:v>1</c:v>
                </c:pt>
                <c:pt idx="5276">
                  <c:v>1</c:v>
                </c:pt>
                <c:pt idx="5281">
                  <c:v>1</c:v>
                </c:pt>
                <c:pt idx="5283">
                  <c:v>1</c:v>
                </c:pt>
                <c:pt idx="5285">
                  <c:v>1</c:v>
                </c:pt>
                <c:pt idx="5287">
                  <c:v>2</c:v>
                </c:pt>
                <c:pt idx="5289">
                  <c:v>1</c:v>
                </c:pt>
                <c:pt idx="5292">
                  <c:v>1</c:v>
                </c:pt>
                <c:pt idx="5295">
                  <c:v>1</c:v>
                </c:pt>
                <c:pt idx="5301">
                  <c:v>1</c:v>
                </c:pt>
                <c:pt idx="5302">
                  <c:v>1</c:v>
                </c:pt>
                <c:pt idx="5312">
                  <c:v>1</c:v>
                </c:pt>
                <c:pt idx="5313">
                  <c:v>2</c:v>
                </c:pt>
                <c:pt idx="5326">
                  <c:v>1</c:v>
                </c:pt>
                <c:pt idx="5330">
                  <c:v>1</c:v>
                </c:pt>
                <c:pt idx="5331">
                  <c:v>1</c:v>
                </c:pt>
                <c:pt idx="5336">
                  <c:v>1</c:v>
                </c:pt>
                <c:pt idx="5337">
                  <c:v>1</c:v>
                </c:pt>
                <c:pt idx="5340">
                  <c:v>1</c:v>
                </c:pt>
                <c:pt idx="5344">
                  <c:v>1</c:v>
                </c:pt>
                <c:pt idx="5352">
                  <c:v>2</c:v>
                </c:pt>
                <c:pt idx="5355">
                  <c:v>1</c:v>
                </c:pt>
                <c:pt idx="5357">
                  <c:v>1</c:v>
                </c:pt>
                <c:pt idx="5359">
                  <c:v>1</c:v>
                </c:pt>
                <c:pt idx="5361">
                  <c:v>1</c:v>
                </c:pt>
                <c:pt idx="5363">
                  <c:v>1</c:v>
                </c:pt>
                <c:pt idx="5365">
                  <c:v>1</c:v>
                </c:pt>
                <c:pt idx="5372">
                  <c:v>1</c:v>
                </c:pt>
                <c:pt idx="5378">
                  <c:v>2</c:v>
                </c:pt>
                <c:pt idx="5380">
                  <c:v>1</c:v>
                </c:pt>
                <c:pt idx="5392">
                  <c:v>1</c:v>
                </c:pt>
                <c:pt idx="5393">
                  <c:v>1</c:v>
                </c:pt>
                <c:pt idx="5394">
                  <c:v>1</c:v>
                </c:pt>
                <c:pt idx="5395">
                  <c:v>1</c:v>
                </c:pt>
                <c:pt idx="5396">
                  <c:v>1</c:v>
                </c:pt>
                <c:pt idx="5398">
                  <c:v>1</c:v>
                </c:pt>
                <c:pt idx="5399">
                  <c:v>1</c:v>
                </c:pt>
                <c:pt idx="5404">
                  <c:v>2</c:v>
                </c:pt>
                <c:pt idx="5407">
                  <c:v>1</c:v>
                </c:pt>
                <c:pt idx="5412">
                  <c:v>1</c:v>
                </c:pt>
                <c:pt idx="5417">
                  <c:v>1</c:v>
                </c:pt>
                <c:pt idx="5421">
                  <c:v>1</c:v>
                </c:pt>
                <c:pt idx="5422">
                  <c:v>1</c:v>
                </c:pt>
                <c:pt idx="5425">
                  <c:v>1</c:v>
                </c:pt>
                <c:pt idx="5428">
                  <c:v>2</c:v>
                </c:pt>
                <c:pt idx="5429">
                  <c:v>1</c:v>
                </c:pt>
                <c:pt idx="5430">
                  <c:v>1</c:v>
                </c:pt>
                <c:pt idx="5431">
                  <c:v>1</c:v>
                </c:pt>
                <c:pt idx="5433">
                  <c:v>1</c:v>
                </c:pt>
                <c:pt idx="5439">
                  <c:v>1</c:v>
                </c:pt>
                <c:pt idx="5441">
                  <c:v>1</c:v>
                </c:pt>
                <c:pt idx="5449">
                  <c:v>1</c:v>
                </c:pt>
                <c:pt idx="5455">
                  <c:v>1</c:v>
                </c:pt>
                <c:pt idx="5463">
                  <c:v>1</c:v>
                </c:pt>
                <c:pt idx="5465">
                  <c:v>1</c:v>
                </c:pt>
                <c:pt idx="5466">
                  <c:v>1</c:v>
                </c:pt>
                <c:pt idx="5467">
                  <c:v>1</c:v>
                </c:pt>
                <c:pt idx="5469">
                  <c:v>1</c:v>
                </c:pt>
                <c:pt idx="5475">
                  <c:v>1</c:v>
                </c:pt>
                <c:pt idx="5486">
                  <c:v>1</c:v>
                </c:pt>
                <c:pt idx="5492">
                  <c:v>1</c:v>
                </c:pt>
                <c:pt idx="5501">
                  <c:v>1</c:v>
                </c:pt>
                <c:pt idx="5503">
                  <c:v>1</c:v>
                </c:pt>
                <c:pt idx="5505">
                  <c:v>1</c:v>
                </c:pt>
                <c:pt idx="5507">
                  <c:v>2</c:v>
                </c:pt>
                <c:pt idx="5515">
                  <c:v>1</c:v>
                </c:pt>
                <c:pt idx="5516">
                  <c:v>1</c:v>
                </c:pt>
                <c:pt idx="5519">
                  <c:v>1</c:v>
                </c:pt>
                <c:pt idx="5532">
                  <c:v>1</c:v>
                </c:pt>
                <c:pt idx="5533">
                  <c:v>2</c:v>
                </c:pt>
                <c:pt idx="5535">
                  <c:v>1</c:v>
                </c:pt>
                <c:pt idx="5538">
                  <c:v>1</c:v>
                </c:pt>
                <c:pt idx="5543">
                  <c:v>2</c:v>
                </c:pt>
              </c:numCache>
            </c:numRef>
          </c:val>
          <c:extLst>
            <c:ext xmlns:c16="http://schemas.microsoft.com/office/drawing/2014/chart" uri="{C3380CC4-5D6E-409C-BE32-E72D297353CC}">
              <c16:uniqueId val="{00000002-4E9B-44A9-A86B-27627A9F9D12}"/>
            </c:ext>
          </c:extLst>
        </c:ser>
        <c:ser>
          <c:idx val="3"/>
          <c:order val="3"/>
          <c:tx>
            <c:strRef>
              <c:f>'Day Wise &amp; Month Wise Data'!$E$3:$E$6</c:f>
              <c:strCache>
                <c:ptCount val="1"/>
                <c:pt idx="0">
                  <c:v>Mar</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Data'!$E$7:$E$71094</c:f>
              <c:numCache>
                <c:formatCode>General</c:formatCode>
                <c:ptCount val="5551"/>
                <c:pt idx="0">
                  <c:v>5</c:v>
                </c:pt>
                <c:pt idx="1">
                  <c:v>3</c:v>
                </c:pt>
                <c:pt idx="3">
                  <c:v>1</c:v>
                </c:pt>
                <c:pt idx="4">
                  <c:v>4</c:v>
                </c:pt>
                <c:pt idx="5">
                  <c:v>2</c:v>
                </c:pt>
                <c:pt idx="6">
                  <c:v>3</c:v>
                </c:pt>
                <c:pt idx="7">
                  <c:v>1</c:v>
                </c:pt>
                <c:pt idx="8">
                  <c:v>1</c:v>
                </c:pt>
                <c:pt idx="9">
                  <c:v>4</c:v>
                </c:pt>
                <c:pt idx="10">
                  <c:v>2</c:v>
                </c:pt>
                <c:pt idx="11">
                  <c:v>2</c:v>
                </c:pt>
                <c:pt idx="12">
                  <c:v>2</c:v>
                </c:pt>
                <c:pt idx="13">
                  <c:v>2</c:v>
                </c:pt>
                <c:pt idx="14">
                  <c:v>1</c:v>
                </c:pt>
                <c:pt idx="16">
                  <c:v>2</c:v>
                </c:pt>
                <c:pt idx="17">
                  <c:v>3</c:v>
                </c:pt>
                <c:pt idx="18">
                  <c:v>3</c:v>
                </c:pt>
                <c:pt idx="19">
                  <c:v>2</c:v>
                </c:pt>
                <c:pt idx="20">
                  <c:v>1</c:v>
                </c:pt>
                <c:pt idx="21">
                  <c:v>1</c:v>
                </c:pt>
                <c:pt idx="23">
                  <c:v>3</c:v>
                </c:pt>
                <c:pt idx="25">
                  <c:v>5</c:v>
                </c:pt>
                <c:pt idx="27">
                  <c:v>1</c:v>
                </c:pt>
                <c:pt idx="28">
                  <c:v>1</c:v>
                </c:pt>
                <c:pt idx="29">
                  <c:v>3</c:v>
                </c:pt>
                <c:pt idx="30">
                  <c:v>3</c:v>
                </c:pt>
                <c:pt idx="31">
                  <c:v>1</c:v>
                </c:pt>
                <c:pt idx="32">
                  <c:v>1</c:v>
                </c:pt>
                <c:pt idx="33">
                  <c:v>1</c:v>
                </c:pt>
                <c:pt idx="35">
                  <c:v>1</c:v>
                </c:pt>
                <c:pt idx="37">
                  <c:v>3</c:v>
                </c:pt>
                <c:pt idx="39">
                  <c:v>1</c:v>
                </c:pt>
                <c:pt idx="40">
                  <c:v>3</c:v>
                </c:pt>
                <c:pt idx="41">
                  <c:v>1</c:v>
                </c:pt>
                <c:pt idx="42">
                  <c:v>1</c:v>
                </c:pt>
                <c:pt idx="45">
                  <c:v>2</c:v>
                </c:pt>
                <c:pt idx="46">
                  <c:v>3</c:v>
                </c:pt>
                <c:pt idx="47">
                  <c:v>1</c:v>
                </c:pt>
                <c:pt idx="48">
                  <c:v>3</c:v>
                </c:pt>
                <c:pt idx="49">
                  <c:v>2</c:v>
                </c:pt>
                <c:pt idx="50">
                  <c:v>3</c:v>
                </c:pt>
                <c:pt idx="51">
                  <c:v>2</c:v>
                </c:pt>
                <c:pt idx="52">
                  <c:v>2</c:v>
                </c:pt>
                <c:pt idx="53">
                  <c:v>2</c:v>
                </c:pt>
                <c:pt idx="54">
                  <c:v>2</c:v>
                </c:pt>
                <c:pt idx="55">
                  <c:v>2</c:v>
                </c:pt>
                <c:pt idx="56">
                  <c:v>4</c:v>
                </c:pt>
                <c:pt idx="58">
                  <c:v>2</c:v>
                </c:pt>
                <c:pt idx="59">
                  <c:v>1</c:v>
                </c:pt>
                <c:pt idx="60">
                  <c:v>1</c:v>
                </c:pt>
                <c:pt idx="61">
                  <c:v>1</c:v>
                </c:pt>
                <c:pt idx="62">
                  <c:v>2</c:v>
                </c:pt>
                <c:pt idx="63">
                  <c:v>2</c:v>
                </c:pt>
                <c:pt idx="64">
                  <c:v>3</c:v>
                </c:pt>
                <c:pt idx="65">
                  <c:v>1</c:v>
                </c:pt>
                <c:pt idx="66">
                  <c:v>1</c:v>
                </c:pt>
                <c:pt idx="67">
                  <c:v>1</c:v>
                </c:pt>
                <c:pt idx="68">
                  <c:v>3</c:v>
                </c:pt>
                <c:pt idx="70">
                  <c:v>1</c:v>
                </c:pt>
                <c:pt idx="72">
                  <c:v>1</c:v>
                </c:pt>
                <c:pt idx="73">
                  <c:v>1</c:v>
                </c:pt>
                <c:pt idx="74">
                  <c:v>1</c:v>
                </c:pt>
                <c:pt idx="76">
                  <c:v>1</c:v>
                </c:pt>
                <c:pt idx="77">
                  <c:v>1</c:v>
                </c:pt>
                <c:pt idx="78">
                  <c:v>1</c:v>
                </c:pt>
                <c:pt idx="79">
                  <c:v>1</c:v>
                </c:pt>
                <c:pt idx="80">
                  <c:v>2</c:v>
                </c:pt>
                <c:pt idx="81">
                  <c:v>1</c:v>
                </c:pt>
                <c:pt idx="83">
                  <c:v>2</c:v>
                </c:pt>
                <c:pt idx="85">
                  <c:v>2</c:v>
                </c:pt>
                <c:pt idx="86">
                  <c:v>1</c:v>
                </c:pt>
                <c:pt idx="87">
                  <c:v>1</c:v>
                </c:pt>
                <c:pt idx="88">
                  <c:v>4</c:v>
                </c:pt>
                <c:pt idx="89">
                  <c:v>3</c:v>
                </c:pt>
                <c:pt idx="90">
                  <c:v>1</c:v>
                </c:pt>
                <c:pt idx="93">
                  <c:v>2</c:v>
                </c:pt>
                <c:pt idx="94">
                  <c:v>1</c:v>
                </c:pt>
                <c:pt idx="95">
                  <c:v>4</c:v>
                </c:pt>
                <c:pt idx="96">
                  <c:v>1</c:v>
                </c:pt>
                <c:pt idx="97">
                  <c:v>1</c:v>
                </c:pt>
                <c:pt idx="98">
                  <c:v>2</c:v>
                </c:pt>
                <c:pt idx="99">
                  <c:v>1</c:v>
                </c:pt>
                <c:pt idx="100">
                  <c:v>2</c:v>
                </c:pt>
                <c:pt idx="101">
                  <c:v>3</c:v>
                </c:pt>
                <c:pt idx="102">
                  <c:v>2</c:v>
                </c:pt>
                <c:pt idx="103">
                  <c:v>1</c:v>
                </c:pt>
                <c:pt idx="105">
                  <c:v>1</c:v>
                </c:pt>
                <c:pt idx="107">
                  <c:v>2</c:v>
                </c:pt>
                <c:pt idx="108">
                  <c:v>1</c:v>
                </c:pt>
                <c:pt idx="109">
                  <c:v>4</c:v>
                </c:pt>
                <c:pt idx="111">
                  <c:v>1</c:v>
                </c:pt>
                <c:pt idx="112">
                  <c:v>1</c:v>
                </c:pt>
                <c:pt idx="113">
                  <c:v>1</c:v>
                </c:pt>
                <c:pt idx="115">
                  <c:v>3</c:v>
                </c:pt>
                <c:pt idx="116">
                  <c:v>1</c:v>
                </c:pt>
                <c:pt idx="117">
                  <c:v>4</c:v>
                </c:pt>
                <c:pt idx="119">
                  <c:v>1</c:v>
                </c:pt>
                <c:pt idx="121">
                  <c:v>1</c:v>
                </c:pt>
                <c:pt idx="123">
                  <c:v>1</c:v>
                </c:pt>
                <c:pt idx="124">
                  <c:v>2</c:v>
                </c:pt>
                <c:pt idx="126">
                  <c:v>3</c:v>
                </c:pt>
                <c:pt idx="127">
                  <c:v>3</c:v>
                </c:pt>
                <c:pt idx="128">
                  <c:v>1</c:v>
                </c:pt>
                <c:pt idx="130">
                  <c:v>2</c:v>
                </c:pt>
                <c:pt idx="131">
                  <c:v>1</c:v>
                </c:pt>
                <c:pt idx="133">
                  <c:v>3</c:v>
                </c:pt>
                <c:pt idx="134">
                  <c:v>3</c:v>
                </c:pt>
                <c:pt idx="135">
                  <c:v>1</c:v>
                </c:pt>
                <c:pt idx="136">
                  <c:v>2</c:v>
                </c:pt>
                <c:pt idx="137">
                  <c:v>2</c:v>
                </c:pt>
                <c:pt idx="139">
                  <c:v>2</c:v>
                </c:pt>
                <c:pt idx="140">
                  <c:v>1</c:v>
                </c:pt>
                <c:pt idx="141">
                  <c:v>2</c:v>
                </c:pt>
                <c:pt idx="142">
                  <c:v>2</c:v>
                </c:pt>
                <c:pt idx="144">
                  <c:v>2</c:v>
                </c:pt>
                <c:pt idx="145">
                  <c:v>2</c:v>
                </c:pt>
                <c:pt idx="146">
                  <c:v>1</c:v>
                </c:pt>
                <c:pt idx="148">
                  <c:v>1</c:v>
                </c:pt>
                <c:pt idx="151">
                  <c:v>1</c:v>
                </c:pt>
                <c:pt idx="152">
                  <c:v>1</c:v>
                </c:pt>
                <c:pt idx="153">
                  <c:v>1</c:v>
                </c:pt>
                <c:pt idx="154">
                  <c:v>2</c:v>
                </c:pt>
                <c:pt idx="155">
                  <c:v>2</c:v>
                </c:pt>
                <c:pt idx="156">
                  <c:v>2</c:v>
                </c:pt>
                <c:pt idx="157">
                  <c:v>1</c:v>
                </c:pt>
                <c:pt idx="159">
                  <c:v>2</c:v>
                </c:pt>
                <c:pt idx="160">
                  <c:v>1</c:v>
                </c:pt>
                <c:pt idx="161">
                  <c:v>1</c:v>
                </c:pt>
                <c:pt idx="162">
                  <c:v>4</c:v>
                </c:pt>
                <c:pt idx="163">
                  <c:v>2</c:v>
                </c:pt>
                <c:pt idx="164">
                  <c:v>1</c:v>
                </c:pt>
                <c:pt idx="165">
                  <c:v>2</c:v>
                </c:pt>
                <c:pt idx="166">
                  <c:v>1</c:v>
                </c:pt>
                <c:pt idx="167">
                  <c:v>1</c:v>
                </c:pt>
                <c:pt idx="168">
                  <c:v>1</c:v>
                </c:pt>
                <c:pt idx="170">
                  <c:v>2</c:v>
                </c:pt>
                <c:pt idx="171">
                  <c:v>1</c:v>
                </c:pt>
                <c:pt idx="172">
                  <c:v>2</c:v>
                </c:pt>
                <c:pt idx="173">
                  <c:v>1</c:v>
                </c:pt>
                <c:pt idx="175">
                  <c:v>1</c:v>
                </c:pt>
                <c:pt idx="177">
                  <c:v>4</c:v>
                </c:pt>
                <c:pt idx="178">
                  <c:v>1</c:v>
                </c:pt>
                <c:pt idx="181">
                  <c:v>2</c:v>
                </c:pt>
                <c:pt idx="183">
                  <c:v>1</c:v>
                </c:pt>
                <c:pt idx="184">
                  <c:v>1</c:v>
                </c:pt>
                <c:pt idx="185">
                  <c:v>1</c:v>
                </c:pt>
                <c:pt idx="186">
                  <c:v>2</c:v>
                </c:pt>
                <c:pt idx="187">
                  <c:v>3</c:v>
                </c:pt>
                <c:pt idx="188">
                  <c:v>1</c:v>
                </c:pt>
                <c:pt idx="191">
                  <c:v>1</c:v>
                </c:pt>
                <c:pt idx="194">
                  <c:v>1</c:v>
                </c:pt>
                <c:pt idx="195">
                  <c:v>1</c:v>
                </c:pt>
                <c:pt idx="196">
                  <c:v>1</c:v>
                </c:pt>
                <c:pt idx="200">
                  <c:v>1</c:v>
                </c:pt>
                <c:pt idx="201">
                  <c:v>1</c:v>
                </c:pt>
                <c:pt idx="203">
                  <c:v>1</c:v>
                </c:pt>
                <c:pt idx="208">
                  <c:v>1</c:v>
                </c:pt>
                <c:pt idx="210">
                  <c:v>1</c:v>
                </c:pt>
                <c:pt idx="214">
                  <c:v>3</c:v>
                </c:pt>
                <c:pt idx="215">
                  <c:v>1</c:v>
                </c:pt>
                <c:pt idx="216">
                  <c:v>2</c:v>
                </c:pt>
                <c:pt idx="217">
                  <c:v>2</c:v>
                </c:pt>
                <c:pt idx="218">
                  <c:v>1</c:v>
                </c:pt>
                <c:pt idx="219">
                  <c:v>1</c:v>
                </c:pt>
                <c:pt idx="220">
                  <c:v>2</c:v>
                </c:pt>
                <c:pt idx="222">
                  <c:v>2</c:v>
                </c:pt>
                <c:pt idx="223">
                  <c:v>2</c:v>
                </c:pt>
                <c:pt idx="224">
                  <c:v>1</c:v>
                </c:pt>
                <c:pt idx="225">
                  <c:v>1</c:v>
                </c:pt>
                <c:pt idx="226">
                  <c:v>1</c:v>
                </c:pt>
                <c:pt idx="227">
                  <c:v>1</c:v>
                </c:pt>
                <c:pt idx="228">
                  <c:v>2</c:v>
                </c:pt>
                <c:pt idx="231">
                  <c:v>1</c:v>
                </c:pt>
                <c:pt idx="232">
                  <c:v>3</c:v>
                </c:pt>
                <c:pt idx="233">
                  <c:v>2</c:v>
                </c:pt>
                <c:pt idx="235">
                  <c:v>2</c:v>
                </c:pt>
                <c:pt idx="237">
                  <c:v>1</c:v>
                </c:pt>
                <c:pt idx="238">
                  <c:v>2</c:v>
                </c:pt>
                <c:pt idx="240">
                  <c:v>2</c:v>
                </c:pt>
                <c:pt idx="241">
                  <c:v>1</c:v>
                </c:pt>
                <c:pt idx="242">
                  <c:v>1</c:v>
                </c:pt>
                <c:pt idx="243">
                  <c:v>3</c:v>
                </c:pt>
                <c:pt idx="244">
                  <c:v>1</c:v>
                </c:pt>
                <c:pt idx="245">
                  <c:v>1</c:v>
                </c:pt>
                <c:pt idx="246">
                  <c:v>2</c:v>
                </c:pt>
                <c:pt idx="248">
                  <c:v>1</c:v>
                </c:pt>
                <c:pt idx="249">
                  <c:v>2</c:v>
                </c:pt>
                <c:pt idx="251">
                  <c:v>1</c:v>
                </c:pt>
                <c:pt idx="252">
                  <c:v>3</c:v>
                </c:pt>
                <c:pt idx="253">
                  <c:v>2</c:v>
                </c:pt>
                <c:pt idx="256">
                  <c:v>1</c:v>
                </c:pt>
                <c:pt idx="257">
                  <c:v>2</c:v>
                </c:pt>
                <c:pt idx="258">
                  <c:v>1</c:v>
                </c:pt>
                <c:pt idx="261">
                  <c:v>2</c:v>
                </c:pt>
                <c:pt idx="262">
                  <c:v>1</c:v>
                </c:pt>
                <c:pt idx="263">
                  <c:v>1</c:v>
                </c:pt>
                <c:pt idx="264">
                  <c:v>1</c:v>
                </c:pt>
                <c:pt idx="265">
                  <c:v>1</c:v>
                </c:pt>
                <c:pt idx="266">
                  <c:v>2</c:v>
                </c:pt>
                <c:pt idx="267">
                  <c:v>2</c:v>
                </c:pt>
                <c:pt idx="269">
                  <c:v>1</c:v>
                </c:pt>
                <c:pt idx="271">
                  <c:v>2</c:v>
                </c:pt>
                <c:pt idx="272">
                  <c:v>1</c:v>
                </c:pt>
                <c:pt idx="275">
                  <c:v>1</c:v>
                </c:pt>
                <c:pt idx="276">
                  <c:v>2</c:v>
                </c:pt>
                <c:pt idx="277">
                  <c:v>2</c:v>
                </c:pt>
                <c:pt idx="278">
                  <c:v>2</c:v>
                </c:pt>
                <c:pt idx="279">
                  <c:v>2</c:v>
                </c:pt>
                <c:pt idx="281">
                  <c:v>1</c:v>
                </c:pt>
                <c:pt idx="283">
                  <c:v>1</c:v>
                </c:pt>
                <c:pt idx="284">
                  <c:v>1</c:v>
                </c:pt>
                <c:pt idx="285">
                  <c:v>1</c:v>
                </c:pt>
                <c:pt idx="289">
                  <c:v>1</c:v>
                </c:pt>
                <c:pt idx="290">
                  <c:v>3</c:v>
                </c:pt>
                <c:pt idx="293">
                  <c:v>1</c:v>
                </c:pt>
                <c:pt idx="295">
                  <c:v>1</c:v>
                </c:pt>
                <c:pt idx="301">
                  <c:v>2</c:v>
                </c:pt>
                <c:pt idx="303">
                  <c:v>2</c:v>
                </c:pt>
                <c:pt idx="304">
                  <c:v>1</c:v>
                </c:pt>
                <c:pt idx="306">
                  <c:v>1</c:v>
                </c:pt>
                <c:pt idx="308">
                  <c:v>1</c:v>
                </c:pt>
                <c:pt idx="309">
                  <c:v>1</c:v>
                </c:pt>
                <c:pt idx="310">
                  <c:v>1</c:v>
                </c:pt>
                <c:pt idx="313">
                  <c:v>2</c:v>
                </c:pt>
                <c:pt idx="314">
                  <c:v>2</c:v>
                </c:pt>
                <c:pt idx="317">
                  <c:v>1</c:v>
                </c:pt>
                <c:pt idx="318">
                  <c:v>3</c:v>
                </c:pt>
                <c:pt idx="319">
                  <c:v>1</c:v>
                </c:pt>
                <c:pt idx="320">
                  <c:v>1</c:v>
                </c:pt>
                <c:pt idx="323">
                  <c:v>1</c:v>
                </c:pt>
                <c:pt idx="324">
                  <c:v>2</c:v>
                </c:pt>
                <c:pt idx="325">
                  <c:v>1</c:v>
                </c:pt>
                <c:pt idx="327">
                  <c:v>2</c:v>
                </c:pt>
                <c:pt idx="328">
                  <c:v>2</c:v>
                </c:pt>
                <c:pt idx="329">
                  <c:v>1</c:v>
                </c:pt>
                <c:pt idx="331">
                  <c:v>1</c:v>
                </c:pt>
                <c:pt idx="333">
                  <c:v>3</c:v>
                </c:pt>
                <c:pt idx="334">
                  <c:v>2</c:v>
                </c:pt>
                <c:pt idx="338">
                  <c:v>2</c:v>
                </c:pt>
                <c:pt idx="339">
                  <c:v>2</c:v>
                </c:pt>
                <c:pt idx="341">
                  <c:v>2</c:v>
                </c:pt>
                <c:pt idx="346">
                  <c:v>1</c:v>
                </c:pt>
                <c:pt idx="349">
                  <c:v>1</c:v>
                </c:pt>
                <c:pt idx="350">
                  <c:v>1</c:v>
                </c:pt>
                <c:pt idx="351">
                  <c:v>1</c:v>
                </c:pt>
                <c:pt idx="353">
                  <c:v>1</c:v>
                </c:pt>
                <c:pt idx="354">
                  <c:v>1</c:v>
                </c:pt>
                <c:pt idx="356">
                  <c:v>2</c:v>
                </c:pt>
                <c:pt idx="359">
                  <c:v>1</c:v>
                </c:pt>
                <c:pt idx="360">
                  <c:v>1</c:v>
                </c:pt>
                <c:pt idx="361">
                  <c:v>1</c:v>
                </c:pt>
                <c:pt idx="362">
                  <c:v>4</c:v>
                </c:pt>
                <c:pt idx="364">
                  <c:v>1</c:v>
                </c:pt>
                <c:pt idx="369">
                  <c:v>1</c:v>
                </c:pt>
                <c:pt idx="370">
                  <c:v>1</c:v>
                </c:pt>
                <c:pt idx="371">
                  <c:v>1</c:v>
                </c:pt>
                <c:pt idx="374">
                  <c:v>3</c:v>
                </c:pt>
                <c:pt idx="376">
                  <c:v>2</c:v>
                </c:pt>
                <c:pt idx="378">
                  <c:v>1</c:v>
                </c:pt>
                <c:pt idx="380">
                  <c:v>1</c:v>
                </c:pt>
                <c:pt idx="381">
                  <c:v>1</c:v>
                </c:pt>
                <c:pt idx="383">
                  <c:v>1</c:v>
                </c:pt>
                <c:pt idx="384">
                  <c:v>2</c:v>
                </c:pt>
                <c:pt idx="385">
                  <c:v>1</c:v>
                </c:pt>
                <c:pt idx="386">
                  <c:v>1</c:v>
                </c:pt>
                <c:pt idx="387">
                  <c:v>1</c:v>
                </c:pt>
                <c:pt idx="390">
                  <c:v>1</c:v>
                </c:pt>
                <c:pt idx="392">
                  <c:v>2</c:v>
                </c:pt>
                <c:pt idx="395">
                  <c:v>1</c:v>
                </c:pt>
                <c:pt idx="397">
                  <c:v>2</c:v>
                </c:pt>
                <c:pt idx="398">
                  <c:v>3</c:v>
                </c:pt>
                <c:pt idx="399">
                  <c:v>1</c:v>
                </c:pt>
                <c:pt idx="400">
                  <c:v>2</c:v>
                </c:pt>
                <c:pt idx="402">
                  <c:v>2</c:v>
                </c:pt>
                <c:pt idx="403">
                  <c:v>1</c:v>
                </c:pt>
                <c:pt idx="404">
                  <c:v>1</c:v>
                </c:pt>
                <c:pt idx="406">
                  <c:v>1</c:v>
                </c:pt>
                <c:pt idx="407">
                  <c:v>1</c:v>
                </c:pt>
                <c:pt idx="410">
                  <c:v>1</c:v>
                </c:pt>
                <c:pt idx="411">
                  <c:v>1</c:v>
                </c:pt>
                <c:pt idx="412">
                  <c:v>1</c:v>
                </c:pt>
                <c:pt idx="414">
                  <c:v>1</c:v>
                </c:pt>
                <c:pt idx="415">
                  <c:v>1</c:v>
                </c:pt>
                <c:pt idx="417">
                  <c:v>2</c:v>
                </c:pt>
                <c:pt idx="419">
                  <c:v>1</c:v>
                </c:pt>
                <c:pt idx="421">
                  <c:v>1</c:v>
                </c:pt>
                <c:pt idx="424">
                  <c:v>1</c:v>
                </c:pt>
                <c:pt idx="426">
                  <c:v>2</c:v>
                </c:pt>
                <c:pt idx="431">
                  <c:v>1</c:v>
                </c:pt>
                <c:pt idx="432">
                  <c:v>1</c:v>
                </c:pt>
                <c:pt idx="434">
                  <c:v>1</c:v>
                </c:pt>
                <c:pt idx="436">
                  <c:v>1</c:v>
                </c:pt>
                <c:pt idx="438">
                  <c:v>1</c:v>
                </c:pt>
                <c:pt idx="439">
                  <c:v>1</c:v>
                </c:pt>
                <c:pt idx="441">
                  <c:v>1</c:v>
                </c:pt>
                <c:pt idx="443">
                  <c:v>2</c:v>
                </c:pt>
                <c:pt idx="446">
                  <c:v>2</c:v>
                </c:pt>
                <c:pt idx="448">
                  <c:v>1</c:v>
                </c:pt>
                <c:pt idx="449">
                  <c:v>1</c:v>
                </c:pt>
                <c:pt idx="451">
                  <c:v>1</c:v>
                </c:pt>
                <c:pt idx="452">
                  <c:v>1</c:v>
                </c:pt>
                <c:pt idx="454">
                  <c:v>3</c:v>
                </c:pt>
                <c:pt idx="456">
                  <c:v>1</c:v>
                </c:pt>
                <c:pt idx="460">
                  <c:v>1</c:v>
                </c:pt>
                <c:pt idx="461">
                  <c:v>1</c:v>
                </c:pt>
                <c:pt idx="462">
                  <c:v>1</c:v>
                </c:pt>
                <c:pt idx="465">
                  <c:v>1</c:v>
                </c:pt>
                <c:pt idx="468">
                  <c:v>4</c:v>
                </c:pt>
                <c:pt idx="470">
                  <c:v>1</c:v>
                </c:pt>
                <c:pt idx="472">
                  <c:v>1</c:v>
                </c:pt>
                <c:pt idx="473">
                  <c:v>1</c:v>
                </c:pt>
                <c:pt idx="476">
                  <c:v>2</c:v>
                </c:pt>
                <c:pt idx="477">
                  <c:v>1</c:v>
                </c:pt>
                <c:pt idx="479">
                  <c:v>1</c:v>
                </c:pt>
                <c:pt idx="480">
                  <c:v>3</c:v>
                </c:pt>
                <c:pt idx="482">
                  <c:v>1</c:v>
                </c:pt>
                <c:pt idx="483">
                  <c:v>2</c:v>
                </c:pt>
                <c:pt idx="484">
                  <c:v>2</c:v>
                </c:pt>
                <c:pt idx="489">
                  <c:v>1</c:v>
                </c:pt>
                <c:pt idx="491">
                  <c:v>2</c:v>
                </c:pt>
                <c:pt idx="494">
                  <c:v>1</c:v>
                </c:pt>
                <c:pt idx="495">
                  <c:v>1</c:v>
                </c:pt>
                <c:pt idx="497">
                  <c:v>1</c:v>
                </c:pt>
                <c:pt idx="498">
                  <c:v>2</c:v>
                </c:pt>
                <c:pt idx="499">
                  <c:v>1</c:v>
                </c:pt>
                <c:pt idx="500">
                  <c:v>1</c:v>
                </c:pt>
                <c:pt idx="503">
                  <c:v>1</c:v>
                </c:pt>
                <c:pt idx="504">
                  <c:v>1</c:v>
                </c:pt>
                <c:pt idx="506">
                  <c:v>1</c:v>
                </c:pt>
                <c:pt idx="507">
                  <c:v>1</c:v>
                </c:pt>
                <c:pt idx="509">
                  <c:v>3</c:v>
                </c:pt>
                <c:pt idx="510">
                  <c:v>1</c:v>
                </c:pt>
                <c:pt idx="517">
                  <c:v>1</c:v>
                </c:pt>
                <c:pt idx="521">
                  <c:v>1</c:v>
                </c:pt>
                <c:pt idx="524">
                  <c:v>1</c:v>
                </c:pt>
                <c:pt idx="527">
                  <c:v>1</c:v>
                </c:pt>
                <c:pt idx="530">
                  <c:v>2</c:v>
                </c:pt>
                <c:pt idx="531">
                  <c:v>2</c:v>
                </c:pt>
                <c:pt idx="532">
                  <c:v>1</c:v>
                </c:pt>
                <c:pt idx="536">
                  <c:v>1</c:v>
                </c:pt>
                <c:pt idx="537">
                  <c:v>1</c:v>
                </c:pt>
                <c:pt idx="538">
                  <c:v>1</c:v>
                </c:pt>
                <c:pt idx="539">
                  <c:v>2</c:v>
                </c:pt>
                <c:pt idx="540">
                  <c:v>1</c:v>
                </c:pt>
                <c:pt idx="542">
                  <c:v>1</c:v>
                </c:pt>
                <c:pt idx="543">
                  <c:v>2</c:v>
                </c:pt>
                <c:pt idx="546">
                  <c:v>2</c:v>
                </c:pt>
                <c:pt idx="551">
                  <c:v>1</c:v>
                </c:pt>
                <c:pt idx="554">
                  <c:v>1</c:v>
                </c:pt>
                <c:pt idx="555">
                  <c:v>1</c:v>
                </c:pt>
                <c:pt idx="556">
                  <c:v>1</c:v>
                </c:pt>
                <c:pt idx="558">
                  <c:v>2</c:v>
                </c:pt>
                <c:pt idx="561">
                  <c:v>1</c:v>
                </c:pt>
                <c:pt idx="562">
                  <c:v>1</c:v>
                </c:pt>
                <c:pt idx="563">
                  <c:v>1</c:v>
                </c:pt>
                <c:pt idx="564">
                  <c:v>1</c:v>
                </c:pt>
                <c:pt idx="565">
                  <c:v>1</c:v>
                </c:pt>
                <c:pt idx="568">
                  <c:v>1</c:v>
                </c:pt>
                <c:pt idx="569">
                  <c:v>1</c:v>
                </c:pt>
                <c:pt idx="573">
                  <c:v>2</c:v>
                </c:pt>
                <c:pt idx="577">
                  <c:v>2</c:v>
                </c:pt>
                <c:pt idx="580">
                  <c:v>1</c:v>
                </c:pt>
                <c:pt idx="581">
                  <c:v>1</c:v>
                </c:pt>
                <c:pt idx="586">
                  <c:v>3</c:v>
                </c:pt>
                <c:pt idx="587">
                  <c:v>1</c:v>
                </c:pt>
                <c:pt idx="588">
                  <c:v>1</c:v>
                </c:pt>
                <c:pt idx="599">
                  <c:v>1</c:v>
                </c:pt>
                <c:pt idx="600">
                  <c:v>1</c:v>
                </c:pt>
                <c:pt idx="602">
                  <c:v>1</c:v>
                </c:pt>
                <c:pt idx="603">
                  <c:v>1</c:v>
                </c:pt>
                <c:pt idx="604">
                  <c:v>1</c:v>
                </c:pt>
                <c:pt idx="605">
                  <c:v>1</c:v>
                </c:pt>
                <c:pt idx="608">
                  <c:v>1</c:v>
                </c:pt>
                <c:pt idx="609">
                  <c:v>2</c:v>
                </c:pt>
                <c:pt idx="610">
                  <c:v>2</c:v>
                </c:pt>
                <c:pt idx="614">
                  <c:v>2</c:v>
                </c:pt>
                <c:pt idx="615">
                  <c:v>1</c:v>
                </c:pt>
                <c:pt idx="616">
                  <c:v>1</c:v>
                </c:pt>
                <c:pt idx="618">
                  <c:v>1</c:v>
                </c:pt>
                <c:pt idx="621">
                  <c:v>1</c:v>
                </c:pt>
                <c:pt idx="622">
                  <c:v>1</c:v>
                </c:pt>
                <c:pt idx="623">
                  <c:v>1</c:v>
                </c:pt>
                <c:pt idx="624">
                  <c:v>1</c:v>
                </c:pt>
                <c:pt idx="625">
                  <c:v>1</c:v>
                </c:pt>
                <c:pt idx="627">
                  <c:v>1</c:v>
                </c:pt>
                <c:pt idx="629">
                  <c:v>1</c:v>
                </c:pt>
                <c:pt idx="632">
                  <c:v>1</c:v>
                </c:pt>
                <c:pt idx="633">
                  <c:v>1</c:v>
                </c:pt>
                <c:pt idx="635">
                  <c:v>1</c:v>
                </c:pt>
                <c:pt idx="636">
                  <c:v>1</c:v>
                </c:pt>
                <c:pt idx="638">
                  <c:v>1</c:v>
                </c:pt>
                <c:pt idx="639">
                  <c:v>1</c:v>
                </c:pt>
                <c:pt idx="640">
                  <c:v>1</c:v>
                </c:pt>
                <c:pt idx="645">
                  <c:v>3</c:v>
                </c:pt>
                <c:pt idx="646">
                  <c:v>2</c:v>
                </c:pt>
                <c:pt idx="648">
                  <c:v>1</c:v>
                </c:pt>
                <c:pt idx="649">
                  <c:v>1</c:v>
                </c:pt>
                <c:pt idx="650">
                  <c:v>1</c:v>
                </c:pt>
                <c:pt idx="652">
                  <c:v>1</c:v>
                </c:pt>
                <c:pt idx="656">
                  <c:v>1</c:v>
                </c:pt>
                <c:pt idx="657">
                  <c:v>1</c:v>
                </c:pt>
                <c:pt idx="658">
                  <c:v>1</c:v>
                </c:pt>
                <c:pt idx="660">
                  <c:v>1</c:v>
                </c:pt>
                <c:pt idx="661">
                  <c:v>3</c:v>
                </c:pt>
                <c:pt idx="662">
                  <c:v>1</c:v>
                </c:pt>
                <c:pt idx="663">
                  <c:v>1</c:v>
                </c:pt>
                <c:pt idx="666">
                  <c:v>1</c:v>
                </c:pt>
                <c:pt idx="668">
                  <c:v>1</c:v>
                </c:pt>
                <c:pt idx="671">
                  <c:v>2</c:v>
                </c:pt>
                <c:pt idx="672">
                  <c:v>1</c:v>
                </c:pt>
                <c:pt idx="673">
                  <c:v>1</c:v>
                </c:pt>
                <c:pt idx="674">
                  <c:v>1</c:v>
                </c:pt>
                <c:pt idx="675">
                  <c:v>1</c:v>
                </c:pt>
                <c:pt idx="677">
                  <c:v>2</c:v>
                </c:pt>
                <c:pt idx="685">
                  <c:v>1</c:v>
                </c:pt>
                <c:pt idx="686">
                  <c:v>1</c:v>
                </c:pt>
                <c:pt idx="689">
                  <c:v>1</c:v>
                </c:pt>
                <c:pt idx="692">
                  <c:v>1</c:v>
                </c:pt>
                <c:pt idx="694">
                  <c:v>2</c:v>
                </c:pt>
                <c:pt idx="696">
                  <c:v>1</c:v>
                </c:pt>
                <c:pt idx="699">
                  <c:v>1</c:v>
                </c:pt>
                <c:pt idx="701">
                  <c:v>1</c:v>
                </c:pt>
                <c:pt idx="702">
                  <c:v>1</c:v>
                </c:pt>
                <c:pt idx="704">
                  <c:v>1</c:v>
                </c:pt>
                <c:pt idx="705">
                  <c:v>1</c:v>
                </c:pt>
                <c:pt idx="710">
                  <c:v>2</c:v>
                </c:pt>
                <c:pt idx="711">
                  <c:v>1</c:v>
                </c:pt>
                <c:pt idx="712">
                  <c:v>1</c:v>
                </c:pt>
                <c:pt idx="714">
                  <c:v>1</c:v>
                </c:pt>
                <c:pt idx="720">
                  <c:v>1</c:v>
                </c:pt>
                <c:pt idx="721">
                  <c:v>1</c:v>
                </c:pt>
                <c:pt idx="722">
                  <c:v>1</c:v>
                </c:pt>
                <c:pt idx="724">
                  <c:v>2</c:v>
                </c:pt>
                <c:pt idx="727">
                  <c:v>1</c:v>
                </c:pt>
                <c:pt idx="729">
                  <c:v>2</c:v>
                </c:pt>
                <c:pt idx="734">
                  <c:v>1</c:v>
                </c:pt>
                <c:pt idx="737">
                  <c:v>1</c:v>
                </c:pt>
                <c:pt idx="739">
                  <c:v>1</c:v>
                </c:pt>
                <c:pt idx="740">
                  <c:v>1</c:v>
                </c:pt>
                <c:pt idx="742">
                  <c:v>1</c:v>
                </c:pt>
                <c:pt idx="745">
                  <c:v>1</c:v>
                </c:pt>
                <c:pt idx="746">
                  <c:v>1</c:v>
                </c:pt>
                <c:pt idx="747">
                  <c:v>1</c:v>
                </c:pt>
                <c:pt idx="752">
                  <c:v>1</c:v>
                </c:pt>
                <c:pt idx="755">
                  <c:v>1</c:v>
                </c:pt>
                <c:pt idx="760">
                  <c:v>1</c:v>
                </c:pt>
                <c:pt idx="761">
                  <c:v>2</c:v>
                </c:pt>
                <c:pt idx="762">
                  <c:v>1</c:v>
                </c:pt>
                <c:pt idx="764">
                  <c:v>1</c:v>
                </c:pt>
                <c:pt idx="768">
                  <c:v>1</c:v>
                </c:pt>
                <c:pt idx="769">
                  <c:v>3</c:v>
                </c:pt>
                <c:pt idx="772">
                  <c:v>1</c:v>
                </c:pt>
                <c:pt idx="773">
                  <c:v>1</c:v>
                </c:pt>
                <c:pt idx="774">
                  <c:v>1</c:v>
                </c:pt>
                <c:pt idx="775">
                  <c:v>1</c:v>
                </c:pt>
                <c:pt idx="778">
                  <c:v>1</c:v>
                </c:pt>
                <c:pt idx="780">
                  <c:v>1</c:v>
                </c:pt>
                <c:pt idx="781">
                  <c:v>1</c:v>
                </c:pt>
                <c:pt idx="783">
                  <c:v>1</c:v>
                </c:pt>
                <c:pt idx="785">
                  <c:v>3</c:v>
                </c:pt>
                <c:pt idx="787">
                  <c:v>1</c:v>
                </c:pt>
                <c:pt idx="793">
                  <c:v>1</c:v>
                </c:pt>
                <c:pt idx="799">
                  <c:v>1</c:v>
                </c:pt>
                <c:pt idx="800">
                  <c:v>1</c:v>
                </c:pt>
                <c:pt idx="801">
                  <c:v>1</c:v>
                </c:pt>
                <c:pt idx="803">
                  <c:v>1</c:v>
                </c:pt>
                <c:pt idx="804">
                  <c:v>1</c:v>
                </c:pt>
                <c:pt idx="806">
                  <c:v>1</c:v>
                </c:pt>
                <c:pt idx="811">
                  <c:v>2</c:v>
                </c:pt>
                <c:pt idx="812">
                  <c:v>1</c:v>
                </c:pt>
                <c:pt idx="816">
                  <c:v>2</c:v>
                </c:pt>
                <c:pt idx="817">
                  <c:v>1</c:v>
                </c:pt>
                <c:pt idx="818">
                  <c:v>4</c:v>
                </c:pt>
                <c:pt idx="819">
                  <c:v>2</c:v>
                </c:pt>
                <c:pt idx="820">
                  <c:v>2</c:v>
                </c:pt>
                <c:pt idx="821">
                  <c:v>1</c:v>
                </c:pt>
                <c:pt idx="822">
                  <c:v>3</c:v>
                </c:pt>
                <c:pt idx="823">
                  <c:v>1</c:v>
                </c:pt>
                <c:pt idx="825">
                  <c:v>1</c:v>
                </c:pt>
                <c:pt idx="826">
                  <c:v>1</c:v>
                </c:pt>
                <c:pt idx="828">
                  <c:v>2</c:v>
                </c:pt>
                <c:pt idx="832">
                  <c:v>1</c:v>
                </c:pt>
                <c:pt idx="834">
                  <c:v>1</c:v>
                </c:pt>
                <c:pt idx="835">
                  <c:v>1</c:v>
                </c:pt>
                <c:pt idx="840">
                  <c:v>1</c:v>
                </c:pt>
                <c:pt idx="842">
                  <c:v>1</c:v>
                </c:pt>
                <c:pt idx="843">
                  <c:v>1</c:v>
                </c:pt>
                <c:pt idx="849">
                  <c:v>1</c:v>
                </c:pt>
                <c:pt idx="850">
                  <c:v>1</c:v>
                </c:pt>
                <c:pt idx="851">
                  <c:v>1</c:v>
                </c:pt>
                <c:pt idx="853">
                  <c:v>1</c:v>
                </c:pt>
                <c:pt idx="855">
                  <c:v>1</c:v>
                </c:pt>
                <c:pt idx="858">
                  <c:v>1</c:v>
                </c:pt>
                <c:pt idx="859">
                  <c:v>1</c:v>
                </c:pt>
                <c:pt idx="860">
                  <c:v>1</c:v>
                </c:pt>
                <c:pt idx="861">
                  <c:v>1</c:v>
                </c:pt>
                <c:pt idx="862">
                  <c:v>2</c:v>
                </c:pt>
                <c:pt idx="866">
                  <c:v>1</c:v>
                </c:pt>
                <c:pt idx="867">
                  <c:v>1</c:v>
                </c:pt>
                <c:pt idx="868">
                  <c:v>1</c:v>
                </c:pt>
                <c:pt idx="872">
                  <c:v>1</c:v>
                </c:pt>
                <c:pt idx="874">
                  <c:v>1</c:v>
                </c:pt>
                <c:pt idx="876">
                  <c:v>1</c:v>
                </c:pt>
                <c:pt idx="877">
                  <c:v>1</c:v>
                </c:pt>
                <c:pt idx="878">
                  <c:v>1</c:v>
                </c:pt>
                <c:pt idx="879">
                  <c:v>1</c:v>
                </c:pt>
                <c:pt idx="882">
                  <c:v>1</c:v>
                </c:pt>
                <c:pt idx="883">
                  <c:v>1</c:v>
                </c:pt>
                <c:pt idx="886">
                  <c:v>1</c:v>
                </c:pt>
                <c:pt idx="889">
                  <c:v>1</c:v>
                </c:pt>
                <c:pt idx="890">
                  <c:v>1</c:v>
                </c:pt>
                <c:pt idx="892">
                  <c:v>3</c:v>
                </c:pt>
                <c:pt idx="899">
                  <c:v>1</c:v>
                </c:pt>
                <c:pt idx="901">
                  <c:v>1</c:v>
                </c:pt>
                <c:pt idx="904">
                  <c:v>1</c:v>
                </c:pt>
                <c:pt idx="907">
                  <c:v>1</c:v>
                </c:pt>
                <c:pt idx="909">
                  <c:v>1</c:v>
                </c:pt>
                <c:pt idx="913">
                  <c:v>1</c:v>
                </c:pt>
                <c:pt idx="914">
                  <c:v>1</c:v>
                </c:pt>
                <c:pt idx="920">
                  <c:v>1</c:v>
                </c:pt>
                <c:pt idx="929">
                  <c:v>2</c:v>
                </c:pt>
                <c:pt idx="935">
                  <c:v>2</c:v>
                </c:pt>
                <c:pt idx="936">
                  <c:v>2</c:v>
                </c:pt>
                <c:pt idx="938">
                  <c:v>1</c:v>
                </c:pt>
                <c:pt idx="939">
                  <c:v>1</c:v>
                </c:pt>
                <c:pt idx="941">
                  <c:v>1</c:v>
                </c:pt>
                <c:pt idx="946">
                  <c:v>1</c:v>
                </c:pt>
                <c:pt idx="948">
                  <c:v>1</c:v>
                </c:pt>
                <c:pt idx="949">
                  <c:v>2</c:v>
                </c:pt>
                <c:pt idx="950">
                  <c:v>1</c:v>
                </c:pt>
                <c:pt idx="951">
                  <c:v>1</c:v>
                </c:pt>
                <c:pt idx="952">
                  <c:v>1</c:v>
                </c:pt>
                <c:pt idx="953">
                  <c:v>1</c:v>
                </c:pt>
                <c:pt idx="956">
                  <c:v>1</c:v>
                </c:pt>
                <c:pt idx="957">
                  <c:v>1</c:v>
                </c:pt>
                <c:pt idx="960">
                  <c:v>1</c:v>
                </c:pt>
                <c:pt idx="961">
                  <c:v>2</c:v>
                </c:pt>
                <c:pt idx="972">
                  <c:v>1</c:v>
                </c:pt>
                <c:pt idx="973">
                  <c:v>1</c:v>
                </c:pt>
                <c:pt idx="982">
                  <c:v>1</c:v>
                </c:pt>
                <c:pt idx="985">
                  <c:v>1</c:v>
                </c:pt>
                <c:pt idx="986">
                  <c:v>1</c:v>
                </c:pt>
                <c:pt idx="989">
                  <c:v>1</c:v>
                </c:pt>
                <c:pt idx="990">
                  <c:v>3</c:v>
                </c:pt>
                <c:pt idx="992">
                  <c:v>2</c:v>
                </c:pt>
                <c:pt idx="994">
                  <c:v>1</c:v>
                </c:pt>
                <c:pt idx="997">
                  <c:v>1</c:v>
                </c:pt>
                <c:pt idx="998">
                  <c:v>2</c:v>
                </c:pt>
                <c:pt idx="999">
                  <c:v>1</c:v>
                </c:pt>
                <c:pt idx="1000">
                  <c:v>1</c:v>
                </c:pt>
                <c:pt idx="1005">
                  <c:v>1</c:v>
                </c:pt>
                <c:pt idx="1008">
                  <c:v>1</c:v>
                </c:pt>
                <c:pt idx="1010">
                  <c:v>1</c:v>
                </c:pt>
                <c:pt idx="1012">
                  <c:v>1</c:v>
                </c:pt>
                <c:pt idx="1014">
                  <c:v>2</c:v>
                </c:pt>
                <c:pt idx="1015">
                  <c:v>2</c:v>
                </c:pt>
                <c:pt idx="1019">
                  <c:v>2</c:v>
                </c:pt>
                <c:pt idx="1024">
                  <c:v>1</c:v>
                </c:pt>
                <c:pt idx="1026">
                  <c:v>1</c:v>
                </c:pt>
                <c:pt idx="1027">
                  <c:v>1</c:v>
                </c:pt>
                <c:pt idx="1028">
                  <c:v>1</c:v>
                </c:pt>
                <c:pt idx="1030">
                  <c:v>1</c:v>
                </c:pt>
                <c:pt idx="1031">
                  <c:v>2</c:v>
                </c:pt>
                <c:pt idx="1033">
                  <c:v>1</c:v>
                </c:pt>
                <c:pt idx="1036">
                  <c:v>1</c:v>
                </c:pt>
                <c:pt idx="1038">
                  <c:v>1</c:v>
                </c:pt>
                <c:pt idx="1040">
                  <c:v>1</c:v>
                </c:pt>
                <c:pt idx="1041">
                  <c:v>3</c:v>
                </c:pt>
                <c:pt idx="1043">
                  <c:v>1</c:v>
                </c:pt>
                <c:pt idx="1044">
                  <c:v>1</c:v>
                </c:pt>
                <c:pt idx="1046">
                  <c:v>1</c:v>
                </c:pt>
                <c:pt idx="1048">
                  <c:v>1</c:v>
                </c:pt>
                <c:pt idx="1051">
                  <c:v>2</c:v>
                </c:pt>
                <c:pt idx="1055">
                  <c:v>1</c:v>
                </c:pt>
                <c:pt idx="1057">
                  <c:v>1</c:v>
                </c:pt>
                <c:pt idx="1061">
                  <c:v>1</c:v>
                </c:pt>
                <c:pt idx="1062">
                  <c:v>1</c:v>
                </c:pt>
                <c:pt idx="1063">
                  <c:v>1</c:v>
                </c:pt>
                <c:pt idx="1072">
                  <c:v>1</c:v>
                </c:pt>
                <c:pt idx="1074">
                  <c:v>1</c:v>
                </c:pt>
                <c:pt idx="1075">
                  <c:v>3</c:v>
                </c:pt>
                <c:pt idx="1077">
                  <c:v>1</c:v>
                </c:pt>
                <c:pt idx="1081">
                  <c:v>1</c:v>
                </c:pt>
                <c:pt idx="1083">
                  <c:v>1</c:v>
                </c:pt>
                <c:pt idx="1088">
                  <c:v>1</c:v>
                </c:pt>
                <c:pt idx="1089">
                  <c:v>1</c:v>
                </c:pt>
                <c:pt idx="1091">
                  <c:v>1</c:v>
                </c:pt>
                <c:pt idx="1097">
                  <c:v>1</c:v>
                </c:pt>
                <c:pt idx="1098">
                  <c:v>1</c:v>
                </c:pt>
                <c:pt idx="1100">
                  <c:v>1</c:v>
                </c:pt>
                <c:pt idx="1102">
                  <c:v>1</c:v>
                </c:pt>
                <c:pt idx="1111">
                  <c:v>1</c:v>
                </c:pt>
                <c:pt idx="1112">
                  <c:v>1</c:v>
                </c:pt>
                <c:pt idx="1114">
                  <c:v>1</c:v>
                </c:pt>
                <c:pt idx="1115">
                  <c:v>1</c:v>
                </c:pt>
                <c:pt idx="1119">
                  <c:v>2</c:v>
                </c:pt>
                <c:pt idx="1120">
                  <c:v>2</c:v>
                </c:pt>
                <c:pt idx="1122">
                  <c:v>1</c:v>
                </c:pt>
                <c:pt idx="1125">
                  <c:v>2</c:v>
                </c:pt>
                <c:pt idx="1129">
                  <c:v>1</c:v>
                </c:pt>
                <c:pt idx="1130">
                  <c:v>2</c:v>
                </c:pt>
                <c:pt idx="1131">
                  <c:v>1</c:v>
                </c:pt>
                <c:pt idx="1134">
                  <c:v>1</c:v>
                </c:pt>
                <c:pt idx="1136">
                  <c:v>1</c:v>
                </c:pt>
                <c:pt idx="1138">
                  <c:v>1</c:v>
                </c:pt>
                <c:pt idx="1139">
                  <c:v>1</c:v>
                </c:pt>
                <c:pt idx="1141">
                  <c:v>1</c:v>
                </c:pt>
                <c:pt idx="1143">
                  <c:v>1</c:v>
                </c:pt>
                <c:pt idx="1144">
                  <c:v>1</c:v>
                </c:pt>
                <c:pt idx="1148">
                  <c:v>1</c:v>
                </c:pt>
                <c:pt idx="1149">
                  <c:v>1</c:v>
                </c:pt>
                <c:pt idx="1154">
                  <c:v>1</c:v>
                </c:pt>
                <c:pt idx="1157">
                  <c:v>2</c:v>
                </c:pt>
                <c:pt idx="1164">
                  <c:v>1</c:v>
                </c:pt>
                <c:pt idx="1166">
                  <c:v>1</c:v>
                </c:pt>
                <c:pt idx="1167">
                  <c:v>1</c:v>
                </c:pt>
                <c:pt idx="1170">
                  <c:v>1</c:v>
                </c:pt>
                <c:pt idx="1171">
                  <c:v>1</c:v>
                </c:pt>
                <c:pt idx="1172">
                  <c:v>2</c:v>
                </c:pt>
                <c:pt idx="1174">
                  <c:v>2</c:v>
                </c:pt>
                <c:pt idx="1176">
                  <c:v>1</c:v>
                </c:pt>
                <c:pt idx="1178">
                  <c:v>1</c:v>
                </c:pt>
                <c:pt idx="1181">
                  <c:v>2</c:v>
                </c:pt>
                <c:pt idx="1182">
                  <c:v>2</c:v>
                </c:pt>
                <c:pt idx="1186">
                  <c:v>2</c:v>
                </c:pt>
                <c:pt idx="1189">
                  <c:v>3</c:v>
                </c:pt>
                <c:pt idx="1190">
                  <c:v>1</c:v>
                </c:pt>
                <c:pt idx="1192">
                  <c:v>1</c:v>
                </c:pt>
                <c:pt idx="1193">
                  <c:v>1</c:v>
                </c:pt>
                <c:pt idx="1196">
                  <c:v>2</c:v>
                </c:pt>
                <c:pt idx="1197">
                  <c:v>1</c:v>
                </c:pt>
                <c:pt idx="1198">
                  <c:v>1</c:v>
                </c:pt>
                <c:pt idx="1203">
                  <c:v>2</c:v>
                </c:pt>
                <c:pt idx="1205">
                  <c:v>1</c:v>
                </c:pt>
                <c:pt idx="1206">
                  <c:v>1</c:v>
                </c:pt>
                <c:pt idx="1207">
                  <c:v>1</c:v>
                </c:pt>
                <c:pt idx="1211">
                  <c:v>1</c:v>
                </c:pt>
                <c:pt idx="1213">
                  <c:v>1</c:v>
                </c:pt>
                <c:pt idx="1215">
                  <c:v>1</c:v>
                </c:pt>
                <c:pt idx="1217">
                  <c:v>1</c:v>
                </c:pt>
                <c:pt idx="1220">
                  <c:v>1</c:v>
                </c:pt>
                <c:pt idx="1229">
                  <c:v>1</c:v>
                </c:pt>
                <c:pt idx="1232">
                  <c:v>1</c:v>
                </c:pt>
                <c:pt idx="1233">
                  <c:v>1</c:v>
                </c:pt>
                <c:pt idx="1234">
                  <c:v>1</c:v>
                </c:pt>
                <c:pt idx="1235">
                  <c:v>1</c:v>
                </c:pt>
                <c:pt idx="1236">
                  <c:v>2</c:v>
                </c:pt>
                <c:pt idx="1240">
                  <c:v>1</c:v>
                </c:pt>
                <c:pt idx="1246">
                  <c:v>1</c:v>
                </c:pt>
                <c:pt idx="1247">
                  <c:v>2</c:v>
                </c:pt>
                <c:pt idx="1248">
                  <c:v>1</c:v>
                </c:pt>
                <c:pt idx="1251">
                  <c:v>1</c:v>
                </c:pt>
                <c:pt idx="1252">
                  <c:v>1</c:v>
                </c:pt>
                <c:pt idx="1254">
                  <c:v>1</c:v>
                </c:pt>
                <c:pt idx="1255">
                  <c:v>1</c:v>
                </c:pt>
                <c:pt idx="1260">
                  <c:v>1</c:v>
                </c:pt>
                <c:pt idx="1262">
                  <c:v>1</c:v>
                </c:pt>
                <c:pt idx="1269">
                  <c:v>1</c:v>
                </c:pt>
                <c:pt idx="1271">
                  <c:v>1</c:v>
                </c:pt>
                <c:pt idx="1277">
                  <c:v>1</c:v>
                </c:pt>
                <c:pt idx="1279">
                  <c:v>1</c:v>
                </c:pt>
                <c:pt idx="1280">
                  <c:v>2</c:v>
                </c:pt>
                <c:pt idx="1281">
                  <c:v>1</c:v>
                </c:pt>
                <c:pt idx="1283">
                  <c:v>2</c:v>
                </c:pt>
                <c:pt idx="1284">
                  <c:v>1</c:v>
                </c:pt>
                <c:pt idx="1285">
                  <c:v>1</c:v>
                </c:pt>
                <c:pt idx="1291">
                  <c:v>1</c:v>
                </c:pt>
                <c:pt idx="1294">
                  <c:v>1</c:v>
                </c:pt>
                <c:pt idx="1296">
                  <c:v>1</c:v>
                </c:pt>
                <c:pt idx="1297">
                  <c:v>1</c:v>
                </c:pt>
                <c:pt idx="1299">
                  <c:v>1</c:v>
                </c:pt>
                <c:pt idx="1300">
                  <c:v>1</c:v>
                </c:pt>
                <c:pt idx="1303">
                  <c:v>1</c:v>
                </c:pt>
                <c:pt idx="1304">
                  <c:v>1</c:v>
                </c:pt>
                <c:pt idx="1309">
                  <c:v>1</c:v>
                </c:pt>
                <c:pt idx="1311">
                  <c:v>2</c:v>
                </c:pt>
                <c:pt idx="1315">
                  <c:v>1</c:v>
                </c:pt>
                <c:pt idx="1316">
                  <c:v>1</c:v>
                </c:pt>
                <c:pt idx="1319">
                  <c:v>1</c:v>
                </c:pt>
                <c:pt idx="1321">
                  <c:v>1</c:v>
                </c:pt>
                <c:pt idx="1325">
                  <c:v>2</c:v>
                </c:pt>
                <c:pt idx="1326">
                  <c:v>2</c:v>
                </c:pt>
                <c:pt idx="1327">
                  <c:v>1</c:v>
                </c:pt>
                <c:pt idx="1330">
                  <c:v>1</c:v>
                </c:pt>
                <c:pt idx="1331">
                  <c:v>1</c:v>
                </c:pt>
                <c:pt idx="1333">
                  <c:v>1</c:v>
                </c:pt>
                <c:pt idx="1336">
                  <c:v>2</c:v>
                </c:pt>
                <c:pt idx="1337">
                  <c:v>1</c:v>
                </c:pt>
                <c:pt idx="1340">
                  <c:v>3</c:v>
                </c:pt>
                <c:pt idx="1342">
                  <c:v>1</c:v>
                </c:pt>
                <c:pt idx="1347">
                  <c:v>1</c:v>
                </c:pt>
                <c:pt idx="1348">
                  <c:v>1</c:v>
                </c:pt>
                <c:pt idx="1350">
                  <c:v>1</c:v>
                </c:pt>
                <c:pt idx="1353">
                  <c:v>1</c:v>
                </c:pt>
                <c:pt idx="1354">
                  <c:v>1</c:v>
                </c:pt>
                <c:pt idx="1360">
                  <c:v>1</c:v>
                </c:pt>
                <c:pt idx="1364">
                  <c:v>1</c:v>
                </c:pt>
                <c:pt idx="1375">
                  <c:v>1</c:v>
                </c:pt>
                <c:pt idx="1379">
                  <c:v>1</c:v>
                </c:pt>
                <c:pt idx="1382">
                  <c:v>1</c:v>
                </c:pt>
                <c:pt idx="1384">
                  <c:v>1</c:v>
                </c:pt>
                <c:pt idx="1388">
                  <c:v>1</c:v>
                </c:pt>
                <c:pt idx="1392">
                  <c:v>1</c:v>
                </c:pt>
                <c:pt idx="1396">
                  <c:v>1</c:v>
                </c:pt>
                <c:pt idx="1398">
                  <c:v>1</c:v>
                </c:pt>
                <c:pt idx="1403">
                  <c:v>1</c:v>
                </c:pt>
                <c:pt idx="1404">
                  <c:v>1</c:v>
                </c:pt>
                <c:pt idx="1406">
                  <c:v>1</c:v>
                </c:pt>
                <c:pt idx="1407">
                  <c:v>1</c:v>
                </c:pt>
                <c:pt idx="1408">
                  <c:v>2</c:v>
                </c:pt>
                <c:pt idx="1410">
                  <c:v>1</c:v>
                </c:pt>
                <c:pt idx="1412">
                  <c:v>1</c:v>
                </c:pt>
                <c:pt idx="1414">
                  <c:v>2</c:v>
                </c:pt>
                <c:pt idx="1422">
                  <c:v>2</c:v>
                </c:pt>
                <c:pt idx="1426">
                  <c:v>1</c:v>
                </c:pt>
                <c:pt idx="1427">
                  <c:v>1</c:v>
                </c:pt>
                <c:pt idx="1428">
                  <c:v>1</c:v>
                </c:pt>
                <c:pt idx="1431">
                  <c:v>1</c:v>
                </c:pt>
                <c:pt idx="1437">
                  <c:v>1</c:v>
                </c:pt>
                <c:pt idx="1441">
                  <c:v>2</c:v>
                </c:pt>
                <c:pt idx="1443">
                  <c:v>1</c:v>
                </c:pt>
                <c:pt idx="1444">
                  <c:v>2</c:v>
                </c:pt>
                <c:pt idx="1450">
                  <c:v>1</c:v>
                </c:pt>
                <c:pt idx="1456">
                  <c:v>1</c:v>
                </c:pt>
                <c:pt idx="1457">
                  <c:v>1</c:v>
                </c:pt>
                <c:pt idx="1460">
                  <c:v>1</c:v>
                </c:pt>
                <c:pt idx="1463">
                  <c:v>1</c:v>
                </c:pt>
                <c:pt idx="1466">
                  <c:v>1</c:v>
                </c:pt>
                <c:pt idx="1467">
                  <c:v>1</c:v>
                </c:pt>
                <c:pt idx="1468">
                  <c:v>1</c:v>
                </c:pt>
                <c:pt idx="1471">
                  <c:v>1</c:v>
                </c:pt>
                <c:pt idx="1472">
                  <c:v>1</c:v>
                </c:pt>
                <c:pt idx="1477">
                  <c:v>1</c:v>
                </c:pt>
                <c:pt idx="1479">
                  <c:v>1</c:v>
                </c:pt>
                <c:pt idx="1480">
                  <c:v>2</c:v>
                </c:pt>
                <c:pt idx="1486">
                  <c:v>1</c:v>
                </c:pt>
                <c:pt idx="1487">
                  <c:v>1</c:v>
                </c:pt>
                <c:pt idx="1489">
                  <c:v>1</c:v>
                </c:pt>
                <c:pt idx="1495">
                  <c:v>1</c:v>
                </c:pt>
                <c:pt idx="1498">
                  <c:v>1</c:v>
                </c:pt>
                <c:pt idx="1500">
                  <c:v>2</c:v>
                </c:pt>
                <c:pt idx="1502">
                  <c:v>1</c:v>
                </c:pt>
                <c:pt idx="1510">
                  <c:v>1</c:v>
                </c:pt>
                <c:pt idx="1512">
                  <c:v>2</c:v>
                </c:pt>
                <c:pt idx="1515">
                  <c:v>1</c:v>
                </c:pt>
                <c:pt idx="1517">
                  <c:v>1</c:v>
                </c:pt>
                <c:pt idx="1518">
                  <c:v>1</c:v>
                </c:pt>
                <c:pt idx="1520">
                  <c:v>1</c:v>
                </c:pt>
                <c:pt idx="1525">
                  <c:v>2</c:v>
                </c:pt>
                <c:pt idx="1526">
                  <c:v>1</c:v>
                </c:pt>
                <c:pt idx="1529">
                  <c:v>2</c:v>
                </c:pt>
                <c:pt idx="1530">
                  <c:v>3</c:v>
                </c:pt>
                <c:pt idx="1532">
                  <c:v>3</c:v>
                </c:pt>
                <c:pt idx="1537">
                  <c:v>1</c:v>
                </c:pt>
                <c:pt idx="1538">
                  <c:v>1</c:v>
                </c:pt>
                <c:pt idx="1543">
                  <c:v>1</c:v>
                </c:pt>
                <c:pt idx="1544">
                  <c:v>1</c:v>
                </c:pt>
                <c:pt idx="1547">
                  <c:v>1</c:v>
                </c:pt>
                <c:pt idx="1556">
                  <c:v>1</c:v>
                </c:pt>
                <c:pt idx="1559">
                  <c:v>1</c:v>
                </c:pt>
                <c:pt idx="1562">
                  <c:v>1</c:v>
                </c:pt>
                <c:pt idx="1564">
                  <c:v>1</c:v>
                </c:pt>
                <c:pt idx="1565">
                  <c:v>1</c:v>
                </c:pt>
                <c:pt idx="1567">
                  <c:v>2</c:v>
                </c:pt>
                <c:pt idx="1571">
                  <c:v>2</c:v>
                </c:pt>
                <c:pt idx="1574">
                  <c:v>1</c:v>
                </c:pt>
                <c:pt idx="1575">
                  <c:v>1</c:v>
                </c:pt>
                <c:pt idx="1576">
                  <c:v>1</c:v>
                </c:pt>
                <c:pt idx="1579">
                  <c:v>2</c:v>
                </c:pt>
                <c:pt idx="1581">
                  <c:v>1</c:v>
                </c:pt>
                <c:pt idx="1584">
                  <c:v>1</c:v>
                </c:pt>
                <c:pt idx="1585">
                  <c:v>1</c:v>
                </c:pt>
                <c:pt idx="1587">
                  <c:v>1</c:v>
                </c:pt>
                <c:pt idx="1591">
                  <c:v>1</c:v>
                </c:pt>
                <c:pt idx="1596">
                  <c:v>1</c:v>
                </c:pt>
                <c:pt idx="1598">
                  <c:v>2</c:v>
                </c:pt>
                <c:pt idx="1602">
                  <c:v>1</c:v>
                </c:pt>
                <c:pt idx="1604">
                  <c:v>1</c:v>
                </c:pt>
                <c:pt idx="1608">
                  <c:v>1</c:v>
                </c:pt>
                <c:pt idx="1611">
                  <c:v>1</c:v>
                </c:pt>
                <c:pt idx="1613">
                  <c:v>1</c:v>
                </c:pt>
                <c:pt idx="1615">
                  <c:v>1</c:v>
                </c:pt>
                <c:pt idx="1617">
                  <c:v>2</c:v>
                </c:pt>
                <c:pt idx="1620">
                  <c:v>1</c:v>
                </c:pt>
                <c:pt idx="1622">
                  <c:v>2</c:v>
                </c:pt>
                <c:pt idx="1628">
                  <c:v>1</c:v>
                </c:pt>
                <c:pt idx="1629">
                  <c:v>1</c:v>
                </c:pt>
                <c:pt idx="1630">
                  <c:v>2</c:v>
                </c:pt>
                <c:pt idx="1642">
                  <c:v>1</c:v>
                </c:pt>
                <c:pt idx="1643">
                  <c:v>1</c:v>
                </c:pt>
                <c:pt idx="1644">
                  <c:v>1</c:v>
                </c:pt>
                <c:pt idx="1648">
                  <c:v>1</c:v>
                </c:pt>
                <c:pt idx="1649">
                  <c:v>1</c:v>
                </c:pt>
                <c:pt idx="1651">
                  <c:v>1</c:v>
                </c:pt>
                <c:pt idx="1655">
                  <c:v>1</c:v>
                </c:pt>
                <c:pt idx="1656">
                  <c:v>1</c:v>
                </c:pt>
                <c:pt idx="1658">
                  <c:v>2</c:v>
                </c:pt>
                <c:pt idx="1660">
                  <c:v>1</c:v>
                </c:pt>
                <c:pt idx="1664">
                  <c:v>1</c:v>
                </c:pt>
                <c:pt idx="1667">
                  <c:v>1</c:v>
                </c:pt>
                <c:pt idx="1671">
                  <c:v>1</c:v>
                </c:pt>
                <c:pt idx="1675">
                  <c:v>2</c:v>
                </c:pt>
                <c:pt idx="1678">
                  <c:v>2</c:v>
                </c:pt>
                <c:pt idx="1687">
                  <c:v>1</c:v>
                </c:pt>
                <c:pt idx="1692">
                  <c:v>1</c:v>
                </c:pt>
                <c:pt idx="1696">
                  <c:v>2</c:v>
                </c:pt>
                <c:pt idx="1698">
                  <c:v>1</c:v>
                </c:pt>
                <c:pt idx="1699">
                  <c:v>1</c:v>
                </c:pt>
                <c:pt idx="1702">
                  <c:v>1</c:v>
                </c:pt>
                <c:pt idx="1703">
                  <c:v>2</c:v>
                </c:pt>
                <c:pt idx="1705">
                  <c:v>2</c:v>
                </c:pt>
                <c:pt idx="1712">
                  <c:v>1</c:v>
                </c:pt>
                <c:pt idx="1713">
                  <c:v>1</c:v>
                </c:pt>
                <c:pt idx="1715">
                  <c:v>1</c:v>
                </c:pt>
                <c:pt idx="1723">
                  <c:v>1</c:v>
                </c:pt>
                <c:pt idx="1724">
                  <c:v>1</c:v>
                </c:pt>
                <c:pt idx="1729">
                  <c:v>1</c:v>
                </c:pt>
                <c:pt idx="1730">
                  <c:v>1</c:v>
                </c:pt>
                <c:pt idx="1731">
                  <c:v>1</c:v>
                </c:pt>
                <c:pt idx="1732">
                  <c:v>1</c:v>
                </c:pt>
                <c:pt idx="1733">
                  <c:v>2</c:v>
                </c:pt>
                <c:pt idx="1736">
                  <c:v>1</c:v>
                </c:pt>
                <c:pt idx="1737">
                  <c:v>1</c:v>
                </c:pt>
                <c:pt idx="1738">
                  <c:v>1</c:v>
                </c:pt>
                <c:pt idx="1742">
                  <c:v>1</c:v>
                </c:pt>
                <c:pt idx="1746">
                  <c:v>1</c:v>
                </c:pt>
                <c:pt idx="1747">
                  <c:v>1</c:v>
                </c:pt>
                <c:pt idx="1748">
                  <c:v>1</c:v>
                </c:pt>
                <c:pt idx="1751">
                  <c:v>1</c:v>
                </c:pt>
                <c:pt idx="1752">
                  <c:v>1</c:v>
                </c:pt>
                <c:pt idx="1754">
                  <c:v>1</c:v>
                </c:pt>
                <c:pt idx="1756">
                  <c:v>1</c:v>
                </c:pt>
                <c:pt idx="1757">
                  <c:v>2</c:v>
                </c:pt>
                <c:pt idx="1758">
                  <c:v>1</c:v>
                </c:pt>
                <c:pt idx="1762">
                  <c:v>1</c:v>
                </c:pt>
                <c:pt idx="1763">
                  <c:v>1</c:v>
                </c:pt>
                <c:pt idx="1768">
                  <c:v>1</c:v>
                </c:pt>
                <c:pt idx="1769">
                  <c:v>1</c:v>
                </c:pt>
                <c:pt idx="1775">
                  <c:v>1</c:v>
                </c:pt>
                <c:pt idx="1780">
                  <c:v>1</c:v>
                </c:pt>
                <c:pt idx="1781">
                  <c:v>1</c:v>
                </c:pt>
                <c:pt idx="1783">
                  <c:v>1</c:v>
                </c:pt>
                <c:pt idx="1785">
                  <c:v>2</c:v>
                </c:pt>
                <c:pt idx="1790">
                  <c:v>2</c:v>
                </c:pt>
                <c:pt idx="1795">
                  <c:v>1</c:v>
                </c:pt>
                <c:pt idx="1797">
                  <c:v>1</c:v>
                </c:pt>
                <c:pt idx="1798">
                  <c:v>1</c:v>
                </c:pt>
                <c:pt idx="1802">
                  <c:v>1</c:v>
                </c:pt>
                <c:pt idx="1803">
                  <c:v>1</c:v>
                </c:pt>
                <c:pt idx="1806">
                  <c:v>2</c:v>
                </c:pt>
                <c:pt idx="1808">
                  <c:v>1</c:v>
                </c:pt>
                <c:pt idx="1809">
                  <c:v>1</c:v>
                </c:pt>
                <c:pt idx="1811">
                  <c:v>1</c:v>
                </c:pt>
                <c:pt idx="1815">
                  <c:v>1</c:v>
                </c:pt>
                <c:pt idx="1821">
                  <c:v>1</c:v>
                </c:pt>
                <c:pt idx="1822">
                  <c:v>1</c:v>
                </c:pt>
                <c:pt idx="1825">
                  <c:v>1</c:v>
                </c:pt>
                <c:pt idx="1828">
                  <c:v>1</c:v>
                </c:pt>
                <c:pt idx="1835">
                  <c:v>2</c:v>
                </c:pt>
                <c:pt idx="1837">
                  <c:v>2</c:v>
                </c:pt>
                <c:pt idx="1839">
                  <c:v>2</c:v>
                </c:pt>
                <c:pt idx="1842">
                  <c:v>1</c:v>
                </c:pt>
                <c:pt idx="1848">
                  <c:v>1</c:v>
                </c:pt>
                <c:pt idx="1849">
                  <c:v>1</c:v>
                </c:pt>
                <c:pt idx="1858">
                  <c:v>1</c:v>
                </c:pt>
                <c:pt idx="1861">
                  <c:v>2</c:v>
                </c:pt>
                <c:pt idx="1866">
                  <c:v>1</c:v>
                </c:pt>
                <c:pt idx="1868">
                  <c:v>2</c:v>
                </c:pt>
                <c:pt idx="1871">
                  <c:v>2</c:v>
                </c:pt>
                <c:pt idx="1878">
                  <c:v>1</c:v>
                </c:pt>
                <c:pt idx="1881">
                  <c:v>1</c:v>
                </c:pt>
                <c:pt idx="1882">
                  <c:v>1</c:v>
                </c:pt>
                <c:pt idx="1883">
                  <c:v>1</c:v>
                </c:pt>
                <c:pt idx="1887">
                  <c:v>2</c:v>
                </c:pt>
                <c:pt idx="1888">
                  <c:v>1</c:v>
                </c:pt>
                <c:pt idx="1893">
                  <c:v>1</c:v>
                </c:pt>
                <c:pt idx="1898">
                  <c:v>2</c:v>
                </c:pt>
                <c:pt idx="1900">
                  <c:v>1</c:v>
                </c:pt>
                <c:pt idx="1901">
                  <c:v>1</c:v>
                </c:pt>
                <c:pt idx="1906">
                  <c:v>1</c:v>
                </c:pt>
                <c:pt idx="1907">
                  <c:v>1</c:v>
                </c:pt>
                <c:pt idx="1912">
                  <c:v>1</c:v>
                </c:pt>
                <c:pt idx="1915">
                  <c:v>1</c:v>
                </c:pt>
                <c:pt idx="1916">
                  <c:v>1</c:v>
                </c:pt>
                <c:pt idx="1917">
                  <c:v>1</c:v>
                </c:pt>
                <c:pt idx="1918">
                  <c:v>1</c:v>
                </c:pt>
                <c:pt idx="1921">
                  <c:v>2</c:v>
                </c:pt>
                <c:pt idx="1922">
                  <c:v>1</c:v>
                </c:pt>
                <c:pt idx="1923">
                  <c:v>1</c:v>
                </c:pt>
                <c:pt idx="1935">
                  <c:v>1</c:v>
                </c:pt>
                <c:pt idx="1941">
                  <c:v>1</c:v>
                </c:pt>
                <c:pt idx="1942">
                  <c:v>1</c:v>
                </c:pt>
                <c:pt idx="1947">
                  <c:v>1</c:v>
                </c:pt>
                <c:pt idx="1948">
                  <c:v>1</c:v>
                </c:pt>
                <c:pt idx="1953">
                  <c:v>1</c:v>
                </c:pt>
                <c:pt idx="1954">
                  <c:v>1</c:v>
                </c:pt>
                <c:pt idx="1955">
                  <c:v>1</c:v>
                </c:pt>
                <c:pt idx="1960">
                  <c:v>1</c:v>
                </c:pt>
                <c:pt idx="1961">
                  <c:v>1</c:v>
                </c:pt>
                <c:pt idx="1963">
                  <c:v>1</c:v>
                </c:pt>
                <c:pt idx="1964">
                  <c:v>1</c:v>
                </c:pt>
                <c:pt idx="1965">
                  <c:v>1</c:v>
                </c:pt>
                <c:pt idx="1966">
                  <c:v>2</c:v>
                </c:pt>
                <c:pt idx="1969">
                  <c:v>1</c:v>
                </c:pt>
                <c:pt idx="1971">
                  <c:v>1</c:v>
                </c:pt>
                <c:pt idx="1978">
                  <c:v>1</c:v>
                </c:pt>
                <c:pt idx="1981">
                  <c:v>1</c:v>
                </c:pt>
                <c:pt idx="1982">
                  <c:v>1</c:v>
                </c:pt>
                <c:pt idx="1988">
                  <c:v>1</c:v>
                </c:pt>
                <c:pt idx="1991">
                  <c:v>1</c:v>
                </c:pt>
                <c:pt idx="1992">
                  <c:v>2</c:v>
                </c:pt>
                <c:pt idx="1995">
                  <c:v>1</c:v>
                </c:pt>
                <c:pt idx="2000">
                  <c:v>1</c:v>
                </c:pt>
                <c:pt idx="2004">
                  <c:v>1</c:v>
                </c:pt>
                <c:pt idx="2007">
                  <c:v>1</c:v>
                </c:pt>
                <c:pt idx="2008">
                  <c:v>1</c:v>
                </c:pt>
                <c:pt idx="2013">
                  <c:v>2</c:v>
                </c:pt>
                <c:pt idx="2015">
                  <c:v>1</c:v>
                </c:pt>
                <c:pt idx="2016">
                  <c:v>1</c:v>
                </c:pt>
                <c:pt idx="2019">
                  <c:v>1</c:v>
                </c:pt>
                <c:pt idx="2022">
                  <c:v>1</c:v>
                </c:pt>
                <c:pt idx="2023">
                  <c:v>1</c:v>
                </c:pt>
                <c:pt idx="2025">
                  <c:v>2</c:v>
                </c:pt>
                <c:pt idx="2026">
                  <c:v>1</c:v>
                </c:pt>
                <c:pt idx="2032">
                  <c:v>1</c:v>
                </c:pt>
                <c:pt idx="2033">
                  <c:v>1</c:v>
                </c:pt>
                <c:pt idx="2034">
                  <c:v>1</c:v>
                </c:pt>
                <c:pt idx="2037">
                  <c:v>2</c:v>
                </c:pt>
                <c:pt idx="2038">
                  <c:v>1</c:v>
                </c:pt>
                <c:pt idx="2042">
                  <c:v>1</c:v>
                </c:pt>
                <c:pt idx="2043">
                  <c:v>1</c:v>
                </c:pt>
                <c:pt idx="2047">
                  <c:v>1</c:v>
                </c:pt>
                <c:pt idx="2048">
                  <c:v>1</c:v>
                </c:pt>
                <c:pt idx="2050">
                  <c:v>2</c:v>
                </c:pt>
                <c:pt idx="2054">
                  <c:v>1</c:v>
                </c:pt>
                <c:pt idx="2057">
                  <c:v>1</c:v>
                </c:pt>
                <c:pt idx="2059">
                  <c:v>1</c:v>
                </c:pt>
                <c:pt idx="2061">
                  <c:v>1</c:v>
                </c:pt>
                <c:pt idx="2066">
                  <c:v>1</c:v>
                </c:pt>
                <c:pt idx="2067">
                  <c:v>1</c:v>
                </c:pt>
                <c:pt idx="2073">
                  <c:v>1</c:v>
                </c:pt>
                <c:pt idx="2074">
                  <c:v>1</c:v>
                </c:pt>
                <c:pt idx="2076">
                  <c:v>1</c:v>
                </c:pt>
                <c:pt idx="2079">
                  <c:v>1</c:v>
                </c:pt>
                <c:pt idx="2082">
                  <c:v>1</c:v>
                </c:pt>
                <c:pt idx="2088">
                  <c:v>1</c:v>
                </c:pt>
                <c:pt idx="2090">
                  <c:v>2</c:v>
                </c:pt>
                <c:pt idx="2094">
                  <c:v>1</c:v>
                </c:pt>
                <c:pt idx="2100">
                  <c:v>1</c:v>
                </c:pt>
                <c:pt idx="2101">
                  <c:v>2</c:v>
                </c:pt>
                <c:pt idx="2102">
                  <c:v>1</c:v>
                </c:pt>
                <c:pt idx="2103">
                  <c:v>1</c:v>
                </c:pt>
                <c:pt idx="2104">
                  <c:v>1</c:v>
                </c:pt>
                <c:pt idx="2107">
                  <c:v>1</c:v>
                </c:pt>
                <c:pt idx="2108">
                  <c:v>2</c:v>
                </c:pt>
                <c:pt idx="2131">
                  <c:v>2</c:v>
                </c:pt>
                <c:pt idx="2132">
                  <c:v>1</c:v>
                </c:pt>
                <c:pt idx="2133">
                  <c:v>1</c:v>
                </c:pt>
                <c:pt idx="2134">
                  <c:v>1</c:v>
                </c:pt>
                <c:pt idx="2137">
                  <c:v>1</c:v>
                </c:pt>
                <c:pt idx="2138">
                  <c:v>1</c:v>
                </c:pt>
                <c:pt idx="2141">
                  <c:v>1</c:v>
                </c:pt>
                <c:pt idx="2146">
                  <c:v>1</c:v>
                </c:pt>
                <c:pt idx="2147">
                  <c:v>1</c:v>
                </c:pt>
                <c:pt idx="2148">
                  <c:v>1</c:v>
                </c:pt>
                <c:pt idx="2153">
                  <c:v>1</c:v>
                </c:pt>
                <c:pt idx="2160">
                  <c:v>1</c:v>
                </c:pt>
                <c:pt idx="2162">
                  <c:v>2</c:v>
                </c:pt>
                <c:pt idx="2163">
                  <c:v>1</c:v>
                </c:pt>
                <c:pt idx="2165">
                  <c:v>1</c:v>
                </c:pt>
                <c:pt idx="2166">
                  <c:v>1</c:v>
                </c:pt>
                <c:pt idx="2169">
                  <c:v>1</c:v>
                </c:pt>
                <c:pt idx="2170">
                  <c:v>1</c:v>
                </c:pt>
                <c:pt idx="2171">
                  <c:v>1</c:v>
                </c:pt>
                <c:pt idx="2178">
                  <c:v>2</c:v>
                </c:pt>
                <c:pt idx="2181">
                  <c:v>1</c:v>
                </c:pt>
                <c:pt idx="2190">
                  <c:v>1</c:v>
                </c:pt>
                <c:pt idx="2191">
                  <c:v>1</c:v>
                </c:pt>
                <c:pt idx="2193">
                  <c:v>1</c:v>
                </c:pt>
                <c:pt idx="2197">
                  <c:v>1</c:v>
                </c:pt>
                <c:pt idx="2199">
                  <c:v>1</c:v>
                </c:pt>
                <c:pt idx="2201">
                  <c:v>1</c:v>
                </c:pt>
                <c:pt idx="2202">
                  <c:v>1</c:v>
                </c:pt>
                <c:pt idx="2208">
                  <c:v>1</c:v>
                </c:pt>
                <c:pt idx="2211">
                  <c:v>1</c:v>
                </c:pt>
                <c:pt idx="2213">
                  <c:v>1</c:v>
                </c:pt>
                <c:pt idx="2215">
                  <c:v>1</c:v>
                </c:pt>
                <c:pt idx="2216">
                  <c:v>1</c:v>
                </c:pt>
                <c:pt idx="2217">
                  <c:v>1</c:v>
                </c:pt>
                <c:pt idx="2223">
                  <c:v>1</c:v>
                </c:pt>
                <c:pt idx="2225">
                  <c:v>1</c:v>
                </c:pt>
                <c:pt idx="2228">
                  <c:v>1</c:v>
                </c:pt>
                <c:pt idx="2231">
                  <c:v>1</c:v>
                </c:pt>
                <c:pt idx="2234">
                  <c:v>1</c:v>
                </c:pt>
                <c:pt idx="2238">
                  <c:v>1</c:v>
                </c:pt>
                <c:pt idx="2240">
                  <c:v>1</c:v>
                </c:pt>
                <c:pt idx="2242">
                  <c:v>1</c:v>
                </c:pt>
                <c:pt idx="2243">
                  <c:v>1</c:v>
                </c:pt>
                <c:pt idx="2244">
                  <c:v>1</c:v>
                </c:pt>
                <c:pt idx="2247">
                  <c:v>1</c:v>
                </c:pt>
                <c:pt idx="2263">
                  <c:v>1</c:v>
                </c:pt>
                <c:pt idx="2267">
                  <c:v>1</c:v>
                </c:pt>
                <c:pt idx="2271">
                  <c:v>3</c:v>
                </c:pt>
                <c:pt idx="2272">
                  <c:v>1</c:v>
                </c:pt>
                <c:pt idx="2275">
                  <c:v>1</c:v>
                </c:pt>
                <c:pt idx="2276">
                  <c:v>2</c:v>
                </c:pt>
                <c:pt idx="2277">
                  <c:v>1</c:v>
                </c:pt>
                <c:pt idx="2278">
                  <c:v>1</c:v>
                </c:pt>
                <c:pt idx="2280">
                  <c:v>1</c:v>
                </c:pt>
                <c:pt idx="2281">
                  <c:v>1</c:v>
                </c:pt>
                <c:pt idx="2285">
                  <c:v>1</c:v>
                </c:pt>
                <c:pt idx="2286">
                  <c:v>2</c:v>
                </c:pt>
                <c:pt idx="2292">
                  <c:v>1</c:v>
                </c:pt>
                <c:pt idx="2293">
                  <c:v>2</c:v>
                </c:pt>
                <c:pt idx="2297">
                  <c:v>1</c:v>
                </c:pt>
                <c:pt idx="2299">
                  <c:v>1</c:v>
                </c:pt>
                <c:pt idx="2301">
                  <c:v>1</c:v>
                </c:pt>
                <c:pt idx="2312">
                  <c:v>2</c:v>
                </c:pt>
                <c:pt idx="2313">
                  <c:v>2</c:v>
                </c:pt>
                <c:pt idx="2324">
                  <c:v>1</c:v>
                </c:pt>
                <c:pt idx="2325">
                  <c:v>1</c:v>
                </c:pt>
                <c:pt idx="2328">
                  <c:v>2</c:v>
                </c:pt>
                <c:pt idx="2329">
                  <c:v>1</c:v>
                </c:pt>
                <c:pt idx="2332">
                  <c:v>1</c:v>
                </c:pt>
                <c:pt idx="2333">
                  <c:v>1</c:v>
                </c:pt>
                <c:pt idx="2338">
                  <c:v>2</c:v>
                </c:pt>
                <c:pt idx="2342">
                  <c:v>2</c:v>
                </c:pt>
                <c:pt idx="2344">
                  <c:v>1</c:v>
                </c:pt>
                <c:pt idx="2347">
                  <c:v>1</c:v>
                </c:pt>
                <c:pt idx="2348">
                  <c:v>1</c:v>
                </c:pt>
                <c:pt idx="2353">
                  <c:v>2</c:v>
                </c:pt>
                <c:pt idx="2355">
                  <c:v>1</c:v>
                </c:pt>
                <c:pt idx="2356">
                  <c:v>1</c:v>
                </c:pt>
                <c:pt idx="2357">
                  <c:v>1</c:v>
                </c:pt>
                <c:pt idx="2361">
                  <c:v>2</c:v>
                </c:pt>
                <c:pt idx="2363">
                  <c:v>1</c:v>
                </c:pt>
                <c:pt idx="2364">
                  <c:v>1</c:v>
                </c:pt>
                <c:pt idx="2367">
                  <c:v>1</c:v>
                </c:pt>
                <c:pt idx="2372">
                  <c:v>1</c:v>
                </c:pt>
                <c:pt idx="2379">
                  <c:v>1</c:v>
                </c:pt>
                <c:pt idx="2385">
                  <c:v>1</c:v>
                </c:pt>
                <c:pt idx="2388">
                  <c:v>1</c:v>
                </c:pt>
                <c:pt idx="2394">
                  <c:v>1</c:v>
                </c:pt>
                <c:pt idx="2395">
                  <c:v>1</c:v>
                </c:pt>
                <c:pt idx="2401">
                  <c:v>1</c:v>
                </c:pt>
                <c:pt idx="2404">
                  <c:v>1</c:v>
                </c:pt>
                <c:pt idx="2405">
                  <c:v>1</c:v>
                </c:pt>
                <c:pt idx="2407">
                  <c:v>1</c:v>
                </c:pt>
                <c:pt idx="2408">
                  <c:v>1</c:v>
                </c:pt>
                <c:pt idx="2409">
                  <c:v>1</c:v>
                </c:pt>
                <c:pt idx="2413">
                  <c:v>1</c:v>
                </c:pt>
                <c:pt idx="2415">
                  <c:v>2</c:v>
                </c:pt>
                <c:pt idx="2416">
                  <c:v>1</c:v>
                </c:pt>
                <c:pt idx="2418">
                  <c:v>1</c:v>
                </c:pt>
                <c:pt idx="2421">
                  <c:v>1</c:v>
                </c:pt>
                <c:pt idx="2431">
                  <c:v>1</c:v>
                </c:pt>
                <c:pt idx="2433">
                  <c:v>1</c:v>
                </c:pt>
                <c:pt idx="2434">
                  <c:v>2</c:v>
                </c:pt>
                <c:pt idx="2435">
                  <c:v>1</c:v>
                </c:pt>
                <c:pt idx="2437">
                  <c:v>1</c:v>
                </c:pt>
                <c:pt idx="2441">
                  <c:v>1</c:v>
                </c:pt>
                <c:pt idx="2442">
                  <c:v>1</c:v>
                </c:pt>
                <c:pt idx="2443">
                  <c:v>1</c:v>
                </c:pt>
                <c:pt idx="2445">
                  <c:v>1</c:v>
                </c:pt>
                <c:pt idx="2446">
                  <c:v>1</c:v>
                </c:pt>
                <c:pt idx="2447">
                  <c:v>1</c:v>
                </c:pt>
                <c:pt idx="2449">
                  <c:v>1</c:v>
                </c:pt>
                <c:pt idx="2450">
                  <c:v>1</c:v>
                </c:pt>
                <c:pt idx="2451">
                  <c:v>1</c:v>
                </c:pt>
                <c:pt idx="2460">
                  <c:v>1</c:v>
                </c:pt>
                <c:pt idx="2461">
                  <c:v>1</c:v>
                </c:pt>
                <c:pt idx="2468">
                  <c:v>1</c:v>
                </c:pt>
                <c:pt idx="2469">
                  <c:v>2</c:v>
                </c:pt>
                <c:pt idx="2471">
                  <c:v>2</c:v>
                </c:pt>
                <c:pt idx="2481">
                  <c:v>1</c:v>
                </c:pt>
                <c:pt idx="2486">
                  <c:v>2</c:v>
                </c:pt>
                <c:pt idx="2487">
                  <c:v>1</c:v>
                </c:pt>
                <c:pt idx="2489">
                  <c:v>1</c:v>
                </c:pt>
                <c:pt idx="2492">
                  <c:v>1</c:v>
                </c:pt>
                <c:pt idx="2495">
                  <c:v>1</c:v>
                </c:pt>
                <c:pt idx="2496">
                  <c:v>1</c:v>
                </c:pt>
                <c:pt idx="2497">
                  <c:v>1</c:v>
                </c:pt>
                <c:pt idx="2498">
                  <c:v>1</c:v>
                </c:pt>
                <c:pt idx="2499">
                  <c:v>1</c:v>
                </c:pt>
                <c:pt idx="2500">
                  <c:v>1</c:v>
                </c:pt>
                <c:pt idx="2501">
                  <c:v>1</c:v>
                </c:pt>
                <c:pt idx="2512">
                  <c:v>1</c:v>
                </c:pt>
                <c:pt idx="2515">
                  <c:v>1</c:v>
                </c:pt>
                <c:pt idx="2517">
                  <c:v>1</c:v>
                </c:pt>
                <c:pt idx="2519">
                  <c:v>1</c:v>
                </c:pt>
                <c:pt idx="2523">
                  <c:v>1</c:v>
                </c:pt>
                <c:pt idx="2524">
                  <c:v>1</c:v>
                </c:pt>
                <c:pt idx="2526">
                  <c:v>1</c:v>
                </c:pt>
                <c:pt idx="2527">
                  <c:v>1</c:v>
                </c:pt>
                <c:pt idx="2529">
                  <c:v>1</c:v>
                </c:pt>
                <c:pt idx="2532">
                  <c:v>1</c:v>
                </c:pt>
                <c:pt idx="2533">
                  <c:v>1</c:v>
                </c:pt>
                <c:pt idx="2534">
                  <c:v>1</c:v>
                </c:pt>
                <c:pt idx="2535">
                  <c:v>1</c:v>
                </c:pt>
                <c:pt idx="2537">
                  <c:v>1</c:v>
                </c:pt>
                <c:pt idx="2538">
                  <c:v>1</c:v>
                </c:pt>
                <c:pt idx="2539">
                  <c:v>1</c:v>
                </c:pt>
                <c:pt idx="2541">
                  <c:v>1</c:v>
                </c:pt>
                <c:pt idx="2549">
                  <c:v>1</c:v>
                </c:pt>
                <c:pt idx="2550">
                  <c:v>1</c:v>
                </c:pt>
                <c:pt idx="2553">
                  <c:v>1</c:v>
                </c:pt>
                <c:pt idx="2555">
                  <c:v>1</c:v>
                </c:pt>
                <c:pt idx="2563">
                  <c:v>1</c:v>
                </c:pt>
                <c:pt idx="2569">
                  <c:v>1</c:v>
                </c:pt>
                <c:pt idx="2573">
                  <c:v>1</c:v>
                </c:pt>
                <c:pt idx="2576">
                  <c:v>1</c:v>
                </c:pt>
                <c:pt idx="2579">
                  <c:v>1</c:v>
                </c:pt>
                <c:pt idx="2582">
                  <c:v>1</c:v>
                </c:pt>
                <c:pt idx="2589">
                  <c:v>1</c:v>
                </c:pt>
                <c:pt idx="2590">
                  <c:v>2</c:v>
                </c:pt>
                <c:pt idx="2591">
                  <c:v>1</c:v>
                </c:pt>
                <c:pt idx="2592">
                  <c:v>1</c:v>
                </c:pt>
                <c:pt idx="2593">
                  <c:v>1</c:v>
                </c:pt>
                <c:pt idx="2594">
                  <c:v>2</c:v>
                </c:pt>
                <c:pt idx="2596">
                  <c:v>1</c:v>
                </c:pt>
                <c:pt idx="2599">
                  <c:v>1</c:v>
                </c:pt>
                <c:pt idx="2600">
                  <c:v>1</c:v>
                </c:pt>
                <c:pt idx="2601">
                  <c:v>1</c:v>
                </c:pt>
                <c:pt idx="2603">
                  <c:v>1</c:v>
                </c:pt>
                <c:pt idx="2605">
                  <c:v>2</c:v>
                </c:pt>
                <c:pt idx="2606">
                  <c:v>1</c:v>
                </c:pt>
                <c:pt idx="2611">
                  <c:v>2</c:v>
                </c:pt>
                <c:pt idx="2613">
                  <c:v>1</c:v>
                </c:pt>
                <c:pt idx="2618">
                  <c:v>1</c:v>
                </c:pt>
                <c:pt idx="2620">
                  <c:v>2</c:v>
                </c:pt>
                <c:pt idx="2627">
                  <c:v>1</c:v>
                </c:pt>
                <c:pt idx="2630">
                  <c:v>1</c:v>
                </c:pt>
                <c:pt idx="2631">
                  <c:v>1</c:v>
                </c:pt>
                <c:pt idx="2633">
                  <c:v>1</c:v>
                </c:pt>
                <c:pt idx="2635">
                  <c:v>1</c:v>
                </c:pt>
                <c:pt idx="2638">
                  <c:v>1</c:v>
                </c:pt>
                <c:pt idx="2641">
                  <c:v>1</c:v>
                </c:pt>
                <c:pt idx="2646">
                  <c:v>1</c:v>
                </c:pt>
                <c:pt idx="2649">
                  <c:v>1</c:v>
                </c:pt>
                <c:pt idx="2652">
                  <c:v>1</c:v>
                </c:pt>
                <c:pt idx="2653">
                  <c:v>1</c:v>
                </c:pt>
                <c:pt idx="2654">
                  <c:v>1</c:v>
                </c:pt>
                <c:pt idx="2655">
                  <c:v>1</c:v>
                </c:pt>
                <c:pt idx="2657">
                  <c:v>1</c:v>
                </c:pt>
                <c:pt idx="2658">
                  <c:v>1</c:v>
                </c:pt>
                <c:pt idx="2660">
                  <c:v>1</c:v>
                </c:pt>
                <c:pt idx="2661">
                  <c:v>1</c:v>
                </c:pt>
                <c:pt idx="2675">
                  <c:v>1</c:v>
                </c:pt>
                <c:pt idx="2676">
                  <c:v>1</c:v>
                </c:pt>
                <c:pt idx="2677">
                  <c:v>1</c:v>
                </c:pt>
                <c:pt idx="2679">
                  <c:v>1</c:v>
                </c:pt>
                <c:pt idx="2683">
                  <c:v>1</c:v>
                </c:pt>
                <c:pt idx="2685">
                  <c:v>1</c:v>
                </c:pt>
                <c:pt idx="2686">
                  <c:v>1</c:v>
                </c:pt>
                <c:pt idx="2688">
                  <c:v>1</c:v>
                </c:pt>
                <c:pt idx="2690">
                  <c:v>1</c:v>
                </c:pt>
                <c:pt idx="2692">
                  <c:v>1</c:v>
                </c:pt>
                <c:pt idx="2699">
                  <c:v>1</c:v>
                </c:pt>
                <c:pt idx="2705">
                  <c:v>1</c:v>
                </c:pt>
                <c:pt idx="2710">
                  <c:v>1</c:v>
                </c:pt>
                <c:pt idx="2718">
                  <c:v>1</c:v>
                </c:pt>
                <c:pt idx="2720">
                  <c:v>1</c:v>
                </c:pt>
                <c:pt idx="2727">
                  <c:v>1</c:v>
                </c:pt>
                <c:pt idx="2731">
                  <c:v>1</c:v>
                </c:pt>
                <c:pt idx="2732">
                  <c:v>1</c:v>
                </c:pt>
                <c:pt idx="2733">
                  <c:v>1</c:v>
                </c:pt>
                <c:pt idx="2734">
                  <c:v>1</c:v>
                </c:pt>
                <c:pt idx="2735">
                  <c:v>2</c:v>
                </c:pt>
                <c:pt idx="2744">
                  <c:v>1</c:v>
                </c:pt>
                <c:pt idx="2754">
                  <c:v>1</c:v>
                </c:pt>
                <c:pt idx="2760">
                  <c:v>1</c:v>
                </c:pt>
                <c:pt idx="2761">
                  <c:v>2</c:v>
                </c:pt>
                <c:pt idx="2762">
                  <c:v>1</c:v>
                </c:pt>
                <c:pt idx="2764">
                  <c:v>1</c:v>
                </c:pt>
                <c:pt idx="2765">
                  <c:v>1</c:v>
                </c:pt>
                <c:pt idx="2766">
                  <c:v>1</c:v>
                </c:pt>
                <c:pt idx="2767">
                  <c:v>1</c:v>
                </c:pt>
                <c:pt idx="2768">
                  <c:v>1</c:v>
                </c:pt>
                <c:pt idx="2769">
                  <c:v>1</c:v>
                </c:pt>
                <c:pt idx="2770">
                  <c:v>1</c:v>
                </c:pt>
                <c:pt idx="2771">
                  <c:v>2</c:v>
                </c:pt>
                <c:pt idx="2779">
                  <c:v>1</c:v>
                </c:pt>
                <c:pt idx="2780">
                  <c:v>1</c:v>
                </c:pt>
                <c:pt idx="2781">
                  <c:v>1</c:v>
                </c:pt>
                <c:pt idx="2783">
                  <c:v>1</c:v>
                </c:pt>
                <c:pt idx="2784">
                  <c:v>1</c:v>
                </c:pt>
                <c:pt idx="2788">
                  <c:v>1</c:v>
                </c:pt>
                <c:pt idx="2794">
                  <c:v>1</c:v>
                </c:pt>
                <c:pt idx="2796">
                  <c:v>1</c:v>
                </c:pt>
                <c:pt idx="2800">
                  <c:v>1</c:v>
                </c:pt>
                <c:pt idx="2813">
                  <c:v>1</c:v>
                </c:pt>
                <c:pt idx="2817">
                  <c:v>1</c:v>
                </c:pt>
                <c:pt idx="2829">
                  <c:v>1</c:v>
                </c:pt>
                <c:pt idx="2836">
                  <c:v>1</c:v>
                </c:pt>
                <c:pt idx="2839">
                  <c:v>1</c:v>
                </c:pt>
                <c:pt idx="2844">
                  <c:v>1</c:v>
                </c:pt>
                <c:pt idx="2859">
                  <c:v>1</c:v>
                </c:pt>
                <c:pt idx="2864">
                  <c:v>1</c:v>
                </c:pt>
                <c:pt idx="2865">
                  <c:v>1</c:v>
                </c:pt>
                <c:pt idx="2867">
                  <c:v>1</c:v>
                </c:pt>
                <c:pt idx="2870">
                  <c:v>1</c:v>
                </c:pt>
                <c:pt idx="2885">
                  <c:v>1</c:v>
                </c:pt>
                <c:pt idx="2888">
                  <c:v>1</c:v>
                </c:pt>
                <c:pt idx="2890">
                  <c:v>1</c:v>
                </c:pt>
                <c:pt idx="2893">
                  <c:v>1</c:v>
                </c:pt>
                <c:pt idx="2894">
                  <c:v>1</c:v>
                </c:pt>
                <c:pt idx="2896">
                  <c:v>1</c:v>
                </c:pt>
                <c:pt idx="2898">
                  <c:v>1</c:v>
                </c:pt>
                <c:pt idx="2900">
                  <c:v>1</c:v>
                </c:pt>
                <c:pt idx="2903">
                  <c:v>1</c:v>
                </c:pt>
                <c:pt idx="2905">
                  <c:v>1</c:v>
                </c:pt>
                <c:pt idx="2907">
                  <c:v>2</c:v>
                </c:pt>
                <c:pt idx="2909">
                  <c:v>1</c:v>
                </c:pt>
                <c:pt idx="2915">
                  <c:v>2</c:v>
                </c:pt>
                <c:pt idx="2917">
                  <c:v>1</c:v>
                </c:pt>
                <c:pt idx="2923">
                  <c:v>1</c:v>
                </c:pt>
                <c:pt idx="2926">
                  <c:v>1</c:v>
                </c:pt>
                <c:pt idx="2928">
                  <c:v>1</c:v>
                </c:pt>
                <c:pt idx="2932">
                  <c:v>1</c:v>
                </c:pt>
                <c:pt idx="2935">
                  <c:v>2</c:v>
                </c:pt>
                <c:pt idx="2941">
                  <c:v>1</c:v>
                </c:pt>
                <c:pt idx="2942">
                  <c:v>1</c:v>
                </c:pt>
                <c:pt idx="2949">
                  <c:v>1</c:v>
                </c:pt>
                <c:pt idx="2952">
                  <c:v>1</c:v>
                </c:pt>
                <c:pt idx="2955">
                  <c:v>1</c:v>
                </c:pt>
                <c:pt idx="2957">
                  <c:v>1</c:v>
                </c:pt>
                <c:pt idx="2962">
                  <c:v>1</c:v>
                </c:pt>
                <c:pt idx="2963">
                  <c:v>2</c:v>
                </c:pt>
                <c:pt idx="2965">
                  <c:v>1</c:v>
                </c:pt>
                <c:pt idx="2966">
                  <c:v>2</c:v>
                </c:pt>
                <c:pt idx="2974">
                  <c:v>2</c:v>
                </c:pt>
                <c:pt idx="2988">
                  <c:v>1</c:v>
                </c:pt>
                <c:pt idx="2989">
                  <c:v>1</c:v>
                </c:pt>
                <c:pt idx="2992">
                  <c:v>1</c:v>
                </c:pt>
                <c:pt idx="2996">
                  <c:v>1</c:v>
                </c:pt>
                <c:pt idx="3004">
                  <c:v>1</c:v>
                </c:pt>
                <c:pt idx="3006">
                  <c:v>2</c:v>
                </c:pt>
                <c:pt idx="3011">
                  <c:v>1</c:v>
                </c:pt>
                <c:pt idx="3013">
                  <c:v>2</c:v>
                </c:pt>
                <c:pt idx="3019">
                  <c:v>1</c:v>
                </c:pt>
                <c:pt idx="3020">
                  <c:v>1</c:v>
                </c:pt>
                <c:pt idx="3023">
                  <c:v>2</c:v>
                </c:pt>
                <c:pt idx="3024">
                  <c:v>1</c:v>
                </c:pt>
                <c:pt idx="3025">
                  <c:v>1</c:v>
                </c:pt>
                <c:pt idx="3026">
                  <c:v>1</c:v>
                </c:pt>
                <c:pt idx="3035">
                  <c:v>1</c:v>
                </c:pt>
                <c:pt idx="3036">
                  <c:v>1</c:v>
                </c:pt>
                <c:pt idx="3039">
                  <c:v>1</c:v>
                </c:pt>
                <c:pt idx="3046">
                  <c:v>1</c:v>
                </c:pt>
                <c:pt idx="3047">
                  <c:v>1</c:v>
                </c:pt>
                <c:pt idx="3053">
                  <c:v>2</c:v>
                </c:pt>
                <c:pt idx="3054">
                  <c:v>1</c:v>
                </c:pt>
                <c:pt idx="3056">
                  <c:v>1</c:v>
                </c:pt>
                <c:pt idx="3057">
                  <c:v>1</c:v>
                </c:pt>
                <c:pt idx="3066">
                  <c:v>1</c:v>
                </c:pt>
                <c:pt idx="3068">
                  <c:v>1</c:v>
                </c:pt>
                <c:pt idx="3071">
                  <c:v>1</c:v>
                </c:pt>
                <c:pt idx="3076">
                  <c:v>1</c:v>
                </c:pt>
                <c:pt idx="3082">
                  <c:v>1</c:v>
                </c:pt>
                <c:pt idx="3083">
                  <c:v>1</c:v>
                </c:pt>
                <c:pt idx="3087">
                  <c:v>1</c:v>
                </c:pt>
                <c:pt idx="3092">
                  <c:v>1</c:v>
                </c:pt>
                <c:pt idx="3095">
                  <c:v>1</c:v>
                </c:pt>
                <c:pt idx="3101">
                  <c:v>1</c:v>
                </c:pt>
                <c:pt idx="3102">
                  <c:v>2</c:v>
                </c:pt>
                <c:pt idx="3111">
                  <c:v>1</c:v>
                </c:pt>
                <c:pt idx="3112">
                  <c:v>1</c:v>
                </c:pt>
                <c:pt idx="3118">
                  <c:v>1</c:v>
                </c:pt>
                <c:pt idx="3128">
                  <c:v>1</c:v>
                </c:pt>
                <c:pt idx="3129">
                  <c:v>1</c:v>
                </c:pt>
                <c:pt idx="3135">
                  <c:v>1</c:v>
                </c:pt>
                <c:pt idx="3139">
                  <c:v>2</c:v>
                </c:pt>
                <c:pt idx="3141">
                  <c:v>1</c:v>
                </c:pt>
                <c:pt idx="3144">
                  <c:v>1</c:v>
                </c:pt>
                <c:pt idx="3149">
                  <c:v>1</c:v>
                </c:pt>
                <c:pt idx="3153">
                  <c:v>2</c:v>
                </c:pt>
                <c:pt idx="3155">
                  <c:v>1</c:v>
                </c:pt>
                <c:pt idx="3160">
                  <c:v>2</c:v>
                </c:pt>
                <c:pt idx="3162">
                  <c:v>1</c:v>
                </c:pt>
                <c:pt idx="3166">
                  <c:v>1</c:v>
                </c:pt>
                <c:pt idx="3168">
                  <c:v>1</c:v>
                </c:pt>
                <c:pt idx="3171">
                  <c:v>1</c:v>
                </c:pt>
                <c:pt idx="3176">
                  <c:v>1</c:v>
                </c:pt>
                <c:pt idx="3179">
                  <c:v>1</c:v>
                </c:pt>
                <c:pt idx="3180">
                  <c:v>1</c:v>
                </c:pt>
                <c:pt idx="3188">
                  <c:v>1</c:v>
                </c:pt>
                <c:pt idx="3189">
                  <c:v>1</c:v>
                </c:pt>
                <c:pt idx="3201">
                  <c:v>1</c:v>
                </c:pt>
                <c:pt idx="3203">
                  <c:v>1</c:v>
                </c:pt>
                <c:pt idx="3225">
                  <c:v>1</c:v>
                </c:pt>
                <c:pt idx="3227">
                  <c:v>1</c:v>
                </c:pt>
                <c:pt idx="3228">
                  <c:v>1</c:v>
                </c:pt>
                <c:pt idx="3231">
                  <c:v>1</c:v>
                </c:pt>
                <c:pt idx="3234">
                  <c:v>1</c:v>
                </c:pt>
                <c:pt idx="3235">
                  <c:v>1</c:v>
                </c:pt>
                <c:pt idx="3239">
                  <c:v>1</c:v>
                </c:pt>
                <c:pt idx="3241">
                  <c:v>1</c:v>
                </c:pt>
                <c:pt idx="3243">
                  <c:v>1</c:v>
                </c:pt>
                <c:pt idx="3250">
                  <c:v>1</c:v>
                </c:pt>
                <c:pt idx="3254">
                  <c:v>1</c:v>
                </c:pt>
                <c:pt idx="3256">
                  <c:v>1</c:v>
                </c:pt>
                <c:pt idx="3260">
                  <c:v>1</c:v>
                </c:pt>
                <c:pt idx="3264">
                  <c:v>1</c:v>
                </c:pt>
                <c:pt idx="3265">
                  <c:v>1</c:v>
                </c:pt>
                <c:pt idx="3266">
                  <c:v>1</c:v>
                </c:pt>
                <c:pt idx="3269">
                  <c:v>1</c:v>
                </c:pt>
                <c:pt idx="3275">
                  <c:v>1</c:v>
                </c:pt>
                <c:pt idx="3279">
                  <c:v>1</c:v>
                </c:pt>
                <c:pt idx="3286">
                  <c:v>1</c:v>
                </c:pt>
                <c:pt idx="3290">
                  <c:v>1</c:v>
                </c:pt>
                <c:pt idx="3299">
                  <c:v>1</c:v>
                </c:pt>
                <c:pt idx="3300">
                  <c:v>1</c:v>
                </c:pt>
                <c:pt idx="3301">
                  <c:v>1</c:v>
                </c:pt>
                <c:pt idx="3302">
                  <c:v>2</c:v>
                </c:pt>
                <c:pt idx="3303">
                  <c:v>1</c:v>
                </c:pt>
                <c:pt idx="3311">
                  <c:v>1</c:v>
                </c:pt>
                <c:pt idx="3314">
                  <c:v>1</c:v>
                </c:pt>
                <c:pt idx="3317">
                  <c:v>1</c:v>
                </c:pt>
                <c:pt idx="3324">
                  <c:v>1</c:v>
                </c:pt>
                <c:pt idx="3335">
                  <c:v>1</c:v>
                </c:pt>
                <c:pt idx="3343">
                  <c:v>1</c:v>
                </c:pt>
                <c:pt idx="3346">
                  <c:v>1</c:v>
                </c:pt>
                <c:pt idx="3348">
                  <c:v>2</c:v>
                </c:pt>
                <c:pt idx="3349">
                  <c:v>1</c:v>
                </c:pt>
                <c:pt idx="3352">
                  <c:v>1</c:v>
                </c:pt>
                <c:pt idx="3360">
                  <c:v>1</c:v>
                </c:pt>
                <c:pt idx="3361">
                  <c:v>1</c:v>
                </c:pt>
                <c:pt idx="3363">
                  <c:v>1</c:v>
                </c:pt>
                <c:pt idx="3369">
                  <c:v>1</c:v>
                </c:pt>
                <c:pt idx="3396">
                  <c:v>1</c:v>
                </c:pt>
                <c:pt idx="3397">
                  <c:v>1</c:v>
                </c:pt>
                <c:pt idx="3398">
                  <c:v>1</c:v>
                </c:pt>
                <c:pt idx="3416">
                  <c:v>1</c:v>
                </c:pt>
                <c:pt idx="3417">
                  <c:v>1</c:v>
                </c:pt>
                <c:pt idx="3432">
                  <c:v>2</c:v>
                </c:pt>
                <c:pt idx="3438">
                  <c:v>1</c:v>
                </c:pt>
                <c:pt idx="3439">
                  <c:v>1</c:v>
                </c:pt>
                <c:pt idx="3444">
                  <c:v>1</c:v>
                </c:pt>
                <c:pt idx="3445">
                  <c:v>1</c:v>
                </c:pt>
                <c:pt idx="3448">
                  <c:v>1</c:v>
                </c:pt>
                <c:pt idx="3450">
                  <c:v>1</c:v>
                </c:pt>
                <c:pt idx="3453">
                  <c:v>1</c:v>
                </c:pt>
                <c:pt idx="3456">
                  <c:v>1</c:v>
                </c:pt>
                <c:pt idx="3460">
                  <c:v>1</c:v>
                </c:pt>
                <c:pt idx="3463">
                  <c:v>1</c:v>
                </c:pt>
                <c:pt idx="3465">
                  <c:v>2</c:v>
                </c:pt>
                <c:pt idx="3466">
                  <c:v>2</c:v>
                </c:pt>
                <c:pt idx="3467">
                  <c:v>2</c:v>
                </c:pt>
                <c:pt idx="3468">
                  <c:v>1</c:v>
                </c:pt>
                <c:pt idx="3472">
                  <c:v>1</c:v>
                </c:pt>
                <c:pt idx="3473">
                  <c:v>1</c:v>
                </c:pt>
                <c:pt idx="3477">
                  <c:v>1</c:v>
                </c:pt>
                <c:pt idx="3486">
                  <c:v>2</c:v>
                </c:pt>
                <c:pt idx="3487">
                  <c:v>1</c:v>
                </c:pt>
                <c:pt idx="3488">
                  <c:v>1</c:v>
                </c:pt>
                <c:pt idx="3492">
                  <c:v>1</c:v>
                </c:pt>
                <c:pt idx="3498">
                  <c:v>1</c:v>
                </c:pt>
                <c:pt idx="3501">
                  <c:v>1</c:v>
                </c:pt>
                <c:pt idx="3506">
                  <c:v>1</c:v>
                </c:pt>
                <c:pt idx="3510">
                  <c:v>1</c:v>
                </c:pt>
                <c:pt idx="3511">
                  <c:v>1</c:v>
                </c:pt>
                <c:pt idx="3523">
                  <c:v>1</c:v>
                </c:pt>
                <c:pt idx="3525">
                  <c:v>1</c:v>
                </c:pt>
                <c:pt idx="3527">
                  <c:v>1</c:v>
                </c:pt>
                <c:pt idx="3528">
                  <c:v>1</c:v>
                </c:pt>
                <c:pt idx="3530">
                  <c:v>1</c:v>
                </c:pt>
                <c:pt idx="3531">
                  <c:v>1</c:v>
                </c:pt>
                <c:pt idx="3535">
                  <c:v>1</c:v>
                </c:pt>
                <c:pt idx="3536">
                  <c:v>1</c:v>
                </c:pt>
                <c:pt idx="3541">
                  <c:v>2</c:v>
                </c:pt>
                <c:pt idx="3547">
                  <c:v>1</c:v>
                </c:pt>
                <c:pt idx="3569">
                  <c:v>1</c:v>
                </c:pt>
                <c:pt idx="3570">
                  <c:v>1</c:v>
                </c:pt>
                <c:pt idx="3582">
                  <c:v>1</c:v>
                </c:pt>
                <c:pt idx="3586">
                  <c:v>1</c:v>
                </c:pt>
                <c:pt idx="3594">
                  <c:v>1</c:v>
                </c:pt>
                <c:pt idx="3599">
                  <c:v>1</c:v>
                </c:pt>
                <c:pt idx="3607">
                  <c:v>1</c:v>
                </c:pt>
                <c:pt idx="3610">
                  <c:v>1</c:v>
                </c:pt>
                <c:pt idx="3612">
                  <c:v>2</c:v>
                </c:pt>
                <c:pt idx="3624">
                  <c:v>1</c:v>
                </c:pt>
                <c:pt idx="3625">
                  <c:v>1</c:v>
                </c:pt>
                <c:pt idx="3630">
                  <c:v>1</c:v>
                </c:pt>
                <c:pt idx="3638">
                  <c:v>2</c:v>
                </c:pt>
                <c:pt idx="3645">
                  <c:v>1</c:v>
                </c:pt>
                <c:pt idx="3648">
                  <c:v>1</c:v>
                </c:pt>
                <c:pt idx="3651">
                  <c:v>1</c:v>
                </c:pt>
                <c:pt idx="3652">
                  <c:v>1</c:v>
                </c:pt>
                <c:pt idx="3661">
                  <c:v>1</c:v>
                </c:pt>
                <c:pt idx="3662">
                  <c:v>1</c:v>
                </c:pt>
                <c:pt idx="3675">
                  <c:v>1</c:v>
                </c:pt>
                <c:pt idx="3676">
                  <c:v>2</c:v>
                </c:pt>
                <c:pt idx="3682">
                  <c:v>1</c:v>
                </c:pt>
                <c:pt idx="3692">
                  <c:v>1</c:v>
                </c:pt>
                <c:pt idx="3698">
                  <c:v>1</c:v>
                </c:pt>
                <c:pt idx="3700">
                  <c:v>1</c:v>
                </c:pt>
                <c:pt idx="3703">
                  <c:v>1</c:v>
                </c:pt>
                <c:pt idx="3710">
                  <c:v>1</c:v>
                </c:pt>
                <c:pt idx="3711">
                  <c:v>1</c:v>
                </c:pt>
                <c:pt idx="3712">
                  <c:v>1</c:v>
                </c:pt>
                <c:pt idx="3714">
                  <c:v>1</c:v>
                </c:pt>
                <c:pt idx="3715">
                  <c:v>1</c:v>
                </c:pt>
                <c:pt idx="3724">
                  <c:v>1</c:v>
                </c:pt>
                <c:pt idx="3733">
                  <c:v>1</c:v>
                </c:pt>
                <c:pt idx="3734">
                  <c:v>1</c:v>
                </c:pt>
                <c:pt idx="3739">
                  <c:v>1</c:v>
                </c:pt>
                <c:pt idx="3740">
                  <c:v>2</c:v>
                </c:pt>
                <c:pt idx="3742">
                  <c:v>1</c:v>
                </c:pt>
                <c:pt idx="3744">
                  <c:v>1</c:v>
                </c:pt>
                <c:pt idx="3747">
                  <c:v>1</c:v>
                </c:pt>
                <c:pt idx="3752">
                  <c:v>1</c:v>
                </c:pt>
                <c:pt idx="3755">
                  <c:v>1</c:v>
                </c:pt>
                <c:pt idx="3756">
                  <c:v>1</c:v>
                </c:pt>
                <c:pt idx="3759">
                  <c:v>1</c:v>
                </c:pt>
                <c:pt idx="3768">
                  <c:v>1</c:v>
                </c:pt>
                <c:pt idx="3769">
                  <c:v>1</c:v>
                </c:pt>
                <c:pt idx="3772">
                  <c:v>1</c:v>
                </c:pt>
                <c:pt idx="3777">
                  <c:v>1</c:v>
                </c:pt>
                <c:pt idx="3778">
                  <c:v>1</c:v>
                </c:pt>
                <c:pt idx="3781">
                  <c:v>1</c:v>
                </c:pt>
                <c:pt idx="3783">
                  <c:v>1</c:v>
                </c:pt>
                <c:pt idx="3788">
                  <c:v>1</c:v>
                </c:pt>
                <c:pt idx="3792">
                  <c:v>1</c:v>
                </c:pt>
                <c:pt idx="3802">
                  <c:v>1</c:v>
                </c:pt>
                <c:pt idx="3804">
                  <c:v>1</c:v>
                </c:pt>
                <c:pt idx="3806">
                  <c:v>1</c:v>
                </c:pt>
                <c:pt idx="3808">
                  <c:v>1</c:v>
                </c:pt>
                <c:pt idx="3810">
                  <c:v>1</c:v>
                </c:pt>
                <c:pt idx="3812">
                  <c:v>1</c:v>
                </c:pt>
                <c:pt idx="3813">
                  <c:v>1</c:v>
                </c:pt>
                <c:pt idx="3817">
                  <c:v>1</c:v>
                </c:pt>
                <c:pt idx="3822">
                  <c:v>2</c:v>
                </c:pt>
                <c:pt idx="3825">
                  <c:v>1</c:v>
                </c:pt>
                <c:pt idx="3826">
                  <c:v>2</c:v>
                </c:pt>
                <c:pt idx="3827">
                  <c:v>1</c:v>
                </c:pt>
                <c:pt idx="3828">
                  <c:v>1</c:v>
                </c:pt>
                <c:pt idx="3832">
                  <c:v>1</c:v>
                </c:pt>
                <c:pt idx="3842">
                  <c:v>1</c:v>
                </c:pt>
                <c:pt idx="3843">
                  <c:v>2</c:v>
                </c:pt>
                <c:pt idx="3844">
                  <c:v>1</c:v>
                </c:pt>
                <c:pt idx="3846">
                  <c:v>1</c:v>
                </c:pt>
                <c:pt idx="3850">
                  <c:v>1</c:v>
                </c:pt>
                <c:pt idx="3856">
                  <c:v>1</c:v>
                </c:pt>
                <c:pt idx="3857">
                  <c:v>1</c:v>
                </c:pt>
                <c:pt idx="3858">
                  <c:v>1</c:v>
                </c:pt>
                <c:pt idx="3861">
                  <c:v>2</c:v>
                </c:pt>
                <c:pt idx="3872">
                  <c:v>1</c:v>
                </c:pt>
                <c:pt idx="3877">
                  <c:v>1</c:v>
                </c:pt>
                <c:pt idx="3885">
                  <c:v>2</c:v>
                </c:pt>
                <c:pt idx="3888">
                  <c:v>1</c:v>
                </c:pt>
                <c:pt idx="3895">
                  <c:v>1</c:v>
                </c:pt>
                <c:pt idx="3898">
                  <c:v>1</c:v>
                </c:pt>
                <c:pt idx="3904">
                  <c:v>1</c:v>
                </c:pt>
                <c:pt idx="3908">
                  <c:v>1</c:v>
                </c:pt>
                <c:pt idx="3912">
                  <c:v>1</c:v>
                </c:pt>
                <c:pt idx="3915">
                  <c:v>1</c:v>
                </c:pt>
                <c:pt idx="3918">
                  <c:v>1</c:v>
                </c:pt>
                <c:pt idx="3920">
                  <c:v>1</c:v>
                </c:pt>
                <c:pt idx="3923">
                  <c:v>1</c:v>
                </c:pt>
                <c:pt idx="3929">
                  <c:v>1</c:v>
                </c:pt>
                <c:pt idx="3932">
                  <c:v>1</c:v>
                </c:pt>
                <c:pt idx="3939">
                  <c:v>2</c:v>
                </c:pt>
                <c:pt idx="3940">
                  <c:v>1</c:v>
                </c:pt>
                <c:pt idx="3941">
                  <c:v>1</c:v>
                </c:pt>
                <c:pt idx="3943">
                  <c:v>1</c:v>
                </c:pt>
                <c:pt idx="3947">
                  <c:v>1</c:v>
                </c:pt>
                <c:pt idx="3951">
                  <c:v>1</c:v>
                </c:pt>
                <c:pt idx="3957">
                  <c:v>2</c:v>
                </c:pt>
                <c:pt idx="3959">
                  <c:v>1</c:v>
                </c:pt>
                <c:pt idx="3964">
                  <c:v>1</c:v>
                </c:pt>
                <c:pt idx="3975">
                  <c:v>1</c:v>
                </c:pt>
                <c:pt idx="3976">
                  <c:v>1</c:v>
                </c:pt>
                <c:pt idx="3977">
                  <c:v>1</c:v>
                </c:pt>
                <c:pt idx="3980">
                  <c:v>1</c:v>
                </c:pt>
                <c:pt idx="3982">
                  <c:v>1</c:v>
                </c:pt>
                <c:pt idx="3983">
                  <c:v>1</c:v>
                </c:pt>
                <c:pt idx="3986">
                  <c:v>1</c:v>
                </c:pt>
                <c:pt idx="3988">
                  <c:v>1</c:v>
                </c:pt>
                <c:pt idx="3991">
                  <c:v>1</c:v>
                </c:pt>
                <c:pt idx="3997">
                  <c:v>1</c:v>
                </c:pt>
                <c:pt idx="3999">
                  <c:v>2</c:v>
                </c:pt>
                <c:pt idx="4001">
                  <c:v>1</c:v>
                </c:pt>
                <c:pt idx="4003">
                  <c:v>2</c:v>
                </c:pt>
                <c:pt idx="4011">
                  <c:v>1</c:v>
                </c:pt>
                <c:pt idx="4013">
                  <c:v>1</c:v>
                </c:pt>
                <c:pt idx="4017">
                  <c:v>1</c:v>
                </c:pt>
                <c:pt idx="4027">
                  <c:v>1</c:v>
                </c:pt>
                <c:pt idx="4029">
                  <c:v>1</c:v>
                </c:pt>
                <c:pt idx="4033">
                  <c:v>1</c:v>
                </c:pt>
                <c:pt idx="4035">
                  <c:v>1</c:v>
                </c:pt>
                <c:pt idx="4036">
                  <c:v>1</c:v>
                </c:pt>
                <c:pt idx="4040">
                  <c:v>1</c:v>
                </c:pt>
                <c:pt idx="4043">
                  <c:v>3</c:v>
                </c:pt>
                <c:pt idx="4050">
                  <c:v>1</c:v>
                </c:pt>
                <c:pt idx="4054">
                  <c:v>1</c:v>
                </c:pt>
                <c:pt idx="4056">
                  <c:v>1</c:v>
                </c:pt>
                <c:pt idx="4065">
                  <c:v>1</c:v>
                </c:pt>
                <c:pt idx="4080">
                  <c:v>1</c:v>
                </c:pt>
                <c:pt idx="4082">
                  <c:v>1</c:v>
                </c:pt>
                <c:pt idx="4093">
                  <c:v>1</c:v>
                </c:pt>
                <c:pt idx="4094">
                  <c:v>1</c:v>
                </c:pt>
                <c:pt idx="4108">
                  <c:v>1</c:v>
                </c:pt>
                <c:pt idx="4115">
                  <c:v>1</c:v>
                </c:pt>
                <c:pt idx="4122">
                  <c:v>1</c:v>
                </c:pt>
                <c:pt idx="4128">
                  <c:v>2</c:v>
                </c:pt>
                <c:pt idx="4129">
                  <c:v>1</c:v>
                </c:pt>
                <c:pt idx="4134">
                  <c:v>1</c:v>
                </c:pt>
                <c:pt idx="4136">
                  <c:v>1</c:v>
                </c:pt>
                <c:pt idx="4138">
                  <c:v>1</c:v>
                </c:pt>
                <c:pt idx="4140">
                  <c:v>1</c:v>
                </c:pt>
                <c:pt idx="4143">
                  <c:v>1</c:v>
                </c:pt>
                <c:pt idx="4144">
                  <c:v>1</c:v>
                </c:pt>
                <c:pt idx="4146">
                  <c:v>1</c:v>
                </c:pt>
                <c:pt idx="4147">
                  <c:v>1</c:v>
                </c:pt>
                <c:pt idx="4148">
                  <c:v>1</c:v>
                </c:pt>
                <c:pt idx="4150">
                  <c:v>1</c:v>
                </c:pt>
                <c:pt idx="4153">
                  <c:v>1</c:v>
                </c:pt>
                <c:pt idx="4159">
                  <c:v>1</c:v>
                </c:pt>
                <c:pt idx="4164">
                  <c:v>1</c:v>
                </c:pt>
                <c:pt idx="4166">
                  <c:v>2</c:v>
                </c:pt>
                <c:pt idx="4171">
                  <c:v>1</c:v>
                </c:pt>
                <c:pt idx="4173">
                  <c:v>1</c:v>
                </c:pt>
                <c:pt idx="4182">
                  <c:v>1</c:v>
                </c:pt>
                <c:pt idx="4185">
                  <c:v>1</c:v>
                </c:pt>
                <c:pt idx="4192">
                  <c:v>1</c:v>
                </c:pt>
                <c:pt idx="4197">
                  <c:v>1</c:v>
                </c:pt>
                <c:pt idx="4201">
                  <c:v>1</c:v>
                </c:pt>
                <c:pt idx="4203">
                  <c:v>1</c:v>
                </c:pt>
                <c:pt idx="4207">
                  <c:v>1</c:v>
                </c:pt>
                <c:pt idx="4208">
                  <c:v>1</c:v>
                </c:pt>
                <c:pt idx="4209">
                  <c:v>1</c:v>
                </c:pt>
                <c:pt idx="4211">
                  <c:v>1</c:v>
                </c:pt>
                <c:pt idx="4215">
                  <c:v>1</c:v>
                </c:pt>
                <c:pt idx="4216">
                  <c:v>1</c:v>
                </c:pt>
                <c:pt idx="4217">
                  <c:v>1</c:v>
                </c:pt>
                <c:pt idx="4224">
                  <c:v>1</c:v>
                </c:pt>
                <c:pt idx="4228">
                  <c:v>1</c:v>
                </c:pt>
                <c:pt idx="4233">
                  <c:v>1</c:v>
                </c:pt>
                <c:pt idx="4247">
                  <c:v>1</c:v>
                </c:pt>
                <c:pt idx="4254">
                  <c:v>1</c:v>
                </c:pt>
                <c:pt idx="4256">
                  <c:v>1</c:v>
                </c:pt>
                <c:pt idx="4262">
                  <c:v>2</c:v>
                </c:pt>
                <c:pt idx="4263">
                  <c:v>1</c:v>
                </c:pt>
                <c:pt idx="4268">
                  <c:v>1</c:v>
                </c:pt>
                <c:pt idx="4275">
                  <c:v>1</c:v>
                </c:pt>
                <c:pt idx="4276">
                  <c:v>1</c:v>
                </c:pt>
                <c:pt idx="4278">
                  <c:v>1</c:v>
                </c:pt>
                <c:pt idx="4282">
                  <c:v>2</c:v>
                </c:pt>
                <c:pt idx="4287">
                  <c:v>1</c:v>
                </c:pt>
                <c:pt idx="4292">
                  <c:v>1</c:v>
                </c:pt>
                <c:pt idx="4309">
                  <c:v>1</c:v>
                </c:pt>
                <c:pt idx="4311">
                  <c:v>1</c:v>
                </c:pt>
                <c:pt idx="4312">
                  <c:v>1</c:v>
                </c:pt>
                <c:pt idx="4315">
                  <c:v>1</c:v>
                </c:pt>
                <c:pt idx="4322">
                  <c:v>1</c:v>
                </c:pt>
                <c:pt idx="4328">
                  <c:v>1</c:v>
                </c:pt>
                <c:pt idx="4335">
                  <c:v>1</c:v>
                </c:pt>
                <c:pt idx="4341">
                  <c:v>1</c:v>
                </c:pt>
                <c:pt idx="4342">
                  <c:v>1</c:v>
                </c:pt>
                <c:pt idx="4344">
                  <c:v>1</c:v>
                </c:pt>
                <c:pt idx="4350">
                  <c:v>1</c:v>
                </c:pt>
                <c:pt idx="4354">
                  <c:v>2</c:v>
                </c:pt>
                <c:pt idx="4357">
                  <c:v>1</c:v>
                </c:pt>
                <c:pt idx="4358">
                  <c:v>1</c:v>
                </c:pt>
                <c:pt idx="4360">
                  <c:v>1</c:v>
                </c:pt>
                <c:pt idx="4364">
                  <c:v>1</c:v>
                </c:pt>
                <c:pt idx="4367">
                  <c:v>1</c:v>
                </c:pt>
                <c:pt idx="4368">
                  <c:v>1</c:v>
                </c:pt>
                <c:pt idx="4370">
                  <c:v>1</c:v>
                </c:pt>
                <c:pt idx="4371">
                  <c:v>1</c:v>
                </c:pt>
                <c:pt idx="4372">
                  <c:v>1</c:v>
                </c:pt>
                <c:pt idx="4374">
                  <c:v>1</c:v>
                </c:pt>
                <c:pt idx="4377">
                  <c:v>2</c:v>
                </c:pt>
                <c:pt idx="4390">
                  <c:v>1</c:v>
                </c:pt>
                <c:pt idx="4393">
                  <c:v>1</c:v>
                </c:pt>
                <c:pt idx="4394">
                  <c:v>1</c:v>
                </c:pt>
                <c:pt idx="4402">
                  <c:v>1</c:v>
                </c:pt>
                <c:pt idx="4406">
                  <c:v>1</c:v>
                </c:pt>
                <c:pt idx="4408">
                  <c:v>1</c:v>
                </c:pt>
                <c:pt idx="4411">
                  <c:v>1</c:v>
                </c:pt>
                <c:pt idx="4414">
                  <c:v>1</c:v>
                </c:pt>
                <c:pt idx="4415">
                  <c:v>1</c:v>
                </c:pt>
                <c:pt idx="4422">
                  <c:v>1</c:v>
                </c:pt>
                <c:pt idx="4423">
                  <c:v>1</c:v>
                </c:pt>
                <c:pt idx="4424">
                  <c:v>1</c:v>
                </c:pt>
                <c:pt idx="4431">
                  <c:v>1</c:v>
                </c:pt>
                <c:pt idx="4433">
                  <c:v>1</c:v>
                </c:pt>
                <c:pt idx="4438">
                  <c:v>2</c:v>
                </c:pt>
                <c:pt idx="4439">
                  <c:v>2</c:v>
                </c:pt>
                <c:pt idx="4451">
                  <c:v>1</c:v>
                </c:pt>
                <c:pt idx="4460">
                  <c:v>1</c:v>
                </c:pt>
                <c:pt idx="4461">
                  <c:v>1</c:v>
                </c:pt>
                <c:pt idx="4465">
                  <c:v>2</c:v>
                </c:pt>
                <c:pt idx="4466">
                  <c:v>1</c:v>
                </c:pt>
                <c:pt idx="4467">
                  <c:v>1</c:v>
                </c:pt>
                <c:pt idx="4474">
                  <c:v>1</c:v>
                </c:pt>
                <c:pt idx="4478">
                  <c:v>1</c:v>
                </c:pt>
                <c:pt idx="4479">
                  <c:v>2</c:v>
                </c:pt>
                <c:pt idx="4485">
                  <c:v>1</c:v>
                </c:pt>
                <c:pt idx="4487">
                  <c:v>1</c:v>
                </c:pt>
                <c:pt idx="4492">
                  <c:v>1</c:v>
                </c:pt>
                <c:pt idx="4498">
                  <c:v>1</c:v>
                </c:pt>
                <c:pt idx="4499">
                  <c:v>1</c:v>
                </c:pt>
                <c:pt idx="4524">
                  <c:v>1</c:v>
                </c:pt>
                <c:pt idx="4531">
                  <c:v>1</c:v>
                </c:pt>
                <c:pt idx="4532">
                  <c:v>1</c:v>
                </c:pt>
                <c:pt idx="4538">
                  <c:v>1</c:v>
                </c:pt>
                <c:pt idx="4541">
                  <c:v>1</c:v>
                </c:pt>
                <c:pt idx="4549">
                  <c:v>1</c:v>
                </c:pt>
                <c:pt idx="4558">
                  <c:v>2</c:v>
                </c:pt>
                <c:pt idx="4562">
                  <c:v>1</c:v>
                </c:pt>
                <c:pt idx="4563">
                  <c:v>1</c:v>
                </c:pt>
                <c:pt idx="4567">
                  <c:v>1</c:v>
                </c:pt>
                <c:pt idx="4569">
                  <c:v>1</c:v>
                </c:pt>
                <c:pt idx="4573">
                  <c:v>1</c:v>
                </c:pt>
                <c:pt idx="4576">
                  <c:v>1</c:v>
                </c:pt>
                <c:pt idx="4577">
                  <c:v>2</c:v>
                </c:pt>
                <c:pt idx="4581">
                  <c:v>1</c:v>
                </c:pt>
                <c:pt idx="4586">
                  <c:v>1</c:v>
                </c:pt>
                <c:pt idx="4587">
                  <c:v>2</c:v>
                </c:pt>
                <c:pt idx="4595">
                  <c:v>2</c:v>
                </c:pt>
                <c:pt idx="4596">
                  <c:v>1</c:v>
                </c:pt>
                <c:pt idx="4608">
                  <c:v>1</c:v>
                </c:pt>
                <c:pt idx="4609">
                  <c:v>1</c:v>
                </c:pt>
                <c:pt idx="4614">
                  <c:v>1</c:v>
                </c:pt>
                <c:pt idx="4615">
                  <c:v>1</c:v>
                </c:pt>
                <c:pt idx="4619">
                  <c:v>1</c:v>
                </c:pt>
                <c:pt idx="4623">
                  <c:v>1</c:v>
                </c:pt>
                <c:pt idx="4624">
                  <c:v>1</c:v>
                </c:pt>
                <c:pt idx="4626">
                  <c:v>1</c:v>
                </c:pt>
                <c:pt idx="4631">
                  <c:v>1</c:v>
                </c:pt>
                <c:pt idx="4633">
                  <c:v>1</c:v>
                </c:pt>
                <c:pt idx="4640">
                  <c:v>1</c:v>
                </c:pt>
                <c:pt idx="4650">
                  <c:v>1</c:v>
                </c:pt>
                <c:pt idx="4651">
                  <c:v>1</c:v>
                </c:pt>
                <c:pt idx="4652">
                  <c:v>1</c:v>
                </c:pt>
                <c:pt idx="4653">
                  <c:v>1</c:v>
                </c:pt>
                <c:pt idx="4654">
                  <c:v>1</c:v>
                </c:pt>
                <c:pt idx="4657">
                  <c:v>1</c:v>
                </c:pt>
                <c:pt idx="4660">
                  <c:v>1</c:v>
                </c:pt>
                <c:pt idx="4662">
                  <c:v>1</c:v>
                </c:pt>
                <c:pt idx="4668">
                  <c:v>1</c:v>
                </c:pt>
                <c:pt idx="4675">
                  <c:v>1</c:v>
                </c:pt>
                <c:pt idx="4680">
                  <c:v>1</c:v>
                </c:pt>
                <c:pt idx="4685">
                  <c:v>2</c:v>
                </c:pt>
                <c:pt idx="4686">
                  <c:v>1</c:v>
                </c:pt>
                <c:pt idx="4687">
                  <c:v>1</c:v>
                </c:pt>
                <c:pt idx="4688">
                  <c:v>1</c:v>
                </c:pt>
                <c:pt idx="4689">
                  <c:v>1</c:v>
                </c:pt>
                <c:pt idx="4690">
                  <c:v>1</c:v>
                </c:pt>
                <c:pt idx="4692">
                  <c:v>1</c:v>
                </c:pt>
                <c:pt idx="4693">
                  <c:v>1</c:v>
                </c:pt>
                <c:pt idx="4695">
                  <c:v>1</c:v>
                </c:pt>
                <c:pt idx="4697">
                  <c:v>1</c:v>
                </c:pt>
                <c:pt idx="4698">
                  <c:v>1</c:v>
                </c:pt>
                <c:pt idx="4705">
                  <c:v>1</c:v>
                </c:pt>
                <c:pt idx="4706">
                  <c:v>1</c:v>
                </c:pt>
                <c:pt idx="4709">
                  <c:v>1</c:v>
                </c:pt>
                <c:pt idx="4724">
                  <c:v>1</c:v>
                </c:pt>
                <c:pt idx="4735">
                  <c:v>1</c:v>
                </c:pt>
                <c:pt idx="4737">
                  <c:v>2</c:v>
                </c:pt>
                <c:pt idx="4740">
                  <c:v>1</c:v>
                </c:pt>
                <c:pt idx="4743">
                  <c:v>1</c:v>
                </c:pt>
                <c:pt idx="4748">
                  <c:v>1</c:v>
                </c:pt>
                <c:pt idx="4749">
                  <c:v>2</c:v>
                </c:pt>
                <c:pt idx="4750">
                  <c:v>1</c:v>
                </c:pt>
                <c:pt idx="4759">
                  <c:v>1</c:v>
                </c:pt>
                <c:pt idx="4760">
                  <c:v>1</c:v>
                </c:pt>
                <c:pt idx="4768">
                  <c:v>1</c:v>
                </c:pt>
                <c:pt idx="4774">
                  <c:v>1</c:v>
                </c:pt>
                <c:pt idx="4775">
                  <c:v>1</c:v>
                </c:pt>
                <c:pt idx="4777">
                  <c:v>1</c:v>
                </c:pt>
                <c:pt idx="4781">
                  <c:v>1</c:v>
                </c:pt>
                <c:pt idx="4782">
                  <c:v>1</c:v>
                </c:pt>
                <c:pt idx="4784">
                  <c:v>1</c:v>
                </c:pt>
                <c:pt idx="4785">
                  <c:v>1</c:v>
                </c:pt>
                <c:pt idx="4788">
                  <c:v>1</c:v>
                </c:pt>
                <c:pt idx="4796">
                  <c:v>1</c:v>
                </c:pt>
                <c:pt idx="4801">
                  <c:v>1</c:v>
                </c:pt>
                <c:pt idx="4804">
                  <c:v>2</c:v>
                </c:pt>
                <c:pt idx="4811">
                  <c:v>1</c:v>
                </c:pt>
                <c:pt idx="4816">
                  <c:v>1</c:v>
                </c:pt>
                <c:pt idx="4820">
                  <c:v>1</c:v>
                </c:pt>
                <c:pt idx="4823">
                  <c:v>1</c:v>
                </c:pt>
                <c:pt idx="4835">
                  <c:v>1</c:v>
                </c:pt>
                <c:pt idx="4840">
                  <c:v>1</c:v>
                </c:pt>
                <c:pt idx="4842">
                  <c:v>1</c:v>
                </c:pt>
                <c:pt idx="4859">
                  <c:v>1</c:v>
                </c:pt>
                <c:pt idx="4862">
                  <c:v>1</c:v>
                </c:pt>
                <c:pt idx="4868">
                  <c:v>1</c:v>
                </c:pt>
                <c:pt idx="4871">
                  <c:v>1</c:v>
                </c:pt>
                <c:pt idx="4880">
                  <c:v>1</c:v>
                </c:pt>
                <c:pt idx="4883">
                  <c:v>1</c:v>
                </c:pt>
                <c:pt idx="4884">
                  <c:v>1</c:v>
                </c:pt>
                <c:pt idx="4886">
                  <c:v>1</c:v>
                </c:pt>
                <c:pt idx="4895">
                  <c:v>1</c:v>
                </c:pt>
                <c:pt idx="4897">
                  <c:v>2</c:v>
                </c:pt>
                <c:pt idx="4898">
                  <c:v>2</c:v>
                </c:pt>
                <c:pt idx="4905">
                  <c:v>1</c:v>
                </c:pt>
                <c:pt idx="4908">
                  <c:v>1</c:v>
                </c:pt>
                <c:pt idx="4909">
                  <c:v>1</c:v>
                </c:pt>
                <c:pt idx="4910">
                  <c:v>1</c:v>
                </c:pt>
                <c:pt idx="4912">
                  <c:v>1</c:v>
                </c:pt>
                <c:pt idx="4914">
                  <c:v>1</c:v>
                </c:pt>
                <c:pt idx="4915">
                  <c:v>1</c:v>
                </c:pt>
                <c:pt idx="4919">
                  <c:v>1</c:v>
                </c:pt>
                <c:pt idx="4921">
                  <c:v>1</c:v>
                </c:pt>
                <c:pt idx="4923">
                  <c:v>1</c:v>
                </c:pt>
                <c:pt idx="4924">
                  <c:v>1</c:v>
                </c:pt>
                <c:pt idx="4925">
                  <c:v>1</c:v>
                </c:pt>
                <c:pt idx="4929">
                  <c:v>1</c:v>
                </c:pt>
                <c:pt idx="4933">
                  <c:v>1</c:v>
                </c:pt>
                <c:pt idx="4940">
                  <c:v>1</c:v>
                </c:pt>
                <c:pt idx="4947">
                  <c:v>1</c:v>
                </c:pt>
                <c:pt idx="4954">
                  <c:v>1</c:v>
                </c:pt>
                <c:pt idx="4964">
                  <c:v>1</c:v>
                </c:pt>
                <c:pt idx="4967">
                  <c:v>1</c:v>
                </c:pt>
                <c:pt idx="4969">
                  <c:v>1</c:v>
                </c:pt>
                <c:pt idx="4976">
                  <c:v>1</c:v>
                </c:pt>
                <c:pt idx="4977">
                  <c:v>1</c:v>
                </c:pt>
                <c:pt idx="4978">
                  <c:v>2</c:v>
                </c:pt>
                <c:pt idx="4985">
                  <c:v>1</c:v>
                </c:pt>
                <c:pt idx="4988">
                  <c:v>1</c:v>
                </c:pt>
                <c:pt idx="5000">
                  <c:v>1</c:v>
                </c:pt>
                <c:pt idx="5007">
                  <c:v>1</c:v>
                </c:pt>
                <c:pt idx="5009">
                  <c:v>1</c:v>
                </c:pt>
                <c:pt idx="5011">
                  <c:v>1</c:v>
                </c:pt>
                <c:pt idx="5012">
                  <c:v>1</c:v>
                </c:pt>
                <c:pt idx="5019">
                  <c:v>1</c:v>
                </c:pt>
                <c:pt idx="5021">
                  <c:v>2</c:v>
                </c:pt>
                <c:pt idx="5022">
                  <c:v>1</c:v>
                </c:pt>
                <c:pt idx="5027">
                  <c:v>1</c:v>
                </c:pt>
                <c:pt idx="5034">
                  <c:v>1</c:v>
                </c:pt>
                <c:pt idx="5038">
                  <c:v>1</c:v>
                </c:pt>
                <c:pt idx="5040">
                  <c:v>1</c:v>
                </c:pt>
                <c:pt idx="5042">
                  <c:v>1</c:v>
                </c:pt>
                <c:pt idx="5051">
                  <c:v>1</c:v>
                </c:pt>
                <c:pt idx="5052">
                  <c:v>1</c:v>
                </c:pt>
                <c:pt idx="5061">
                  <c:v>1</c:v>
                </c:pt>
                <c:pt idx="5062">
                  <c:v>1</c:v>
                </c:pt>
                <c:pt idx="5064">
                  <c:v>1</c:v>
                </c:pt>
                <c:pt idx="5070">
                  <c:v>1</c:v>
                </c:pt>
                <c:pt idx="5072">
                  <c:v>1</c:v>
                </c:pt>
                <c:pt idx="5073">
                  <c:v>1</c:v>
                </c:pt>
                <c:pt idx="5076">
                  <c:v>1</c:v>
                </c:pt>
                <c:pt idx="5085">
                  <c:v>1</c:v>
                </c:pt>
                <c:pt idx="5087">
                  <c:v>1</c:v>
                </c:pt>
                <c:pt idx="5090">
                  <c:v>1</c:v>
                </c:pt>
                <c:pt idx="5091">
                  <c:v>1</c:v>
                </c:pt>
                <c:pt idx="5096">
                  <c:v>1</c:v>
                </c:pt>
                <c:pt idx="5104">
                  <c:v>1</c:v>
                </c:pt>
                <c:pt idx="5114">
                  <c:v>1</c:v>
                </c:pt>
                <c:pt idx="5117">
                  <c:v>1</c:v>
                </c:pt>
                <c:pt idx="5118">
                  <c:v>1</c:v>
                </c:pt>
                <c:pt idx="5122">
                  <c:v>1</c:v>
                </c:pt>
                <c:pt idx="5132">
                  <c:v>1</c:v>
                </c:pt>
                <c:pt idx="5135">
                  <c:v>2</c:v>
                </c:pt>
                <c:pt idx="5136">
                  <c:v>1</c:v>
                </c:pt>
                <c:pt idx="5137">
                  <c:v>1</c:v>
                </c:pt>
                <c:pt idx="5140">
                  <c:v>1</c:v>
                </c:pt>
                <c:pt idx="5152">
                  <c:v>1</c:v>
                </c:pt>
                <c:pt idx="5162">
                  <c:v>1</c:v>
                </c:pt>
                <c:pt idx="5173">
                  <c:v>1</c:v>
                </c:pt>
                <c:pt idx="5179">
                  <c:v>1</c:v>
                </c:pt>
                <c:pt idx="5184">
                  <c:v>1</c:v>
                </c:pt>
                <c:pt idx="5188">
                  <c:v>1</c:v>
                </c:pt>
                <c:pt idx="5190">
                  <c:v>1</c:v>
                </c:pt>
                <c:pt idx="5200">
                  <c:v>1</c:v>
                </c:pt>
                <c:pt idx="5206">
                  <c:v>1</c:v>
                </c:pt>
                <c:pt idx="5215">
                  <c:v>1</c:v>
                </c:pt>
                <c:pt idx="5217">
                  <c:v>1</c:v>
                </c:pt>
                <c:pt idx="5220">
                  <c:v>1</c:v>
                </c:pt>
                <c:pt idx="5227">
                  <c:v>1</c:v>
                </c:pt>
                <c:pt idx="5232">
                  <c:v>1</c:v>
                </c:pt>
                <c:pt idx="5235">
                  <c:v>1</c:v>
                </c:pt>
                <c:pt idx="5239">
                  <c:v>1</c:v>
                </c:pt>
                <c:pt idx="5242">
                  <c:v>1</c:v>
                </c:pt>
                <c:pt idx="5246">
                  <c:v>1</c:v>
                </c:pt>
                <c:pt idx="5249">
                  <c:v>1</c:v>
                </c:pt>
                <c:pt idx="5250">
                  <c:v>1</c:v>
                </c:pt>
                <c:pt idx="5253">
                  <c:v>1</c:v>
                </c:pt>
                <c:pt idx="5254">
                  <c:v>1</c:v>
                </c:pt>
                <c:pt idx="5255">
                  <c:v>1</c:v>
                </c:pt>
                <c:pt idx="5257">
                  <c:v>1</c:v>
                </c:pt>
                <c:pt idx="5267">
                  <c:v>1</c:v>
                </c:pt>
                <c:pt idx="5270">
                  <c:v>1</c:v>
                </c:pt>
                <c:pt idx="5271">
                  <c:v>1</c:v>
                </c:pt>
                <c:pt idx="5276">
                  <c:v>1</c:v>
                </c:pt>
                <c:pt idx="5288">
                  <c:v>1</c:v>
                </c:pt>
                <c:pt idx="5289">
                  <c:v>1</c:v>
                </c:pt>
                <c:pt idx="5291">
                  <c:v>1</c:v>
                </c:pt>
                <c:pt idx="5292">
                  <c:v>1</c:v>
                </c:pt>
                <c:pt idx="5294">
                  <c:v>2</c:v>
                </c:pt>
                <c:pt idx="5303">
                  <c:v>1</c:v>
                </c:pt>
                <c:pt idx="5304">
                  <c:v>1</c:v>
                </c:pt>
                <c:pt idx="5307">
                  <c:v>1</c:v>
                </c:pt>
                <c:pt idx="5308">
                  <c:v>1</c:v>
                </c:pt>
                <c:pt idx="5310">
                  <c:v>1</c:v>
                </c:pt>
                <c:pt idx="5311">
                  <c:v>1</c:v>
                </c:pt>
                <c:pt idx="5312">
                  <c:v>1</c:v>
                </c:pt>
                <c:pt idx="5314">
                  <c:v>1</c:v>
                </c:pt>
                <c:pt idx="5316">
                  <c:v>1</c:v>
                </c:pt>
                <c:pt idx="5317">
                  <c:v>1</c:v>
                </c:pt>
                <c:pt idx="5322">
                  <c:v>1</c:v>
                </c:pt>
                <c:pt idx="5324">
                  <c:v>1</c:v>
                </c:pt>
                <c:pt idx="5326">
                  <c:v>1</c:v>
                </c:pt>
                <c:pt idx="5332">
                  <c:v>2</c:v>
                </c:pt>
                <c:pt idx="5335">
                  <c:v>1</c:v>
                </c:pt>
                <c:pt idx="5337">
                  <c:v>1</c:v>
                </c:pt>
                <c:pt idx="5338">
                  <c:v>1</c:v>
                </c:pt>
                <c:pt idx="5340">
                  <c:v>1</c:v>
                </c:pt>
                <c:pt idx="5341">
                  <c:v>1</c:v>
                </c:pt>
                <c:pt idx="5343">
                  <c:v>1</c:v>
                </c:pt>
                <c:pt idx="5344">
                  <c:v>1</c:v>
                </c:pt>
                <c:pt idx="5350">
                  <c:v>1</c:v>
                </c:pt>
                <c:pt idx="5357">
                  <c:v>1</c:v>
                </c:pt>
                <c:pt idx="5362">
                  <c:v>1</c:v>
                </c:pt>
                <c:pt idx="5364">
                  <c:v>1</c:v>
                </c:pt>
                <c:pt idx="5365">
                  <c:v>1</c:v>
                </c:pt>
                <c:pt idx="5368">
                  <c:v>1</c:v>
                </c:pt>
                <c:pt idx="5374">
                  <c:v>1</c:v>
                </c:pt>
                <c:pt idx="5380">
                  <c:v>1</c:v>
                </c:pt>
                <c:pt idx="5386">
                  <c:v>1</c:v>
                </c:pt>
                <c:pt idx="5389">
                  <c:v>1</c:v>
                </c:pt>
                <c:pt idx="5394">
                  <c:v>1</c:v>
                </c:pt>
                <c:pt idx="5400">
                  <c:v>1</c:v>
                </c:pt>
                <c:pt idx="5409">
                  <c:v>1</c:v>
                </c:pt>
                <c:pt idx="5412">
                  <c:v>1</c:v>
                </c:pt>
                <c:pt idx="5413">
                  <c:v>1</c:v>
                </c:pt>
                <c:pt idx="5416">
                  <c:v>2</c:v>
                </c:pt>
                <c:pt idx="5417">
                  <c:v>1</c:v>
                </c:pt>
                <c:pt idx="5424">
                  <c:v>1</c:v>
                </c:pt>
                <c:pt idx="5430">
                  <c:v>1</c:v>
                </c:pt>
                <c:pt idx="5433">
                  <c:v>1</c:v>
                </c:pt>
                <c:pt idx="5435">
                  <c:v>1</c:v>
                </c:pt>
                <c:pt idx="5445">
                  <c:v>1</c:v>
                </c:pt>
                <c:pt idx="5446">
                  <c:v>1</c:v>
                </c:pt>
                <c:pt idx="5447">
                  <c:v>2</c:v>
                </c:pt>
                <c:pt idx="5448">
                  <c:v>1</c:v>
                </c:pt>
                <c:pt idx="5453">
                  <c:v>2</c:v>
                </c:pt>
                <c:pt idx="5458">
                  <c:v>1</c:v>
                </c:pt>
                <c:pt idx="5460">
                  <c:v>1</c:v>
                </c:pt>
                <c:pt idx="5461">
                  <c:v>1</c:v>
                </c:pt>
                <c:pt idx="5465">
                  <c:v>1</c:v>
                </c:pt>
                <c:pt idx="5467">
                  <c:v>1</c:v>
                </c:pt>
                <c:pt idx="5470">
                  <c:v>1</c:v>
                </c:pt>
                <c:pt idx="5472">
                  <c:v>1</c:v>
                </c:pt>
                <c:pt idx="5478">
                  <c:v>1</c:v>
                </c:pt>
                <c:pt idx="5483">
                  <c:v>1</c:v>
                </c:pt>
                <c:pt idx="5485">
                  <c:v>1</c:v>
                </c:pt>
                <c:pt idx="5486">
                  <c:v>1</c:v>
                </c:pt>
                <c:pt idx="5487">
                  <c:v>1</c:v>
                </c:pt>
                <c:pt idx="5494">
                  <c:v>1</c:v>
                </c:pt>
                <c:pt idx="5500">
                  <c:v>1</c:v>
                </c:pt>
                <c:pt idx="5501">
                  <c:v>1</c:v>
                </c:pt>
                <c:pt idx="5506">
                  <c:v>1</c:v>
                </c:pt>
                <c:pt idx="5518">
                  <c:v>1</c:v>
                </c:pt>
                <c:pt idx="5519">
                  <c:v>1</c:v>
                </c:pt>
                <c:pt idx="5528">
                  <c:v>1</c:v>
                </c:pt>
                <c:pt idx="5531">
                  <c:v>1</c:v>
                </c:pt>
                <c:pt idx="5535">
                  <c:v>1</c:v>
                </c:pt>
                <c:pt idx="5537">
                  <c:v>1</c:v>
                </c:pt>
                <c:pt idx="5538">
                  <c:v>1</c:v>
                </c:pt>
                <c:pt idx="5539">
                  <c:v>1</c:v>
                </c:pt>
                <c:pt idx="5541">
                  <c:v>1</c:v>
                </c:pt>
                <c:pt idx="5542">
                  <c:v>1</c:v>
                </c:pt>
                <c:pt idx="5547">
                  <c:v>1</c:v>
                </c:pt>
                <c:pt idx="5550">
                  <c:v>1</c:v>
                </c:pt>
              </c:numCache>
            </c:numRef>
          </c:val>
          <c:extLst>
            <c:ext xmlns:c16="http://schemas.microsoft.com/office/drawing/2014/chart" uri="{C3380CC4-5D6E-409C-BE32-E72D297353CC}">
              <c16:uniqueId val="{00000003-4E9B-44A9-A86B-27627A9F9D12}"/>
            </c:ext>
          </c:extLst>
        </c:ser>
        <c:ser>
          <c:idx val="4"/>
          <c:order val="4"/>
          <c:tx>
            <c:strRef>
              <c:f>'Day Wise &amp; Month Wise Data'!$F$3:$F$6</c:f>
              <c:strCache>
                <c:ptCount val="1"/>
                <c:pt idx="0">
                  <c:v>Apr</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Data'!$F$7:$F$71094</c:f>
              <c:numCache>
                <c:formatCode>General</c:formatCode>
                <c:ptCount val="5551"/>
                <c:pt idx="0">
                  <c:v>4</c:v>
                </c:pt>
                <c:pt idx="1">
                  <c:v>4</c:v>
                </c:pt>
                <c:pt idx="2">
                  <c:v>5</c:v>
                </c:pt>
                <c:pt idx="3">
                  <c:v>5</c:v>
                </c:pt>
                <c:pt idx="4">
                  <c:v>2</c:v>
                </c:pt>
                <c:pt idx="5">
                  <c:v>4</c:v>
                </c:pt>
                <c:pt idx="6">
                  <c:v>4</c:v>
                </c:pt>
                <c:pt idx="7">
                  <c:v>5</c:v>
                </c:pt>
                <c:pt idx="8">
                  <c:v>1</c:v>
                </c:pt>
                <c:pt idx="9">
                  <c:v>1</c:v>
                </c:pt>
                <c:pt idx="10">
                  <c:v>4</c:v>
                </c:pt>
                <c:pt idx="11">
                  <c:v>1</c:v>
                </c:pt>
                <c:pt idx="12">
                  <c:v>1</c:v>
                </c:pt>
                <c:pt idx="13">
                  <c:v>3</c:v>
                </c:pt>
                <c:pt idx="14">
                  <c:v>1</c:v>
                </c:pt>
                <c:pt idx="15">
                  <c:v>3</c:v>
                </c:pt>
                <c:pt idx="16">
                  <c:v>3</c:v>
                </c:pt>
                <c:pt idx="17">
                  <c:v>3</c:v>
                </c:pt>
                <c:pt idx="18">
                  <c:v>4</c:v>
                </c:pt>
                <c:pt idx="19">
                  <c:v>4</c:v>
                </c:pt>
                <c:pt idx="20">
                  <c:v>1</c:v>
                </c:pt>
                <c:pt idx="21">
                  <c:v>4</c:v>
                </c:pt>
                <c:pt idx="22">
                  <c:v>2</c:v>
                </c:pt>
                <c:pt idx="23">
                  <c:v>5</c:v>
                </c:pt>
                <c:pt idx="24">
                  <c:v>2</c:v>
                </c:pt>
                <c:pt idx="25">
                  <c:v>1</c:v>
                </c:pt>
                <c:pt idx="26">
                  <c:v>3</c:v>
                </c:pt>
                <c:pt idx="27">
                  <c:v>1</c:v>
                </c:pt>
                <c:pt idx="28">
                  <c:v>3</c:v>
                </c:pt>
                <c:pt idx="29">
                  <c:v>2</c:v>
                </c:pt>
                <c:pt idx="30">
                  <c:v>2</c:v>
                </c:pt>
                <c:pt idx="31">
                  <c:v>2</c:v>
                </c:pt>
                <c:pt idx="32">
                  <c:v>4</c:v>
                </c:pt>
                <c:pt idx="33">
                  <c:v>2</c:v>
                </c:pt>
                <c:pt idx="34">
                  <c:v>4</c:v>
                </c:pt>
                <c:pt idx="35">
                  <c:v>2</c:v>
                </c:pt>
                <c:pt idx="36">
                  <c:v>2</c:v>
                </c:pt>
                <c:pt idx="38">
                  <c:v>4</c:v>
                </c:pt>
                <c:pt idx="40">
                  <c:v>4</c:v>
                </c:pt>
                <c:pt idx="41">
                  <c:v>3</c:v>
                </c:pt>
                <c:pt idx="42">
                  <c:v>3</c:v>
                </c:pt>
                <c:pt idx="43">
                  <c:v>1</c:v>
                </c:pt>
                <c:pt idx="44">
                  <c:v>2</c:v>
                </c:pt>
                <c:pt idx="45">
                  <c:v>2</c:v>
                </c:pt>
                <c:pt idx="48">
                  <c:v>2</c:v>
                </c:pt>
                <c:pt idx="49">
                  <c:v>3</c:v>
                </c:pt>
                <c:pt idx="50">
                  <c:v>2</c:v>
                </c:pt>
                <c:pt idx="51">
                  <c:v>2</c:v>
                </c:pt>
                <c:pt idx="52">
                  <c:v>1</c:v>
                </c:pt>
                <c:pt idx="53">
                  <c:v>4</c:v>
                </c:pt>
                <c:pt idx="54">
                  <c:v>1</c:v>
                </c:pt>
                <c:pt idx="55">
                  <c:v>3</c:v>
                </c:pt>
                <c:pt idx="57">
                  <c:v>4</c:v>
                </c:pt>
                <c:pt idx="58">
                  <c:v>1</c:v>
                </c:pt>
                <c:pt idx="60">
                  <c:v>6</c:v>
                </c:pt>
                <c:pt idx="61">
                  <c:v>1</c:v>
                </c:pt>
                <c:pt idx="62">
                  <c:v>2</c:v>
                </c:pt>
                <c:pt idx="63">
                  <c:v>2</c:v>
                </c:pt>
                <c:pt idx="66">
                  <c:v>1</c:v>
                </c:pt>
                <c:pt idx="67">
                  <c:v>3</c:v>
                </c:pt>
                <c:pt idx="68">
                  <c:v>1</c:v>
                </c:pt>
                <c:pt idx="69">
                  <c:v>2</c:v>
                </c:pt>
                <c:pt idx="70">
                  <c:v>4</c:v>
                </c:pt>
                <c:pt idx="71">
                  <c:v>1</c:v>
                </c:pt>
                <c:pt idx="72">
                  <c:v>3</c:v>
                </c:pt>
                <c:pt idx="73">
                  <c:v>2</c:v>
                </c:pt>
                <c:pt idx="75">
                  <c:v>1</c:v>
                </c:pt>
                <c:pt idx="76">
                  <c:v>3</c:v>
                </c:pt>
                <c:pt idx="77">
                  <c:v>3</c:v>
                </c:pt>
                <c:pt idx="78">
                  <c:v>1</c:v>
                </c:pt>
                <c:pt idx="80">
                  <c:v>1</c:v>
                </c:pt>
                <c:pt idx="81">
                  <c:v>1</c:v>
                </c:pt>
                <c:pt idx="82">
                  <c:v>2</c:v>
                </c:pt>
                <c:pt idx="83">
                  <c:v>2</c:v>
                </c:pt>
                <c:pt idx="84">
                  <c:v>1</c:v>
                </c:pt>
                <c:pt idx="85">
                  <c:v>2</c:v>
                </c:pt>
                <c:pt idx="86">
                  <c:v>1</c:v>
                </c:pt>
                <c:pt idx="87">
                  <c:v>1</c:v>
                </c:pt>
                <c:pt idx="90">
                  <c:v>1</c:v>
                </c:pt>
                <c:pt idx="91">
                  <c:v>2</c:v>
                </c:pt>
                <c:pt idx="93">
                  <c:v>1</c:v>
                </c:pt>
                <c:pt idx="94">
                  <c:v>1</c:v>
                </c:pt>
                <c:pt idx="95">
                  <c:v>1</c:v>
                </c:pt>
                <c:pt idx="96">
                  <c:v>1</c:v>
                </c:pt>
                <c:pt idx="97">
                  <c:v>1</c:v>
                </c:pt>
                <c:pt idx="98">
                  <c:v>1</c:v>
                </c:pt>
                <c:pt idx="99">
                  <c:v>1</c:v>
                </c:pt>
                <c:pt idx="100">
                  <c:v>3</c:v>
                </c:pt>
                <c:pt idx="101">
                  <c:v>1</c:v>
                </c:pt>
                <c:pt idx="103">
                  <c:v>3</c:v>
                </c:pt>
                <c:pt idx="104">
                  <c:v>2</c:v>
                </c:pt>
                <c:pt idx="105">
                  <c:v>2</c:v>
                </c:pt>
                <c:pt idx="106">
                  <c:v>2</c:v>
                </c:pt>
                <c:pt idx="107">
                  <c:v>2</c:v>
                </c:pt>
                <c:pt idx="111">
                  <c:v>1</c:v>
                </c:pt>
                <c:pt idx="112">
                  <c:v>2</c:v>
                </c:pt>
                <c:pt idx="114">
                  <c:v>2</c:v>
                </c:pt>
                <c:pt idx="116">
                  <c:v>1</c:v>
                </c:pt>
                <c:pt idx="119">
                  <c:v>3</c:v>
                </c:pt>
                <c:pt idx="120">
                  <c:v>1</c:v>
                </c:pt>
                <c:pt idx="121">
                  <c:v>2</c:v>
                </c:pt>
                <c:pt idx="122">
                  <c:v>2</c:v>
                </c:pt>
                <c:pt idx="123">
                  <c:v>1</c:v>
                </c:pt>
                <c:pt idx="124">
                  <c:v>2</c:v>
                </c:pt>
                <c:pt idx="125">
                  <c:v>2</c:v>
                </c:pt>
                <c:pt idx="126">
                  <c:v>2</c:v>
                </c:pt>
                <c:pt idx="127">
                  <c:v>1</c:v>
                </c:pt>
                <c:pt idx="128">
                  <c:v>2</c:v>
                </c:pt>
                <c:pt idx="129">
                  <c:v>2</c:v>
                </c:pt>
                <c:pt idx="130">
                  <c:v>1</c:v>
                </c:pt>
                <c:pt idx="131">
                  <c:v>2</c:v>
                </c:pt>
                <c:pt idx="132">
                  <c:v>2</c:v>
                </c:pt>
                <c:pt idx="136">
                  <c:v>3</c:v>
                </c:pt>
                <c:pt idx="137">
                  <c:v>1</c:v>
                </c:pt>
                <c:pt idx="138">
                  <c:v>1</c:v>
                </c:pt>
                <c:pt idx="139">
                  <c:v>1</c:v>
                </c:pt>
                <c:pt idx="140">
                  <c:v>3</c:v>
                </c:pt>
                <c:pt idx="141">
                  <c:v>1</c:v>
                </c:pt>
                <c:pt idx="142">
                  <c:v>3</c:v>
                </c:pt>
                <c:pt idx="143">
                  <c:v>1</c:v>
                </c:pt>
                <c:pt idx="144">
                  <c:v>2</c:v>
                </c:pt>
                <c:pt idx="145">
                  <c:v>2</c:v>
                </c:pt>
                <c:pt idx="146">
                  <c:v>1</c:v>
                </c:pt>
                <c:pt idx="148">
                  <c:v>1</c:v>
                </c:pt>
                <c:pt idx="149">
                  <c:v>2</c:v>
                </c:pt>
                <c:pt idx="150">
                  <c:v>4</c:v>
                </c:pt>
                <c:pt idx="151">
                  <c:v>1</c:v>
                </c:pt>
                <c:pt idx="152">
                  <c:v>1</c:v>
                </c:pt>
                <c:pt idx="153">
                  <c:v>1</c:v>
                </c:pt>
                <c:pt idx="154">
                  <c:v>2</c:v>
                </c:pt>
                <c:pt idx="155">
                  <c:v>1</c:v>
                </c:pt>
                <c:pt idx="156">
                  <c:v>3</c:v>
                </c:pt>
                <c:pt idx="158">
                  <c:v>1</c:v>
                </c:pt>
                <c:pt idx="163">
                  <c:v>1</c:v>
                </c:pt>
                <c:pt idx="164">
                  <c:v>1</c:v>
                </c:pt>
                <c:pt idx="165">
                  <c:v>3</c:v>
                </c:pt>
                <c:pt idx="167">
                  <c:v>3</c:v>
                </c:pt>
                <c:pt idx="168">
                  <c:v>1</c:v>
                </c:pt>
                <c:pt idx="169">
                  <c:v>1</c:v>
                </c:pt>
                <c:pt idx="170">
                  <c:v>1</c:v>
                </c:pt>
                <c:pt idx="171">
                  <c:v>1</c:v>
                </c:pt>
                <c:pt idx="174">
                  <c:v>2</c:v>
                </c:pt>
                <c:pt idx="175">
                  <c:v>1</c:v>
                </c:pt>
                <c:pt idx="177">
                  <c:v>1</c:v>
                </c:pt>
                <c:pt idx="178">
                  <c:v>1</c:v>
                </c:pt>
                <c:pt idx="180">
                  <c:v>1</c:v>
                </c:pt>
                <c:pt idx="181">
                  <c:v>2</c:v>
                </c:pt>
                <c:pt idx="182">
                  <c:v>1</c:v>
                </c:pt>
                <c:pt idx="183">
                  <c:v>1</c:v>
                </c:pt>
                <c:pt idx="184">
                  <c:v>2</c:v>
                </c:pt>
                <c:pt idx="186">
                  <c:v>1</c:v>
                </c:pt>
                <c:pt idx="188">
                  <c:v>1</c:v>
                </c:pt>
                <c:pt idx="189">
                  <c:v>2</c:v>
                </c:pt>
                <c:pt idx="190">
                  <c:v>1</c:v>
                </c:pt>
                <c:pt idx="193">
                  <c:v>1</c:v>
                </c:pt>
                <c:pt idx="194">
                  <c:v>2</c:v>
                </c:pt>
                <c:pt idx="196">
                  <c:v>1</c:v>
                </c:pt>
                <c:pt idx="199">
                  <c:v>3</c:v>
                </c:pt>
                <c:pt idx="202">
                  <c:v>1</c:v>
                </c:pt>
                <c:pt idx="205">
                  <c:v>3</c:v>
                </c:pt>
                <c:pt idx="206">
                  <c:v>1</c:v>
                </c:pt>
                <c:pt idx="208">
                  <c:v>1</c:v>
                </c:pt>
                <c:pt idx="209">
                  <c:v>1</c:v>
                </c:pt>
                <c:pt idx="210">
                  <c:v>2</c:v>
                </c:pt>
                <c:pt idx="212">
                  <c:v>1</c:v>
                </c:pt>
                <c:pt idx="213">
                  <c:v>1</c:v>
                </c:pt>
                <c:pt idx="216">
                  <c:v>2</c:v>
                </c:pt>
                <c:pt idx="217">
                  <c:v>1</c:v>
                </c:pt>
                <c:pt idx="218">
                  <c:v>3</c:v>
                </c:pt>
                <c:pt idx="219">
                  <c:v>1</c:v>
                </c:pt>
                <c:pt idx="220">
                  <c:v>2</c:v>
                </c:pt>
                <c:pt idx="221">
                  <c:v>1</c:v>
                </c:pt>
                <c:pt idx="223">
                  <c:v>2</c:v>
                </c:pt>
                <c:pt idx="227">
                  <c:v>1</c:v>
                </c:pt>
                <c:pt idx="229">
                  <c:v>1</c:v>
                </c:pt>
                <c:pt idx="230">
                  <c:v>2</c:v>
                </c:pt>
                <c:pt idx="231">
                  <c:v>1</c:v>
                </c:pt>
                <c:pt idx="234">
                  <c:v>2</c:v>
                </c:pt>
                <c:pt idx="235">
                  <c:v>2</c:v>
                </c:pt>
                <c:pt idx="237">
                  <c:v>2</c:v>
                </c:pt>
                <c:pt idx="243">
                  <c:v>1</c:v>
                </c:pt>
                <c:pt idx="244">
                  <c:v>1</c:v>
                </c:pt>
                <c:pt idx="245">
                  <c:v>1</c:v>
                </c:pt>
                <c:pt idx="247">
                  <c:v>2</c:v>
                </c:pt>
                <c:pt idx="249">
                  <c:v>1</c:v>
                </c:pt>
                <c:pt idx="251">
                  <c:v>2</c:v>
                </c:pt>
                <c:pt idx="252">
                  <c:v>1</c:v>
                </c:pt>
                <c:pt idx="257">
                  <c:v>2</c:v>
                </c:pt>
                <c:pt idx="260">
                  <c:v>1</c:v>
                </c:pt>
                <c:pt idx="261">
                  <c:v>1</c:v>
                </c:pt>
                <c:pt idx="264">
                  <c:v>1</c:v>
                </c:pt>
                <c:pt idx="269">
                  <c:v>3</c:v>
                </c:pt>
                <c:pt idx="272">
                  <c:v>3</c:v>
                </c:pt>
                <c:pt idx="275">
                  <c:v>1</c:v>
                </c:pt>
                <c:pt idx="276">
                  <c:v>1</c:v>
                </c:pt>
                <c:pt idx="277">
                  <c:v>1</c:v>
                </c:pt>
                <c:pt idx="278">
                  <c:v>1</c:v>
                </c:pt>
                <c:pt idx="283">
                  <c:v>1</c:v>
                </c:pt>
                <c:pt idx="284">
                  <c:v>1</c:v>
                </c:pt>
                <c:pt idx="285">
                  <c:v>1</c:v>
                </c:pt>
                <c:pt idx="286">
                  <c:v>2</c:v>
                </c:pt>
                <c:pt idx="287">
                  <c:v>2</c:v>
                </c:pt>
                <c:pt idx="288">
                  <c:v>1</c:v>
                </c:pt>
                <c:pt idx="291">
                  <c:v>1</c:v>
                </c:pt>
                <c:pt idx="292">
                  <c:v>1</c:v>
                </c:pt>
                <c:pt idx="294">
                  <c:v>1</c:v>
                </c:pt>
                <c:pt idx="295">
                  <c:v>1</c:v>
                </c:pt>
                <c:pt idx="298">
                  <c:v>3</c:v>
                </c:pt>
                <c:pt idx="300">
                  <c:v>1</c:v>
                </c:pt>
                <c:pt idx="304">
                  <c:v>1</c:v>
                </c:pt>
                <c:pt idx="305">
                  <c:v>1</c:v>
                </c:pt>
                <c:pt idx="306">
                  <c:v>1</c:v>
                </c:pt>
                <c:pt idx="308">
                  <c:v>3</c:v>
                </c:pt>
                <c:pt idx="309">
                  <c:v>1</c:v>
                </c:pt>
                <c:pt idx="312">
                  <c:v>1</c:v>
                </c:pt>
                <c:pt idx="313">
                  <c:v>1</c:v>
                </c:pt>
                <c:pt idx="314">
                  <c:v>1</c:v>
                </c:pt>
                <c:pt idx="315">
                  <c:v>1</c:v>
                </c:pt>
                <c:pt idx="317">
                  <c:v>2</c:v>
                </c:pt>
                <c:pt idx="323">
                  <c:v>1</c:v>
                </c:pt>
                <c:pt idx="324">
                  <c:v>1</c:v>
                </c:pt>
                <c:pt idx="325">
                  <c:v>2</c:v>
                </c:pt>
                <c:pt idx="329">
                  <c:v>1</c:v>
                </c:pt>
                <c:pt idx="331">
                  <c:v>1</c:v>
                </c:pt>
                <c:pt idx="334">
                  <c:v>2</c:v>
                </c:pt>
                <c:pt idx="335">
                  <c:v>1</c:v>
                </c:pt>
                <c:pt idx="336">
                  <c:v>1</c:v>
                </c:pt>
                <c:pt idx="339">
                  <c:v>2</c:v>
                </c:pt>
                <c:pt idx="340">
                  <c:v>2</c:v>
                </c:pt>
                <c:pt idx="341">
                  <c:v>1</c:v>
                </c:pt>
                <c:pt idx="344">
                  <c:v>1</c:v>
                </c:pt>
                <c:pt idx="345">
                  <c:v>1</c:v>
                </c:pt>
                <c:pt idx="346">
                  <c:v>2</c:v>
                </c:pt>
                <c:pt idx="347">
                  <c:v>2</c:v>
                </c:pt>
                <c:pt idx="348">
                  <c:v>1</c:v>
                </c:pt>
                <c:pt idx="350">
                  <c:v>1</c:v>
                </c:pt>
                <c:pt idx="353">
                  <c:v>1</c:v>
                </c:pt>
                <c:pt idx="354">
                  <c:v>1</c:v>
                </c:pt>
                <c:pt idx="356">
                  <c:v>2</c:v>
                </c:pt>
                <c:pt idx="358">
                  <c:v>1</c:v>
                </c:pt>
                <c:pt idx="359">
                  <c:v>1</c:v>
                </c:pt>
                <c:pt idx="360">
                  <c:v>1</c:v>
                </c:pt>
                <c:pt idx="361">
                  <c:v>2</c:v>
                </c:pt>
                <c:pt idx="363">
                  <c:v>1</c:v>
                </c:pt>
                <c:pt idx="366">
                  <c:v>1</c:v>
                </c:pt>
                <c:pt idx="367">
                  <c:v>1</c:v>
                </c:pt>
                <c:pt idx="369">
                  <c:v>1</c:v>
                </c:pt>
                <c:pt idx="370">
                  <c:v>2</c:v>
                </c:pt>
                <c:pt idx="374">
                  <c:v>2</c:v>
                </c:pt>
                <c:pt idx="375">
                  <c:v>1</c:v>
                </c:pt>
                <c:pt idx="381">
                  <c:v>2</c:v>
                </c:pt>
                <c:pt idx="382">
                  <c:v>1</c:v>
                </c:pt>
                <c:pt idx="384">
                  <c:v>1</c:v>
                </c:pt>
                <c:pt idx="385">
                  <c:v>1</c:v>
                </c:pt>
                <c:pt idx="389">
                  <c:v>1</c:v>
                </c:pt>
                <c:pt idx="391">
                  <c:v>1</c:v>
                </c:pt>
                <c:pt idx="392">
                  <c:v>1</c:v>
                </c:pt>
                <c:pt idx="393">
                  <c:v>1</c:v>
                </c:pt>
                <c:pt idx="394">
                  <c:v>4</c:v>
                </c:pt>
                <c:pt idx="399">
                  <c:v>1</c:v>
                </c:pt>
                <c:pt idx="400">
                  <c:v>3</c:v>
                </c:pt>
                <c:pt idx="403">
                  <c:v>1</c:v>
                </c:pt>
                <c:pt idx="405">
                  <c:v>2</c:v>
                </c:pt>
                <c:pt idx="406">
                  <c:v>2</c:v>
                </c:pt>
                <c:pt idx="410">
                  <c:v>1</c:v>
                </c:pt>
                <c:pt idx="412">
                  <c:v>1</c:v>
                </c:pt>
                <c:pt idx="414">
                  <c:v>1</c:v>
                </c:pt>
                <c:pt idx="415">
                  <c:v>1</c:v>
                </c:pt>
                <c:pt idx="416">
                  <c:v>1</c:v>
                </c:pt>
                <c:pt idx="417">
                  <c:v>1</c:v>
                </c:pt>
                <c:pt idx="421">
                  <c:v>2</c:v>
                </c:pt>
                <c:pt idx="423">
                  <c:v>1</c:v>
                </c:pt>
                <c:pt idx="424">
                  <c:v>1</c:v>
                </c:pt>
                <c:pt idx="425">
                  <c:v>1</c:v>
                </c:pt>
                <c:pt idx="427">
                  <c:v>1</c:v>
                </c:pt>
                <c:pt idx="428">
                  <c:v>1</c:v>
                </c:pt>
                <c:pt idx="435">
                  <c:v>2</c:v>
                </c:pt>
                <c:pt idx="436">
                  <c:v>1</c:v>
                </c:pt>
                <c:pt idx="438">
                  <c:v>3</c:v>
                </c:pt>
                <c:pt idx="439">
                  <c:v>1</c:v>
                </c:pt>
                <c:pt idx="440">
                  <c:v>2</c:v>
                </c:pt>
                <c:pt idx="441">
                  <c:v>1</c:v>
                </c:pt>
                <c:pt idx="442">
                  <c:v>1</c:v>
                </c:pt>
                <c:pt idx="445">
                  <c:v>1</c:v>
                </c:pt>
                <c:pt idx="446">
                  <c:v>2</c:v>
                </c:pt>
                <c:pt idx="448">
                  <c:v>2</c:v>
                </c:pt>
                <c:pt idx="449">
                  <c:v>2</c:v>
                </c:pt>
                <c:pt idx="450">
                  <c:v>1</c:v>
                </c:pt>
                <c:pt idx="454">
                  <c:v>1</c:v>
                </c:pt>
                <c:pt idx="455">
                  <c:v>1</c:v>
                </c:pt>
                <c:pt idx="456">
                  <c:v>1</c:v>
                </c:pt>
                <c:pt idx="457">
                  <c:v>1</c:v>
                </c:pt>
                <c:pt idx="458">
                  <c:v>2</c:v>
                </c:pt>
                <c:pt idx="464">
                  <c:v>2</c:v>
                </c:pt>
                <c:pt idx="465">
                  <c:v>1</c:v>
                </c:pt>
                <c:pt idx="466">
                  <c:v>1</c:v>
                </c:pt>
                <c:pt idx="468">
                  <c:v>1</c:v>
                </c:pt>
                <c:pt idx="472">
                  <c:v>2</c:v>
                </c:pt>
                <c:pt idx="474">
                  <c:v>1</c:v>
                </c:pt>
                <c:pt idx="476">
                  <c:v>1</c:v>
                </c:pt>
                <c:pt idx="479">
                  <c:v>1</c:v>
                </c:pt>
                <c:pt idx="480">
                  <c:v>1</c:v>
                </c:pt>
                <c:pt idx="481">
                  <c:v>1</c:v>
                </c:pt>
                <c:pt idx="482">
                  <c:v>1</c:v>
                </c:pt>
                <c:pt idx="483">
                  <c:v>2</c:v>
                </c:pt>
                <c:pt idx="485">
                  <c:v>1</c:v>
                </c:pt>
                <c:pt idx="486">
                  <c:v>1</c:v>
                </c:pt>
                <c:pt idx="490">
                  <c:v>1</c:v>
                </c:pt>
                <c:pt idx="491">
                  <c:v>2</c:v>
                </c:pt>
                <c:pt idx="492">
                  <c:v>1</c:v>
                </c:pt>
                <c:pt idx="493">
                  <c:v>2</c:v>
                </c:pt>
                <c:pt idx="497">
                  <c:v>2</c:v>
                </c:pt>
                <c:pt idx="499">
                  <c:v>1</c:v>
                </c:pt>
                <c:pt idx="500">
                  <c:v>1</c:v>
                </c:pt>
                <c:pt idx="501">
                  <c:v>1</c:v>
                </c:pt>
                <c:pt idx="502">
                  <c:v>1</c:v>
                </c:pt>
                <c:pt idx="504">
                  <c:v>2</c:v>
                </c:pt>
                <c:pt idx="505">
                  <c:v>1</c:v>
                </c:pt>
                <c:pt idx="506">
                  <c:v>1</c:v>
                </c:pt>
                <c:pt idx="507">
                  <c:v>1</c:v>
                </c:pt>
                <c:pt idx="511">
                  <c:v>1</c:v>
                </c:pt>
                <c:pt idx="512">
                  <c:v>1</c:v>
                </c:pt>
                <c:pt idx="513">
                  <c:v>2</c:v>
                </c:pt>
                <c:pt idx="520">
                  <c:v>1</c:v>
                </c:pt>
                <c:pt idx="521">
                  <c:v>1</c:v>
                </c:pt>
                <c:pt idx="523">
                  <c:v>1</c:v>
                </c:pt>
                <c:pt idx="524">
                  <c:v>1</c:v>
                </c:pt>
                <c:pt idx="525">
                  <c:v>1</c:v>
                </c:pt>
                <c:pt idx="526">
                  <c:v>1</c:v>
                </c:pt>
                <c:pt idx="527">
                  <c:v>1</c:v>
                </c:pt>
                <c:pt idx="531">
                  <c:v>2</c:v>
                </c:pt>
                <c:pt idx="532">
                  <c:v>1</c:v>
                </c:pt>
                <c:pt idx="534">
                  <c:v>2</c:v>
                </c:pt>
                <c:pt idx="535">
                  <c:v>2</c:v>
                </c:pt>
                <c:pt idx="536">
                  <c:v>2</c:v>
                </c:pt>
                <c:pt idx="538">
                  <c:v>1</c:v>
                </c:pt>
                <c:pt idx="540">
                  <c:v>1</c:v>
                </c:pt>
                <c:pt idx="541">
                  <c:v>2</c:v>
                </c:pt>
                <c:pt idx="543">
                  <c:v>2</c:v>
                </c:pt>
                <c:pt idx="545">
                  <c:v>1</c:v>
                </c:pt>
                <c:pt idx="548">
                  <c:v>1</c:v>
                </c:pt>
                <c:pt idx="549">
                  <c:v>1</c:v>
                </c:pt>
                <c:pt idx="550">
                  <c:v>1</c:v>
                </c:pt>
                <c:pt idx="552">
                  <c:v>2</c:v>
                </c:pt>
                <c:pt idx="553">
                  <c:v>1</c:v>
                </c:pt>
                <c:pt idx="555">
                  <c:v>1</c:v>
                </c:pt>
                <c:pt idx="558">
                  <c:v>1</c:v>
                </c:pt>
                <c:pt idx="559">
                  <c:v>1</c:v>
                </c:pt>
                <c:pt idx="561">
                  <c:v>1</c:v>
                </c:pt>
                <c:pt idx="563">
                  <c:v>1</c:v>
                </c:pt>
                <c:pt idx="564">
                  <c:v>1</c:v>
                </c:pt>
                <c:pt idx="565">
                  <c:v>1</c:v>
                </c:pt>
                <c:pt idx="566">
                  <c:v>1</c:v>
                </c:pt>
                <c:pt idx="568">
                  <c:v>2</c:v>
                </c:pt>
                <c:pt idx="569">
                  <c:v>1</c:v>
                </c:pt>
                <c:pt idx="571">
                  <c:v>1</c:v>
                </c:pt>
                <c:pt idx="573">
                  <c:v>1</c:v>
                </c:pt>
                <c:pt idx="579">
                  <c:v>3</c:v>
                </c:pt>
                <c:pt idx="580">
                  <c:v>1</c:v>
                </c:pt>
                <c:pt idx="582">
                  <c:v>1</c:v>
                </c:pt>
                <c:pt idx="583">
                  <c:v>1</c:v>
                </c:pt>
                <c:pt idx="584">
                  <c:v>1</c:v>
                </c:pt>
                <c:pt idx="586">
                  <c:v>1</c:v>
                </c:pt>
                <c:pt idx="589">
                  <c:v>1</c:v>
                </c:pt>
                <c:pt idx="594">
                  <c:v>2</c:v>
                </c:pt>
                <c:pt idx="595">
                  <c:v>1</c:v>
                </c:pt>
                <c:pt idx="596">
                  <c:v>3</c:v>
                </c:pt>
                <c:pt idx="597">
                  <c:v>1</c:v>
                </c:pt>
                <c:pt idx="598">
                  <c:v>1</c:v>
                </c:pt>
                <c:pt idx="601">
                  <c:v>2</c:v>
                </c:pt>
                <c:pt idx="605">
                  <c:v>1</c:v>
                </c:pt>
                <c:pt idx="606">
                  <c:v>3</c:v>
                </c:pt>
                <c:pt idx="610">
                  <c:v>1</c:v>
                </c:pt>
                <c:pt idx="611">
                  <c:v>2</c:v>
                </c:pt>
                <c:pt idx="612">
                  <c:v>2</c:v>
                </c:pt>
                <c:pt idx="614">
                  <c:v>1</c:v>
                </c:pt>
                <c:pt idx="616">
                  <c:v>1</c:v>
                </c:pt>
                <c:pt idx="620">
                  <c:v>1</c:v>
                </c:pt>
                <c:pt idx="622">
                  <c:v>1</c:v>
                </c:pt>
                <c:pt idx="623">
                  <c:v>1</c:v>
                </c:pt>
                <c:pt idx="624">
                  <c:v>2</c:v>
                </c:pt>
                <c:pt idx="626">
                  <c:v>1</c:v>
                </c:pt>
                <c:pt idx="629">
                  <c:v>1</c:v>
                </c:pt>
                <c:pt idx="630">
                  <c:v>1</c:v>
                </c:pt>
                <c:pt idx="633">
                  <c:v>2</c:v>
                </c:pt>
                <c:pt idx="634">
                  <c:v>1</c:v>
                </c:pt>
                <c:pt idx="635">
                  <c:v>1</c:v>
                </c:pt>
                <c:pt idx="636">
                  <c:v>1</c:v>
                </c:pt>
                <c:pt idx="640">
                  <c:v>1</c:v>
                </c:pt>
                <c:pt idx="641">
                  <c:v>1</c:v>
                </c:pt>
                <c:pt idx="644">
                  <c:v>2</c:v>
                </c:pt>
                <c:pt idx="645">
                  <c:v>1</c:v>
                </c:pt>
                <c:pt idx="647">
                  <c:v>2</c:v>
                </c:pt>
                <c:pt idx="648">
                  <c:v>2</c:v>
                </c:pt>
                <c:pt idx="652">
                  <c:v>2</c:v>
                </c:pt>
                <c:pt idx="654">
                  <c:v>3</c:v>
                </c:pt>
                <c:pt idx="660">
                  <c:v>1</c:v>
                </c:pt>
                <c:pt idx="662">
                  <c:v>1</c:v>
                </c:pt>
                <c:pt idx="664">
                  <c:v>1</c:v>
                </c:pt>
                <c:pt idx="668">
                  <c:v>1</c:v>
                </c:pt>
                <c:pt idx="671">
                  <c:v>1</c:v>
                </c:pt>
                <c:pt idx="674">
                  <c:v>1</c:v>
                </c:pt>
                <c:pt idx="675">
                  <c:v>1</c:v>
                </c:pt>
                <c:pt idx="681">
                  <c:v>1</c:v>
                </c:pt>
                <c:pt idx="682">
                  <c:v>2</c:v>
                </c:pt>
                <c:pt idx="683">
                  <c:v>2</c:v>
                </c:pt>
                <c:pt idx="686">
                  <c:v>2</c:v>
                </c:pt>
                <c:pt idx="687">
                  <c:v>1</c:v>
                </c:pt>
                <c:pt idx="690">
                  <c:v>1</c:v>
                </c:pt>
                <c:pt idx="691">
                  <c:v>2</c:v>
                </c:pt>
                <c:pt idx="692">
                  <c:v>1</c:v>
                </c:pt>
                <c:pt idx="693">
                  <c:v>2</c:v>
                </c:pt>
                <c:pt idx="694">
                  <c:v>2</c:v>
                </c:pt>
                <c:pt idx="695">
                  <c:v>1</c:v>
                </c:pt>
                <c:pt idx="696">
                  <c:v>1</c:v>
                </c:pt>
                <c:pt idx="698">
                  <c:v>1</c:v>
                </c:pt>
                <c:pt idx="699">
                  <c:v>2</c:v>
                </c:pt>
                <c:pt idx="700">
                  <c:v>2</c:v>
                </c:pt>
                <c:pt idx="702">
                  <c:v>1</c:v>
                </c:pt>
                <c:pt idx="707">
                  <c:v>2</c:v>
                </c:pt>
                <c:pt idx="708">
                  <c:v>1</c:v>
                </c:pt>
                <c:pt idx="709">
                  <c:v>1</c:v>
                </c:pt>
                <c:pt idx="712">
                  <c:v>1</c:v>
                </c:pt>
                <c:pt idx="717">
                  <c:v>1</c:v>
                </c:pt>
                <c:pt idx="722">
                  <c:v>1</c:v>
                </c:pt>
                <c:pt idx="727">
                  <c:v>2</c:v>
                </c:pt>
                <c:pt idx="729">
                  <c:v>1</c:v>
                </c:pt>
                <c:pt idx="730">
                  <c:v>1</c:v>
                </c:pt>
                <c:pt idx="732">
                  <c:v>2</c:v>
                </c:pt>
                <c:pt idx="734">
                  <c:v>1</c:v>
                </c:pt>
                <c:pt idx="740">
                  <c:v>1</c:v>
                </c:pt>
                <c:pt idx="741">
                  <c:v>2</c:v>
                </c:pt>
                <c:pt idx="743">
                  <c:v>1</c:v>
                </c:pt>
                <c:pt idx="744">
                  <c:v>1</c:v>
                </c:pt>
                <c:pt idx="747">
                  <c:v>1</c:v>
                </c:pt>
                <c:pt idx="748">
                  <c:v>1</c:v>
                </c:pt>
                <c:pt idx="750">
                  <c:v>1</c:v>
                </c:pt>
                <c:pt idx="751">
                  <c:v>1</c:v>
                </c:pt>
                <c:pt idx="753">
                  <c:v>1</c:v>
                </c:pt>
                <c:pt idx="757">
                  <c:v>1</c:v>
                </c:pt>
                <c:pt idx="758">
                  <c:v>1</c:v>
                </c:pt>
                <c:pt idx="762">
                  <c:v>2</c:v>
                </c:pt>
                <c:pt idx="763">
                  <c:v>2</c:v>
                </c:pt>
                <c:pt idx="764">
                  <c:v>2</c:v>
                </c:pt>
                <c:pt idx="765">
                  <c:v>1</c:v>
                </c:pt>
                <c:pt idx="766">
                  <c:v>1</c:v>
                </c:pt>
                <c:pt idx="768">
                  <c:v>1</c:v>
                </c:pt>
                <c:pt idx="772">
                  <c:v>2</c:v>
                </c:pt>
                <c:pt idx="775">
                  <c:v>1</c:v>
                </c:pt>
                <c:pt idx="782">
                  <c:v>2</c:v>
                </c:pt>
                <c:pt idx="784">
                  <c:v>1</c:v>
                </c:pt>
                <c:pt idx="785">
                  <c:v>1</c:v>
                </c:pt>
                <c:pt idx="786">
                  <c:v>1</c:v>
                </c:pt>
                <c:pt idx="788">
                  <c:v>1</c:v>
                </c:pt>
                <c:pt idx="789">
                  <c:v>1</c:v>
                </c:pt>
                <c:pt idx="790">
                  <c:v>1</c:v>
                </c:pt>
                <c:pt idx="794">
                  <c:v>1</c:v>
                </c:pt>
                <c:pt idx="795">
                  <c:v>1</c:v>
                </c:pt>
                <c:pt idx="796">
                  <c:v>1</c:v>
                </c:pt>
                <c:pt idx="799">
                  <c:v>1</c:v>
                </c:pt>
                <c:pt idx="801">
                  <c:v>1</c:v>
                </c:pt>
                <c:pt idx="805">
                  <c:v>1</c:v>
                </c:pt>
                <c:pt idx="806">
                  <c:v>1</c:v>
                </c:pt>
                <c:pt idx="807">
                  <c:v>1</c:v>
                </c:pt>
                <c:pt idx="809">
                  <c:v>1</c:v>
                </c:pt>
                <c:pt idx="817">
                  <c:v>2</c:v>
                </c:pt>
                <c:pt idx="819">
                  <c:v>1</c:v>
                </c:pt>
                <c:pt idx="822">
                  <c:v>1</c:v>
                </c:pt>
                <c:pt idx="829">
                  <c:v>1</c:v>
                </c:pt>
                <c:pt idx="830">
                  <c:v>3</c:v>
                </c:pt>
                <c:pt idx="832">
                  <c:v>2</c:v>
                </c:pt>
                <c:pt idx="833">
                  <c:v>1</c:v>
                </c:pt>
                <c:pt idx="834">
                  <c:v>1</c:v>
                </c:pt>
                <c:pt idx="843">
                  <c:v>1</c:v>
                </c:pt>
                <c:pt idx="845">
                  <c:v>2</c:v>
                </c:pt>
                <c:pt idx="846">
                  <c:v>1</c:v>
                </c:pt>
                <c:pt idx="852">
                  <c:v>1</c:v>
                </c:pt>
                <c:pt idx="854">
                  <c:v>2</c:v>
                </c:pt>
                <c:pt idx="855">
                  <c:v>1</c:v>
                </c:pt>
                <c:pt idx="856">
                  <c:v>1</c:v>
                </c:pt>
                <c:pt idx="857">
                  <c:v>3</c:v>
                </c:pt>
                <c:pt idx="861">
                  <c:v>1</c:v>
                </c:pt>
                <c:pt idx="863">
                  <c:v>1</c:v>
                </c:pt>
                <c:pt idx="865">
                  <c:v>1</c:v>
                </c:pt>
                <c:pt idx="867">
                  <c:v>1</c:v>
                </c:pt>
                <c:pt idx="868">
                  <c:v>1</c:v>
                </c:pt>
                <c:pt idx="874">
                  <c:v>1</c:v>
                </c:pt>
                <c:pt idx="875">
                  <c:v>1</c:v>
                </c:pt>
                <c:pt idx="877">
                  <c:v>1</c:v>
                </c:pt>
                <c:pt idx="880">
                  <c:v>1</c:v>
                </c:pt>
                <c:pt idx="881">
                  <c:v>1</c:v>
                </c:pt>
                <c:pt idx="883">
                  <c:v>1</c:v>
                </c:pt>
                <c:pt idx="884">
                  <c:v>2</c:v>
                </c:pt>
                <c:pt idx="885">
                  <c:v>2</c:v>
                </c:pt>
                <c:pt idx="887">
                  <c:v>1</c:v>
                </c:pt>
                <c:pt idx="888">
                  <c:v>1</c:v>
                </c:pt>
                <c:pt idx="889">
                  <c:v>2</c:v>
                </c:pt>
                <c:pt idx="890">
                  <c:v>1</c:v>
                </c:pt>
                <c:pt idx="891">
                  <c:v>1</c:v>
                </c:pt>
                <c:pt idx="893">
                  <c:v>3</c:v>
                </c:pt>
                <c:pt idx="895">
                  <c:v>1</c:v>
                </c:pt>
                <c:pt idx="897">
                  <c:v>2</c:v>
                </c:pt>
                <c:pt idx="898">
                  <c:v>3</c:v>
                </c:pt>
                <c:pt idx="901">
                  <c:v>1</c:v>
                </c:pt>
                <c:pt idx="902">
                  <c:v>1</c:v>
                </c:pt>
                <c:pt idx="903">
                  <c:v>1</c:v>
                </c:pt>
                <c:pt idx="907">
                  <c:v>1</c:v>
                </c:pt>
                <c:pt idx="908">
                  <c:v>1</c:v>
                </c:pt>
                <c:pt idx="909">
                  <c:v>1</c:v>
                </c:pt>
                <c:pt idx="910">
                  <c:v>1</c:v>
                </c:pt>
                <c:pt idx="913">
                  <c:v>1</c:v>
                </c:pt>
                <c:pt idx="914">
                  <c:v>1</c:v>
                </c:pt>
                <c:pt idx="915">
                  <c:v>1</c:v>
                </c:pt>
                <c:pt idx="918">
                  <c:v>1</c:v>
                </c:pt>
                <c:pt idx="921">
                  <c:v>1</c:v>
                </c:pt>
                <c:pt idx="924">
                  <c:v>1</c:v>
                </c:pt>
                <c:pt idx="925">
                  <c:v>2</c:v>
                </c:pt>
                <c:pt idx="935">
                  <c:v>1</c:v>
                </c:pt>
                <c:pt idx="937">
                  <c:v>2</c:v>
                </c:pt>
                <c:pt idx="938">
                  <c:v>2</c:v>
                </c:pt>
                <c:pt idx="941">
                  <c:v>1</c:v>
                </c:pt>
                <c:pt idx="943">
                  <c:v>1</c:v>
                </c:pt>
                <c:pt idx="944">
                  <c:v>1</c:v>
                </c:pt>
                <c:pt idx="945">
                  <c:v>1</c:v>
                </c:pt>
                <c:pt idx="946">
                  <c:v>3</c:v>
                </c:pt>
                <c:pt idx="949">
                  <c:v>2</c:v>
                </c:pt>
                <c:pt idx="950">
                  <c:v>1</c:v>
                </c:pt>
                <c:pt idx="955">
                  <c:v>1</c:v>
                </c:pt>
                <c:pt idx="963">
                  <c:v>1</c:v>
                </c:pt>
                <c:pt idx="964">
                  <c:v>1</c:v>
                </c:pt>
                <c:pt idx="965">
                  <c:v>1</c:v>
                </c:pt>
                <c:pt idx="966">
                  <c:v>1</c:v>
                </c:pt>
                <c:pt idx="969">
                  <c:v>1</c:v>
                </c:pt>
                <c:pt idx="971">
                  <c:v>3</c:v>
                </c:pt>
                <c:pt idx="972">
                  <c:v>1</c:v>
                </c:pt>
                <c:pt idx="974">
                  <c:v>1</c:v>
                </c:pt>
                <c:pt idx="975">
                  <c:v>1</c:v>
                </c:pt>
                <c:pt idx="976">
                  <c:v>1</c:v>
                </c:pt>
                <c:pt idx="979">
                  <c:v>1</c:v>
                </c:pt>
                <c:pt idx="982">
                  <c:v>2</c:v>
                </c:pt>
                <c:pt idx="983">
                  <c:v>1</c:v>
                </c:pt>
                <c:pt idx="987">
                  <c:v>1</c:v>
                </c:pt>
                <c:pt idx="990">
                  <c:v>1</c:v>
                </c:pt>
                <c:pt idx="993">
                  <c:v>1</c:v>
                </c:pt>
                <c:pt idx="994">
                  <c:v>1</c:v>
                </c:pt>
                <c:pt idx="996">
                  <c:v>3</c:v>
                </c:pt>
                <c:pt idx="999">
                  <c:v>2</c:v>
                </c:pt>
                <c:pt idx="1001">
                  <c:v>1</c:v>
                </c:pt>
                <c:pt idx="1004">
                  <c:v>1</c:v>
                </c:pt>
                <c:pt idx="1005">
                  <c:v>1</c:v>
                </c:pt>
                <c:pt idx="1006">
                  <c:v>1</c:v>
                </c:pt>
                <c:pt idx="1009">
                  <c:v>2</c:v>
                </c:pt>
                <c:pt idx="1010">
                  <c:v>2</c:v>
                </c:pt>
                <c:pt idx="1011">
                  <c:v>1</c:v>
                </c:pt>
                <c:pt idx="1013">
                  <c:v>3</c:v>
                </c:pt>
                <c:pt idx="1014">
                  <c:v>3</c:v>
                </c:pt>
                <c:pt idx="1015">
                  <c:v>1</c:v>
                </c:pt>
                <c:pt idx="1016">
                  <c:v>3</c:v>
                </c:pt>
                <c:pt idx="1018">
                  <c:v>3</c:v>
                </c:pt>
                <c:pt idx="1022">
                  <c:v>2</c:v>
                </c:pt>
                <c:pt idx="1024">
                  <c:v>1</c:v>
                </c:pt>
                <c:pt idx="1026">
                  <c:v>1</c:v>
                </c:pt>
                <c:pt idx="1027">
                  <c:v>1</c:v>
                </c:pt>
                <c:pt idx="1029">
                  <c:v>2</c:v>
                </c:pt>
                <c:pt idx="1033">
                  <c:v>1</c:v>
                </c:pt>
                <c:pt idx="1036">
                  <c:v>1</c:v>
                </c:pt>
                <c:pt idx="1040">
                  <c:v>1</c:v>
                </c:pt>
                <c:pt idx="1042">
                  <c:v>1</c:v>
                </c:pt>
                <c:pt idx="1045">
                  <c:v>1</c:v>
                </c:pt>
                <c:pt idx="1046">
                  <c:v>1</c:v>
                </c:pt>
                <c:pt idx="1051">
                  <c:v>1</c:v>
                </c:pt>
                <c:pt idx="1053">
                  <c:v>1</c:v>
                </c:pt>
                <c:pt idx="1055">
                  <c:v>1</c:v>
                </c:pt>
                <c:pt idx="1065">
                  <c:v>1</c:v>
                </c:pt>
                <c:pt idx="1068">
                  <c:v>1</c:v>
                </c:pt>
                <c:pt idx="1069">
                  <c:v>1</c:v>
                </c:pt>
                <c:pt idx="1070">
                  <c:v>1</c:v>
                </c:pt>
                <c:pt idx="1071">
                  <c:v>1</c:v>
                </c:pt>
                <c:pt idx="1076">
                  <c:v>1</c:v>
                </c:pt>
                <c:pt idx="1080">
                  <c:v>1</c:v>
                </c:pt>
                <c:pt idx="1081">
                  <c:v>1</c:v>
                </c:pt>
                <c:pt idx="1082">
                  <c:v>1</c:v>
                </c:pt>
                <c:pt idx="1083">
                  <c:v>1</c:v>
                </c:pt>
                <c:pt idx="1085">
                  <c:v>1</c:v>
                </c:pt>
                <c:pt idx="1086">
                  <c:v>1</c:v>
                </c:pt>
                <c:pt idx="1088">
                  <c:v>1</c:v>
                </c:pt>
                <c:pt idx="1091">
                  <c:v>1</c:v>
                </c:pt>
                <c:pt idx="1099">
                  <c:v>1</c:v>
                </c:pt>
                <c:pt idx="1100">
                  <c:v>1</c:v>
                </c:pt>
                <c:pt idx="1101">
                  <c:v>1</c:v>
                </c:pt>
                <c:pt idx="1104">
                  <c:v>1</c:v>
                </c:pt>
                <c:pt idx="1107">
                  <c:v>1</c:v>
                </c:pt>
                <c:pt idx="1109">
                  <c:v>1</c:v>
                </c:pt>
                <c:pt idx="1110">
                  <c:v>2</c:v>
                </c:pt>
                <c:pt idx="1118">
                  <c:v>1</c:v>
                </c:pt>
                <c:pt idx="1119">
                  <c:v>1</c:v>
                </c:pt>
                <c:pt idx="1120">
                  <c:v>2</c:v>
                </c:pt>
                <c:pt idx="1125">
                  <c:v>1</c:v>
                </c:pt>
                <c:pt idx="1126">
                  <c:v>1</c:v>
                </c:pt>
                <c:pt idx="1127">
                  <c:v>1</c:v>
                </c:pt>
                <c:pt idx="1130">
                  <c:v>1</c:v>
                </c:pt>
                <c:pt idx="1131">
                  <c:v>1</c:v>
                </c:pt>
                <c:pt idx="1139">
                  <c:v>1</c:v>
                </c:pt>
                <c:pt idx="1140">
                  <c:v>3</c:v>
                </c:pt>
                <c:pt idx="1142">
                  <c:v>1</c:v>
                </c:pt>
                <c:pt idx="1143">
                  <c:v>3</c:v>
                </c:pt>
                <c:pt idx="1144">
                  <c:v>1</c:v>
                </c:pt>
                <c:pt idx="1146">
                  <c:v>1</c:v>
                </c:pt>
                <c:pt idx="1151">
                  <c:v>1</c:v>
                </c:pt>
                <c:pt idx="1153">
                  <c:v>1</c:v>
                </c:pt>
                <c:pt idx="1156">
                  <c:v>1</c:v>
                </c:pt>
                <c:pt idx="1158">
                  <c:v>2</c:v>
                </c:pt>
                <c:pt idx="1161">
                  <c:v>1</c:v>
                </c:pt>
                <c:pt idx="1166">
                  <c:v>1</c:v>
                </c:pt>
                <c:pt idx="1167">
                  <c:v>1</c:v>
                </c:pt>
                <c:pt idx="1168">
                  <c:v>1</c:v>
                </c:pt>
                <c:pt idx="1170">
                  <c:v>1</c:v>
                </c:pt>
                <c:pt idx="1171">
                  <c:v>2</c:v>
                </c:pt>
                <c:pt idx="1177">
                  <c:v>1</c:v>
                </c:pt>
                <c:pt idx="1178">
                  <c:v>1</c:v>
                </c:pt>
                <c:pt idx="1179">
                  <c:v>1</c:v>
                </c:pt>
                <c:pt idx="1181">
                  <c:v>2</c:v>
                </c:pt>
                <c:pt idx="1183">
                  <c:v>1</c:v>
                </c:pt>
                <c:pt idx="1184">
                  <c:v>1</c:v>
                </c:pt>
                <c:pt idx="1185">
                  <c:v>1</c:v>
                </c:pt>
                <c:pt idx="1186">
                  <c:v>1</c:v>
                </c:pt>
                <c:pt idx="1188">
                  <c:v>2</c:v>
                </c:pt>
                <c:pt idx="1191">
                  <c:v>1</c:v>
                </c:pt>
                <c:pt idx="1192">
                  <c:v>1</c:v>
                </c:pt>
                <c:pt idx="1194">
                  <c:v>1</c:v>
                </c:pt>
                <c:pt idx="1208">
                  <c:v>2</c:v>
                </c:pt>
                <c:pt idx="1211">
                  <c:v>1</c:v>
                </c:pt>
                <c:pt idx="1213">
                  <c:v>1</c:v>
                </c:pt>
                <c:pt idx="1214">
                  <c:v>1</c:v>
                </c:pt>
                <c:pt idx="1217">
                  <c:v>1</c:v>
                </c:pt>
                <c:pt idx="1222">
                  <c:v>2</c:v>
                </c:pt>
                <c:pt idx="1226">
                  <c:v>1</c:v>
                </c:pt>
                <c:pt idx="1228">
                  <c:v>1</c:v>
                </c:pt>
                <c:pt idx="1230">
                  <c:v>1</c:v>
                </c:pt>
                <c:pt idx="1231">
                  <c:v>1</c:v>
                </c:pt>
                <c:pt idx="1236">
                  <c:v>1</c:v>
                </c:pt>
                <c:pt idx="1239">
                  <c:v>2</c:v>
                </c:pt>
                <c:pt idx="1242">
                  <c:v>1</c:v>
                </c:pt>
                <c:pt idx="1244">
                  <c:v>1</c:v>
                </c:pt>
                <c:pt idx="1246">
                  <c:v>1</c:v>
                </c:pt>
                <c:pt idx="1248">
                  <c:v>1</c:v>
                </c:pt>
                <c:pt idx="1250">
                  <c:v>1</c:v>
                </c:pt>
                <c:pt idx="1252">
                  <c:v>1</c:v>
                </c:pt>
                <c:pt idx="1255">
                  <c:v>1</c:v>
                </c:pt>
                <c:pt idx="1257">
                  <c:v>1</c:v>
                </c:pt>
                <c:pt idx="1258">
                  <c:v>2</c:v>
                </c:pt>
                <c:pt idx="1261">
                  <c:v>1</c:v>
                </c:pt>
                <c:pt idx="1263">
                  <c:v>1</c:v>
                </c:pt>
                <c:pt idx="1268">
                  <c:v>1</c:v>
                </c:pt>
                <c:pt idx="1269">
                  <c:v>1</c:v>
                </c:pt>
                <c:pt idx="1270">
                  <c:v>1</c:v>
                </c:pt>
                <c:pt idx="1271">
                  <c:v>1</c:v>
                </c:pt>
                <c:pt idx="1272">
                  <c:v>1</c:v>
                </c:pt>
                <c:pt idx="1273">
                  <c:v>1</c:v>
                </c:pt>
                <c:pt idx="1274">
                  <c:v>1</c:v>
                </c:pt>
                <c:pt idx="1276">
                  <c:v>1</c:v>
                </c:pt>
                <c:pt idx="1281">
                  <c:v>1</c:v>
                </c:pt>
                <c:pt idx="1282">
                  <c:v>1</c:v>
                </c:pt>
                <c:pt idx="1285">
                  <c:v>1</c:v>
                </c:pt>
                <c:pt idx="1286">
                  <c:v>1</c:v>
                </c:pt>
                <c:pt idx="1288">
                  <c:v>2</c:v>
                </c:pt>
                <c:pt idx="1290">
                  <c:v>1</c:v>
                </c:pt>
                <c:pt idx="1293">
                  <c:v>1</c:v>
                </c:pt>
                <c:pt idx="1294">
                  <c:v>1</c:v>
                </c:pt>
                <c:pt idx="1297">
                  <c:v>2</c:v>
                </c:pt>
                <c:pt idx="1303">
                  <c:v>1</c:v>
                </c:pt>
                <c:pt idx="1306">
                  <c:v>1</c:v>
                </c:pt>
                <c:pt idx="1308">
                  <c:v>1</c:v>
                </c:pt>
                <c:pt idx="1309">
                  <c:v>1</c:v>
                </c:pt>
                <c:pt idx="1310">
                  <c:v>1</c:v>
                </c:pt>
                <c:pt idx="1312">
                  <c:v>1</c:v>
                </c:pt>
                <c:pt idx="1313">
                  <c:v>1</c:v>
                </c:pt>
                <c:pt idx="1315">
                  <c:v>1</c:v>
                </c:pt>
                <c:pt idx="1317">
                  <c:v>1</c:v>
                </c:pt>
                <c:pt idx="1319">
                  <c:v>1</c:v>
                </c:pt>
                <c:pt idx="1320">
                  <c:v>1</c:v>
                </c:pt>
                <c:pt idx="1322">
                  <c:v>1</c:v>
                </c:pt>
                <c:pt idx="1323">
                  <c:v>1</c:v>
                </c:pt>
                <c:pt idx="1324">
                  <c:v>1</c:v>
                </c:pt>
                <c:pt idx="1325">
                  <c:v>1</c:v>
                </c:pt>
                <c:pt idx="1327">
                  <c:v>2</c:v>
                </c:pt>
                <c:pt idx="1332">
                  <c:v>1</c:v>
                </c:pt>
                <c:pt idx="1333">
                  <c:v>1</c:v>
                </c:pt>
                <c:pt idx="1335">
                  <c:v>1</c:v>
                </c:pt>
                <c:pt idx="1336">
                  <c:v>1</c:v>
                </c:pt>
                <c:pt idx="1338">
                  <c:v>2</c:v>
                </c:pt>
                <c:pt idx="1339">
                  <c:v>1</c:v>
                </c:pt>
                <c:pt idx="1343">
                  <c:v>1</c:v>
                </c:pt>
                <c:pt idx="1344">
                  <c:v>1</c:v>
                </c:pt>
                <c:pt idx="1349">
                  <c:v>1</c:v>
                </c:pt>
                <c:pt idx="1353">
                  <c:v>2</c:v>
                </c:pt>
                <c:pt idx="1359">
                  <c:v>1</c:v>
                </c:pt>
                <c:pt idx="1362">
                  <c:v>1</c:v>
                </c:pt>
                <c:pt idx="1365">
                  <c:v>1</c:v>
                </c:pt>
                <c:pt idx="1366">
                  <c:v>1</c:v>
                </c:pt>
                <c:pt idx="1369">
                  <c:v>1</c:v>
                </c:pt>
                <c:pt idx="1371">
                  <c:v>1</c:v>
                </c:pt>
                <c:pt idx="1373">
                  <c:v>1</c:v>
                </c:pt>
                <c:pt idx="1375">
                  <c:v>1</c:v>
                </c:pt>
                <c:pt idx="1376">
                  <c:v>1</c:v>
                </c:pt>
                <c:pt idx="1380">
                  <c:v>1</c:v>
                </c:pt>
                <c:pt idx="1381">
                  <c:v>1</c:v>
                </c:pt>
                <c:pt idx="1382">
                  <c:v>1</c:v>
                </c:pt>
                <c:pt idx="1394">
                  <c:v>1</c:v>
                </c:pt>
                <c:pt idx="1396">
                  <c:v>1</c:v>
                </c:pt>
                <c:pt idx="1397">
                  <c:v>1</c:v>
                </c:pt>
                <c:pt idx="1400">
                  <c:v>1</c:v>
                </c:pt>
                <c:pt idx="1405">
                  <c:v>1</c:v>
                </c:pt>
                <c:pt idx="1411">
                  <c:v>1</c:v>
                </c:pt>
                <c:pt idx="1412">
                  <c:v>1</c:v>
                </c:pt>
                <c:pt idx="1425">
                  <c:v>1</c:v>
                </c:pt>
                <c:pt idx="1427">
                  <c:v>1</c:v>
                </c:pt>
                <c:pt idx="1428">
                  <c:v>1</c:v>
                </c:pt>
                <c:pt idx="1431">
                  <c:v>1</c:v>
                </c:pt>
                <c:pt idx="1435">
                  <c:v>2</c:v>
                </c:pt>
                <c:pt idx="1438">
                  <c:v>1</c:v>
                </c:pt>
                <c:pt idx="1440">
                  <c:v>2</c:v>
                </c:pt>
                <c:pt idx="1446">
                  <c:v>1</c:v>
                </c:pt>
                <c:pt idx="1451">
                  <c:v>1</c:v>
                </c:pt>
                <c:pt idx="1453">
                  <c:v>2</c:v>
                </c:pt>
                <c:pt idx="1455">
                  <c:v>1</c:v>
                </c:pt>
                <c:pt idx="1456">
                  <c:v>1</c:v>
                </c:pt>
                <c:pt idx="1460">
                  <c:v>1</c:v>
                </c:pt>
                <c:pt idx="1462">
                  <c:v>1</c:v>
                </c:pt>
                <c:pt idx="1463">
                  <c:v>1</c:v>
                </c:pt>
                <c:pt idx="1469">
                  <c:v>1</c:v>
                </c:pt>
                <c:pt idx="1473">
                  <c:v>1</c:v>
                </c:pt>
                <c:pt idx="1475">
                  <c:v>1</c:v>
                </c:pt>
                <c:pt idx="1477">
                  <c:v>2</c:v>
                </c:pt>
                <c:pt idx="1479">
                  <c:v>1</c:v>
                </c:pt>
                <c:pt idx="1480">
                  <c:v>1</c:v>
                </c:pt>
                <c:pt idx="1486">
                  <c:v>1</c:v>
                </c:pt>
                <c:pt idx="1489">
                  <c:v>1</c:v>
                </c:pt>
                <c:pt idx="1490">
                  <c:v>1</c:v>
                </c:pt>
                <c:pt idx="1492">
                  <c:v>1</c:v>
                </c:pt>
                <c:pt idx="1493">
                  <c:v>1</c:v>
                </c:pt>
                <c:pt idx="1494">
                  <c:v>1</c:v>
                </c:pt>
                <c:pt idx="1497">
                  <c:v>1</c:v>
                </c:pt>
                <c:pt idx="1498">
                  <c:v>1</c:v>
                </c:pt>
                <c:pt idx="1499">
                  <c:v>1</c:v>
                </c:pt>
                <c:pt idx="1500">
                  <c:v>1</c:v>
                </c:pt>
                <c:pt idx="1503">
                  <c:v>2</c:v>
                </c:pt>
                <c:pt idx="1504">
                  <c:v>1</c:v>
                </c:pt>
                <c:pt idx="1512">
                  <c:v>1</c:v>
                </c:pt>
                <c:pt idx="1519">
                  <c:v>1</c:v>
                </c:pt>
                <c:pt idx="1520">
                  <c:v>1</c:v>
                </c:pt>
                <c:pt idx="1521">
                  <c:v>1</c:v>
                </c:pt>
                <c:pt idx="1523">
                  <c:v>1</c:v>
                </c:pt>
                <c:pt idx="1525">
                  <c:v>1</c:v>
                </c:pt>
                <c:pt idx="1526">
                  <c:v>1</c:v>
                </c:pt>
                <c:pt idx="1527">
                  <c:v>3</c:v>
                </c:pt>
                <c:pt idx="1529">
                  <c:v>1</c:v>
                </c:pt>
                <c:pt idx="1531">
                  <c:v>1</c:v>
                </c:pt>
                <c:pt idx="1533">
                  <c:v>1</c:v>
                </c:pt>
                <c:pt idx="1534">
                  <c:v>1</c:v>
                </c:pt>
                <c:pt idx="1536">
                  <c:v>1</c:v>
                </c:pt>
                <c:pt idx="1537">
                  <c:v>1</c:v>
                </c:pt>
                <c:pt idx="1541">
                  <c:v>1</c:v>
                </c:pt>
                <c:pt idx="1543">
                  <c:v>1</c:v>
                </c:pt>
                <c:pt idx="1547">
                  <c:v>1</c:v>
                </c:pt>
                <c:pt idx="1549">
                  <c:v>1</c:v>
                </c:pt>
                <c:pt idx="1552">
                  <c:v>1</c:v>
                </c:pt>
                <c:pt idx="1555">
                  <c:v>1</c:v>
                </c:pt>
                <c:pt idx="1556">
                  <c:v>1</c:v>
                </c:pt>
                <c:pt idx="1558">
                  <c:v>1</c:v>
                </c:pt>
                <c:pt idx="1560">
                  <c:v>1</c:v>
                </c:pt>
                <c:pt idx="1564">
                  <c:v>1</c:v>
                </c:pt>
                <c:pt idx="1565">
                  <c:v>1</c:v>
                </c:pt>
                <c:pt idx="1567">
                  <c:v>1</c:v>
                </c:pt>
                <c:pt idx="1568">
                  <c:v>1</c:v>
                </c:pt>
                <c:pt idx="1569">
                  <c:v>1</c:v>
                </c:pt>
                <c:pt idx="1572">
                  <c:v>1</c:v>
                </c:pt>
                <c:pt idx="1577">
                  <c:v>1</c:v>
                </c:pt>
                <c:pt idx="1578">
                  <c:v>1</c:v>
                </c:pt>
                <c:pt idx="1579">
                  <c:v>1</c:v>
                </c:pt>
                <c:pt idx="1587">
                  <c:v>1</c:v>
                </c:pt>
                <c:pt idx="1588">
                  <c:v>1</c:v>
                </c:pt>
                <c:pt idx="1590">
                  <c:v>1</c:v>
                </c:pt>
                <c:pt idx="1592">
                  <c:v>2</c:v>
                </c:pt>
                <c:pt idx="1593">
                  <c:v>1</c:v>
                </c:pt>
                <c:pt idx="1594">
                  <c:v>1</c:v>
                </c:pt>
                <c:pt idx="1595">
                  <c:v>1</c:v>
                </c:pt>
                <c:pt idx="1600">
                  <c:v>2</c:v>
                </c:pt>
                <c:pt idx="1607">
                  <c:v>2</c:v>
                </c:pt>
                <c:pt idx="1610">
                  <c:v>1</c:v>
                </c:pt>
                <c:pt idx="1612">
                  <c:v>2</c:v>
                </c:pt>
                <c:pt idx="1621">
                  <c:v>1</c:v>
                </c:pt>
                <c:pt idx="1623">
                  <c:v>1</c:v>
                </c:pt>
                <c:pt idx="1624">
                  <c:v>1</c:v>
                </c:pt>
                <c:pt idx="1631">
                  <c:v>3</c:v>
                </c:pt>
                <c:pt idx="1632">
                  <c:v>1</c:v>
                </c:pt>
                <c:pt idx="1637">
                  <c:v>1</c:v>
                </c:pt>
                <c:pt idx="1638">
                  <c:v>1</c:v>
                </c:pt>
                <c:pt idx="1643">
                  <c:v>1</c:v>
                </c:pt>
                <c:pt idx="1649">
                  <c:v>1</c:v>
                </c:pt>
                <c:pt idx="1655">
                  <c:v>1</c:v>
                </c:pt>
                <c:pt idx="1656">
                  <c:v>1</c:v>
                </c:pt>
                <c:pt idx="1657">
                  <c:v>1</c:v>
                </c:pt>
                <c:pt idx="1658">
                  <c:v>1</c:v>
                </c:pt>
                <c:pt idx="1662">
                  <c:v>1</c:v>
                </c:pt>
                <c:pt idx="1665">
                  <c:v>1</c:v>
                </c:pt>
                <c:pt idx="1666">
                  <c:v>1</c:v>
                </c:pt>
                <c:pt idx="1670">
                  <c:v>1</c:v>
                </c:pt>
                <c:pt idx="1671">
                  <c:v>1</c:v>
                </c:pt>
                <c:pt idx="1674">
                  <c:v>1</c:v>
                </c:pt>
                <c:pt idx="1682">
                  <c:v>1</c:v>
                </c:pt>
                <c:pt idx="1687">
                  <c:v>1</c:v>
                </c:pt>
                <c:pt idx="1691">
                  <c:v>1</c:v>
                </c:pt>
                <c:pt idx="1700">
                  <c:v>1</c:v>
                </c:pt>
                <c:pt idx="1703">
                  <c:v>1</c:v>
                </c:pt>
                <c:pt idx="1704">
                  <c:v>2</c:v>
                </c:pt>
                <c:pt idx="1706">
                  <c:v>2</c:v>
                </c:pt>
                <c:pt idx="1708">
                  <c:v>1</c:v>
                </c:pt>
                <c:pt idx="1709">
                  <c:v>1</c:v>
                </c:pt>
                <c:pt idx="1710">
                  <c:v>1</c:v>
                </c:pt>
                <c:pt idx="1713">
                  <c:v>1</c:v>
                </c:pt>
                <c:pt idx="1721">
                  <c:v>1</c:v>
                </c:pt>
                <c:pt idx="1722">
                  <c:v>1</c:v>
                </c:pt>
                <c:pt idx="1728">
                  <c:v>1</c:v>
                </c:pt>
                <c:pt idx="1731">
                  <c:v>1</c:v>
                </c:pt>
                <c:pt idx="1734">
                  <c:v>1</c:v>
                </c:pt>
                <c:pt idx="1740">
                  <c:v>1</c:v>
                </c:pt>
                <c:pt idx="1743">
                  <c:v>1</c:v>
                </c:pt>
                <c:pt idx="1745">
                  <c:v>2</c:v>
                </c:pt>
                <c:pt idx="1746">
                  <c:v>1</c:v>
                </c:pt>
                <c:pt idx="1749">
                  <c:v>1</c:v>
                </c:pt>
                <c:pt idx="1750">
                  <c:v>2</c:v>
                </c:pt>
                <c:pt idx="1752">
                  <c:v>1</c:v>
                </c:pt>
                <c:pt idx="1754">
                  <c:v>1</c:v>
                </c:pt>
                <c:pt idx="1755">
                  <c:v>2</c:v>
                </c:pt>
                <c:pt idx="1764">
                  <c:v>1</c:v>
                </c:pt>
                <c:pt idx="1768">
                  <c:v>1</c:v>
                </c:pt>
                <c:pt idx="1770">
                  <c:v>1</c:v>
                </c:pt>
                <c:pt idx="1771">
                  <c:v>1</c:v>
                </c:pt>
                <c:pt idx="1773">
                  <c:v>2</c:v>
                </c:pt>
                <c:pt idx="1775">
                  <c:v>2</c:v>
                </c:pt>
                <c:pt idx="1776">
                  <c:v>1</c:v>
                </c:pt>
                <c:pt idx="1783">
                  <c:v>2</c:v>
                </c:pt>
                <c:pt idx="1785">
                  <c:v>2</c:v>
                </c:pt>
                <c:pt idx="1786">
                  <c:v>1</c:v>
                </c:pt>
                <c:pt idx="1791">
                  <c:v>2</c:v>
                </c:pt>
                <c:pt idx="1798">
                  <c:v>1</c:v>
                </c:pt>
                <c:pt idx="1799">
                  <c:v>1</c:v>
                </c:pt>
                <c:pt idx="1800">
                  <c:v>2</c:v>
                </c:pt>
                <c:pt idx="1803">
                  <c:v>1</c:v>
                </c:pt>
                <c:pt idx="1811">
                  <c:v>1</c:v>
                </c:pt>
                <c:pt idx="1812">
                  <c:v>1</c:v>
                </c:pt>
                <c:pt idx="1814">
                  <c:v>1</c:v>
                </c:pt>
                <c:pt idx="1823">
                  <c:v>1</c:v>
                </c:pt>
                <c:pt idx="1824">
                  <c:v>1</c:v>
                </c:pt>
                <c:pt idx="1827">
                  <c:v>1</c:v>
                </c:pt>
                <c:pt idx="1828">
                  <c:v>1</c:v>
                </c:pt>
                <c:pt idx="1841">
                  <c:v>1</c:v>
                </c:pt>
                <c:pt idx="1845">
                  <c:v>2</c:v>
                </c:pt>
                <c:pt idx="1851">
                  <c:v>1</c:v>
                </c:pt>
                <c:pt idx="1857">
                  <c:v>1</c:v>
                </c:pt>
                <c:pt idx="1858">
                  <c:v>1</c:v>
                </c:pt>
                <c:pt idx="1866">
                  <c:v>1</c:v>
                </c:pt>
                <c:pt idx="1870">
                  <c:v>1</c:v>
                </c:pt>
                <c:pt idx="1871">
                  <c:v>2</c:v>
                </c:pt>
                <c:pt idx="1873">
                  <c:v>2</c:v>
                </c:pt>
                <c:pt idx="1874">
                  <c:v>1</c:v>
                </c:pt>
                <c:pt idx="1876">
                  <c:v>1</c:v>
                </c:pt>
                <c:pt idx="1885">
                  <c:v>1</c:v>
                </c:pt>
                <c:pt idx="1887">
                  <c:v>1</c:v>
                </c:pt>
                <c:pt idx="1893">
                  <c:v>1</c:v>
                </c:pt>
                <c:pt idx="1895">
                  <c:v>1</c:v>
                </c:pt>
                <c:pt idx="1897">
                  <c:v>1</c:v>
                </c:pt>
                <c:pt idx="1904">
                  <c:v>1</c:v>
                </c:pt>
                <c:pt idx="1905">
                  <c:v>1</c:v>
                </c:pt>
                <c:pt idx="1906">
                  <c:v>1</c:v>
                </c:pt>
                <c:pt idx="1907">
                  <c:v>1</c:v>
                </c:pt>
                <c:pt idx="1908">
                  <c:v>3</c:v>
                </c:pt>
                <c:pt idx="1909">
                  <c:v>1</c:v>
                </c:pt>
                <c:pt idx="1910">
                  <c:v>1</c:v>
                </c:pt>
                <c:pt idx="1911">
                  <c:v>1</c:v>
                </c:pt>
                <c:pt idx="1912">
                  <c:v>1</c:v>
                </c:pt>
                <c:pt idx="1915">
                  <c:v>1</c:v>
                </c:pt>
                <c:pt idx="1918">
                  <c:v>2</c:v>
                </c:pt>
                <c:pt idx="1920">
                  <c:v>1</c:v>
                </c:pt>
                <c:pt idx="1922">
                  <c:v>1</c:v>
                </c:pt>
                <c:pt idx="1928">
                  <c:v>2</c:v>
                </c:pt>
                <c:pt idx="1937">
                  <c:v>1</c:v>
                </c:pt>
                <c:pt idx="1939">
                  <c:v>1</c:v>
                </c:pt>
                <c:pt idx="1940">
                  <c:v>1</c:v>
                </c:pt>
                <c:pt idx="1941">
                  <c:v>1</c:v>
                </c:pt>
                <c:pt idx="1944">
                  <c:v>1</c:v>
                </c:pt>
                <c:pt idx="1948">
                  <c:v>2</c:v>
                </c:pt>
                <c:pt idx="1955">
                  <c:v>1</c:v>
                </c:pt>
                <c:pt idx="1960">
                  <c:v>1</c:v>
                </c:pt>
                <c:pt idx="1962">
                  <c:v>1</c:v>
                </c:pt>
                <c:pt idx="1966">
                  <c:v>1</c:v>
                </c:pt>
                <c:pt idx="1971">
                  <c:v>1</c:v>
                </c:pt>
                <c:pt idx="1974">
                  <c:v>1</c:v>
                </c:pt>
                <c:pt idx="1982">
                  <c:v>1</c:v>
                </c:pt>
                <c:pt idx="1990">
                  <c:v>1</c:v>
                </c:pt>
                <c:pt idx="1993">
                  <c:v>1</c:v>
                </c:pt>
                <c:pt idx="1995">
                  <c:v>1</c:v>
                </c:pt>
                <c:pt idx="1996">
                  <c:v>1</c:v>
                </c:pt>
                <c:pt idx="1998">
                  <c:v>1</c:v>
                </c:pt>
                <c:pt idx="2001">
                  <c:v>1</c:v>
                </c:pt>
                <c:pt idx="2007">
                  <c:v>1</c:v>
                </c:pt>
                <c:pt idx="2014">
                  <c:v>1</c:v>
                </c:pt>
                <c:pt idx="2016">
                  <c:v>1</c:v>
                </c:pt>
                <c:pt idx="2019">
                  <c:v>1</c:v>
                </c:pt>
                <c:pt idx="2023">
                  <c:v>1</c:v>
                </c:pt>
                <c:pt idx="2028">
                  <c:v>1</c:v>
                </c:pt>
                <c:pt idx="2030">
                  <c:v>1</c:v>
                </c:pt>
                <c:pt idx="2031">
                  <c:v>1</c:v>
                </c:pt>
                <c:pt idx="2036">
                  <c:v>1</c:v>
                </c:pt>
                <c:pt idx="2047">
                  <c:v>1</c:v>
                </c:pt>
                <c:pt idx="2049">
                  <c:v>1</c:v>
                </c:pt>
                <c:pt idx="2051">
                  <c:v>1</c:v>
                </c:pt>
                <c:pt idx="2058">
                  <c:v>1</c:v>
                </c:pt>
                <c:pt idx="2060">
                  <c:v>1</c:v>
                </c:pt>
                <c:pt idx="2061">
                  <c:v>1</c:v>
                </c:pt>
                <c:pt idx="2065">
                  <c:v>1</c:v>
                </c:pt>
                <c:pt idx="2069">
                  <c:v>1</c:v>
                </c:pt>
                <c:pt idx="2072">
                  <c:v>1</c:v>
                </c:pt>
                <c:pt idx="2073">
                  <c:v>1</c:v>
                </c:pt>
                <c:pt idx="2074">
                  <c:v>1</c:v>
                </c:pt>
                <c:pt idx="2076">
                  <c:v>1</c:v>
                </c:pt>
                <c:pt idx="2077">
                  <c:v>1</c:v>
                </c:pt>
                <c:pt idx="2087">
                  <c:v>1</c:v>
                </c:pt>
                <c:pt idx="2089">
                  <c:v>1</c:v>
                </c:pt>
                <c:pt idx="2090">
                  <c:v>1</c:v>
                </c:pt>
                <c:pt idx="2096">
                  <c:v>1</c:v>
                </c:pt>
                <c:pt idx="2097">
                  <c:v>1</c:v>
                </c:pt>
                <c:pt idx="2104">
                  <c:v>1</c:v>
                </c:pt>
                <c:pt idx="2109">
                  <c:v>1</c:v>
                </c:pt>
                <c:pt idx="2110">
                  <c:v>1</c:v>
                </c:pt>
                <c:pt idx="2113">
                  <c:v>1</c:v>
                </c:pt>
                <c:pt idx="2114">
                  <c:v>1</c:v>
                </c:pt>
                <c:pt idx="2118">
                  <c:v>1</c:v>
                </c:pt>
                <c:pt idx="2120">
                  <c:v>1</c:v>
                </c:pt>
                <c:pt idx="2121">
                  <c:v>1</c:v>
                </c:pt>
                <c:pt idx="2124">
                  <c:v>1</c:v>
                </c:pt>
                <c:pt idx="2125">
                  <c:v>1</c:v>
                </c:pt>
                <c:pt idx="2126">
                  <c:v>1</c:v>
                </c:pt>
                <c:pt idx="2127">
                  <c:v>1</c:v>
                </c:pt>
                <c:pt idx="2128">
                  <c:v>1</c:v>
                </c:pt>
                <c:pt idx="2132">
                  <c:v>1</c:v>
                </c:pt>
                <c:pt idx="2134">
                  <c:v>1</c:v>
                </c:pt>
                <c:pt idx="2135">
                  <c:v>1</c:v>
                </c:pt>
                <c:pt idx="2136">
                  <c:v>1</c:v>
                </c:pt>
                <c:pt idx="2138">
                  <c:v>1</c:v>
                </c:pt>
                <c:pt idx="2139">
                  <c:v>1</c:v>
                </c:pt>
                <c:pt idx="2140">
                  <c:v>1</c:v>
                </c:pt>
                <c:pt idx="2143">
                  <c:v>1</c:v>
                </c:pt>
                <c:pt idx="2144">
                  <c:v>1</c:v>
                </c:pt>
                <c:pt idx="2147">
                  <c:v>2</c:v>
                </c:pt>
                <c:pt idx="2148">
                  <c:v>1</c:v>
                </c:pt>
                <c:pt idx="2154">
                  <c:v>1</c:v>
                </c:pt>
                <c:pt idx="2161">
                  <c:v>1</c:v>
                </c:pt>
                <c:pt idx="2162">
                  <c:v>1</c:v>
                </c:pt>
                <c:pt idx="2167">
                  <c:v>1</c:v>
                </c:pt>
                <c:pt idx="2175">
                  <c:v>1</c:v>
                </c:pt>
                <c:pt idx="2176">
                  <c:v>1</c:v>
                </c:pt>
                <c:pt idx="2177">
                  <c:v>1</c:v>
                </c:pt>
                <c:pt idx="2183">
                  <c:v>1</c:v>
                </c:pt>
                <c:pt idx="2187">
                  <c:v>1</c:v>
                </c:pt>
                <c:pt idx="2193">
                  <c:v>1</c:v>
                </c:pt>
                <c:pt idx="2200">
                  <c:v>2</c:v>
                </c:pt>
                <c:pt idx="2202">
                  <c:v>1</c:v>
                </c:pt>
                <c:pt idx="2205">
                  <c:v>1</c:v>
                </c:pt>
                <c:pt idx="2208">
                  <c:v>1</c:v>
                </c:pt>
                <c:pt idx="2209">
                  <c:v>2</c:v>
                </c:pt>
                <c:pt idx="2210">
                  <c:v>1</c:v>
                </c:pt>
                <c:pt idx="2211">
                  <c:v>1</c:v>
                </c:pt>
                <c:pt idx="2212">
                  <c:v>1</c:v>
                </c:pt>
                <c:pt idx="2213">
                  <c:v>1</c:v>
                </c:pt>
                <c:pt idx="2221">
                  <c:v>1</c:v>
                </c:pt>
                <c:pt idx="2222">
                  <c:v>1</c:v>
                </c:pt>
                <c:pt idx="2224">
                  <c:v>1</c:v>
                </c:pt>
                <c:pt idx="2226">
                  <c:v>1</c:v>
                </c:pt>
                <c:pt idx="2228">
                  <c:v>1</c:v>
                </c:pt>
                <c:pt idx="2232">
                  <c:v>1</c:v>
                </c:pt>
                <c:pt idx="2233">
                  <c:v>1</c:v>
                </c:pt>
                <c:pt idx="2236">
                  <c:v>1</c:v>
                </c:pt>
                <c:pt idx="2239">
                  <c:v>1</c:v>
                </c:pt>
                <c:pt idx="2245">
                  <c:v>1</c:v>
                </c:pt>
                <c:pt idx="2248">
                  <c:v>1</c:v>
                </c:pt>
                <c:pt idx="2252">
                  <c:v>2</c:v>
                </c:pt>
                <c:pt idx="2262">
                  <c:v>1</c:v>
                </c:pt>
                <c:pt idx="2264">
                  <c:v>1</c:v>
                </c:pt>
                <c:pt idx="2273">
                  <c:v>1</c:v>
                </c:pt>
                <c:pt idx="2278">
                  <c:v>1</c:v>
                </c:pt>
                <c:pt idx="2282">
                  <c:v>2</c:v>
                </c:pt>
                <c:pt idx="2291">
                  <c:v>1</c:v>
                </c:pt>
                <c:pt idx="2293">
                  <c:v>1</c:v>
                </c:pt>
                <c:pt idx="2295">
                  <c:v>1</c:v>
                </c:pt>
                <c:pt idx="2303">
                  <c:v>1</c:v>
                </c:pt>
                <c:pt idx="2304">
                  <c:v>1</c:v>
                </c:pt>
                <c:pt idx="2315">
                  <c:v>1</c:v>
                </c:pt>
                <c:pt idx="2319">
                  <c:v>1</c:v>
                </c:pt>
                <c:pt idx="2321">
                  <c:v>1</c:v>
                </c:pt>
                <c:pt idx="2324">
                  <c:v>1</c:v>
                </c:pt>
                <c:pt idx="2325">
                  <c:v>1</c:v>
                </c:pt>
                <c:pt idx="2327">
                  <c:v>1</c:v>
                </c:pt>
                <c:pt idx="2328">
                  <c:v>1</c:v>
                </c:pt>
                <c:pt idx="2330">
                  <c:v>1</c:v>
                </c:pt>
                <c:pt idx="2332">
                  <c:v>1</c:v>
                </c:pt>
                <c:pt idx="2336">
                  <c:v>1</c:v>
                </c:pt>
                <c:pt idx="2344">
                  <c:v>1</c:v>
                </c:pt>
                <c:pt idx="2347">
                  <c:v>1</c:v>
                </c:pt>
                <c:pt idx="2351">
                  <c:v>1</c:v>
                </c:pt>
                <c:pt idx="2360">
                  <c:v>1</c:v>
                </c:pt>
                <c:pt idx="2365">
                  <c:v>1</c:v>
                </c:pt>
                <c:pt idx="2367">
                  <c:v>2</c:v>
                </c:pt>
                <c:pt idx="2368">
                  <c:v>1</c:v>
                </c:pt>
                <c:pt idx="2377">
                  <c:v>1</c:v>
                </c:pt>
                <c:pt idx="2378">
                  <c:v>1</c:v>
                </c:pt>
                <c:pt idx="2380">
                  <c:v>1</c:v>
                </c:pt>
                <c:pt idx="2383">
                  <c:v>2</c:v>
                </c:pt>
                <c:pt idx="2388">
                  <c:v>1</c:v>
                </c:pt>
                <c:pt idx="2389">
                  <c:v>1</c:v>
                </c:pt>
                <c:pt idx="2393">
                  <c:v>2</c:v>
                </c:pt>
                <c:pt idx="2398">
                  <c:v>1</c:v>
                </c:pt>
                <c:pt idx="2406">
                  <c:v>1</c:v>
                </c:pt>
                <c:pt idx="2411">
                  <c:v>2</c:v>
                </c:pt>
                <c:pt idx="2413">
                  <c:v>1</c:v>
                </c:pt>
                <c:pt idx="2416">
                  <c:v>1</c:v>
                </c:pt>
                <c:pt idx="2420">
                  <c:v>1</c:v>
                </c:pt>
                <c:pt idx="2421">
                  <c:v>1</c:v>
                </c:pt>
                <c:pt idx="2423">
                  <c:v>1</c:v>
                </c:pt>
                <c:pt idx="2425">
                  <c:v>1</c:v>
                </c:pt>
                <c:pt idx="2426">
                  <c:v>1</c:v>
                </c:pt>
                <c:pt idx="2427">
                  <c:v>1</c:v>
                </c:pt>
                <c:pt idx="2428">
                  <c:v>3</c:v>
                </c:pt>
                <c:pt idx="2434">
                  <c:v>1</c:v>
                </c:pt>
                <c:pt idx="2435">
                  <c:v>1</c:v>
                </c:pt>
                <c:pt idx="2436">
                  <c:v>1</c:v>
                </c:pt>
                <c:pt idx="2439">
                  <c:v>1</c:v>
                </c:pt>
                <c:pt idx="2445">
                  <c:v>2</c:v>
                </c:pt>
                <c:pt idx="2447">
                  <c:v>1</c:v>
                </c:pt>
                <c:pt idx="2449">
                  <c:v>1</c:v>
                </c:pt>
                <c:pt idx="2459">
                  <c:v>1</c:v>
                </c:pt>
                <c:pt idx="2460">
                  <c:v>1</c:v>
                </c:pt>
                <c:pt idx="2465">
                  <c:v>1</c:v>
                </c:pt>
                <c:pt idx="2466">
                  <c:v>2</c:v>
                </c:pt>
                <c:pt idx="2467">
                  <c:v>1</c:v>
                </c:pt>
                <c:pt idx="2473">
                  <c:v>1</c:v>
                </c:pt>
                <c:pt idx="2474">
                  <c:v>1</c:v>
                </c:pt>
                <c:pt idx="2476">
                  <c:v>1</c:v>
                </c:pt>
                <c:pt idx="2485">
                  <c:v>1</c:v>
                </c:pt>
                <c:pt idx="2498">
                  <c:v>1</c:v>
                </c:pt>
                <c:pt idx="2501">
                  <c:v>1</c:v>
                </c:pt>
                <c:pt idx="2502">
                  <c:v>1</c:v>
                </c:pt>
                <c:pt idx="2503">
                  <c:v>1</c:v>
                </c:pt>
                <c:pt idx="2504">
                  <c:v>1</c:v>
                </c:pt>
                <c:pt idx="2506">
                  <c:v>1</c:v>
                </c:pt>
                <c:pt idx="2509">
                  <c:v>1</c:v>
                </c:pt>
                <c:pt idx="2510">
                  <c:v>1</c:v>
                </c:pt>
                <c:pt idx="2512">
                  <c:v>1</c:v>
                </c:pt>
                <c:pt idx="2518">
                  <c:v>1</c:v>
                </c:pt>
                <c:pt idx="2521">
                  <c:v>1</c:v>
                </c:pt>
                <c:pt idx="2522">
                  <c:v>1</c:v>
                </c:pt>
                <c:pt idx="2523">
                  <c:v>1</c:v>
                </c:pt>
                <c:pt idx="2526">
                  <c:v>1</c:v>
                </c:pt>
                <c:pt idx="2530">
                  <c:v>1</c:v>
                </c:pt>
                <c:pt idx="2537">
                  <c:v>1</c:v>
                </c:pt>
                <c:pt idx="2539">
                  <c:v>1</c:v>
                </c:pt>
                <c:pt idx="2540">
                  <c:v>1</c:v>
                </c:pt>
                <c:pt idx="2544">
                  <c:v>1</c:v>
                </c:pt>
                <c:pt idx="2547">
                  <c:v>1</c:v>
                </c:pt>
                <c:pt idx="2550">
                  <c:v>1</c:v>
                </c:pt>
                <c:pt idx="2555">
                  <c:v>1</c:v>
                </c:pt>
                <c:pt idx="2558">
                  <c:v>1</c:v>
                </c:pt>
                <c:pt idx="2564">
                  <c:v>1</c:v>
                </c:pt>
                <c:pt idx="2567">
                  <c:v>1</c:v>
                </c:pt>
                <c:pt idx="2570">
                  <c:v>1</c:v>
                </c:pt>
                <c:pt idx="2574">
                  <c:v>1</c:v>
                </c:pt>
                <c:pt idx="2577">
                  <c:v>1</c:v>
                </c:pt>
                <c:pt idx="2578">
                  <c:v>1</c:v>
                </c:pt>
                <c:pt idx="2583">
                  <c:v>2</c:v>
                </c:pt>
                <c:pt idx="2584">
                  <c:v>1</c:v>
                </c:pt>
                <c:pt idx="2585">
                  <c:v>1</c:v>
                </c:pt>
                <c:pt idx="2586">
                  <c:v>1</c:v>
                </c:pt>
                <c:pt idx="2587">
                  <c:v>1</c:v>
                </c:pt>
                <c:pt idx="2590">
                  <c:v>1</c:v>
                </c:pt>
                <c:pt idx="2595">
                  <c:v>1</c:v>
                </c:pt>
                <c:pt idx="2597">
                  <c:v>1</c:v>
                </c:pt>
                <c:pt idx="2599">
                  <c:v>1</c:v>
                </c:pt>
                <c:pt idx="2600">
                  <c:v>1</c:v>
                </c:pt>
                <c:pt idx="2603">
                  <c:v>1</c:v>
                </c:pt>
                <c:pt idx="2610">
                  <c:v>1</c:v>
                </c:pt>
                <c:pt idx="2613">
                  <c:v>1</c:v>
                </c:pt>
                <c:pt idx="2615">
                  <c:v>2</c:v>
                </c:pt>
                <c:pt idx="2620">
                  <c:v>1</c:v>
                </c:pt>
                <c:pt idx="2621">
                  <c:v>1</c:v>
                </c:pt>
                <c:pt idx="2624">
                  <c:v>2</c:v>
                </c:pt>
                <c:pt idx="2626">
                  <c:v>2</c:v>
                </c:pt>
                <c:pt idx="2627">
                  <c:v>1</c:v>
                </c:pt>
                <c:pt idx="2628">
                  <c:v>1</c:v>
                </c:pt>
                <c:pt idx="2631">
                  <c:v>1</c:v>
                </c:pt>
                <c:pt idx="2636">
                  <c:v>1</c:v>
                </c:pt>
                <c:pt idx="2637">
                  <c:v>1</c:v>
                </c:pt>
                <c:pt idx="2640">
                  <c:v>1</c:v>
                </c:pt>
                <c:pt idx="2642">
                  <c:v>1</c:v>
                </c:pt>
                <c:pt idx="2643">
                  <c:v>2</c:v>
                </c:pt>
                <c:pt idx="2645">
                  <c:v>1</c:v>
                </c:pt>
                <c:pt idx="2646">
                  <c:v>1</c:v>
                </c:pt>
                <c:pt idx="2647">
                  <c:v>1</c:v>
                </c:pt>
                <c:pt idx="2653">
                  <c:v>3</c:v>
                </c:pt>
                <c:pt idx="2654">
                  <c:v>1</c:v>
                </c:pt>
                <c:pt idx="2665">
                  <c:v>1</c:v>
                </c:pt>
                <c:pt idx="2672">
                  <c:v>1</c:v>
                </c:pt>
                <c:pt idx="2679">
                  <c:v>1</c:v>
                </c:pt>
                <c:pt idx="2682">
                  <c:v>1</c:v>
                </c:pt>
                <c:pt idx="2684">
                  <c:v>1</c:v>
                </c:pt>
                <c:pt idx="2687">
                  <c:v>1</c:v>
                </c:pt>
                <c:pt idx="2691">
                  <c:v>1</c:v>
                </c:pt>
                <c:pt idx="2694">
                  <c:v>1</c:v>
                </c:pt>
                <c:pt idx="2696">
                  <c:v>1</c:v>
                </c:pt>
                <c:pt idx="2699">
                  <c:v>1</c:v>
                </c:pt>
                <c:pt idx="2700">
                  <c:v>1</c:v>
                </c:pt>
                <c:pt idx="2701">
                  <c:v>1</c:v>
                </c:pt>
                <c:pt idx="2702">
                  <c:v>1</c:v>
                </c:pt>
                <c:pt idx="2712">
                  <c:v>1</c:v>
                </c:pt>
                <c:pt idx="2714">
                  <c:v>2</c:v>
                </c:pt>
                <c:pt idx="2717">
                  <c:v>2</c:v>
                </c:pt>
                <c:pt idx="2722">
                  <c:v>2</c:v>
                </c:pt>
                <c:pt idx="2726">
                  <c:v>1</c:v>
                </c:pt>
                <c:pt idx="2732">
                  <c:v>1</c:v>
                </c:pt>
                <c:pt idx="2737">
                  <c:v>1</c:v>
                </c:pt>
                <c:pt idx="2738">
                  <c:v>1</c:v>
                </c:pt>
                <c:pt idx="2739">
                  <c:v>1</c:v>
                </c:pt>
                <c:pt idx="2740">
                  <c:v>1</c:v>
                </c:pt>
                <c:pt idx="2742">
                  <c:v>1</c:v>
                </c:pt>
                <c:pt idx="2747">
                  <c:v>1</c:v>
                </c:pt>
                <c:pt idx="2749">
                  <c:v>1</c:v>
                </c:pt>
                <c:pt idx="2750">
                  <c:v>1</c:v>
                </c:pt>
                <c:pt idx="2752">
                  <c:v>1</c:v>
                </c:pt>
                <c:pt idx="2756">
                  <c:v>1</c:v>
                </c:pt>
                <c:pt idx="2765">
                  <c:v>1</c:v>
                </c:pt>
                <c:pt idx="2766">
                  <c:v>1</c:v>
                </c:pt>
                <c:pt idx="2767">
                  <c:v>1</c:v>
                </c:pt>
                <c:pt idx="2771">
                  <c:v>1</c:v>
                </c:pt>
                <c:pt idx="2774">
                  <c:v>2</c:v>
                </c:pt>
                <c:pt idx="2778">
                  <c:v>1</c:v>
                </c:pt>
                <c:pt idx="2782">
                  <c:v>1</c:v>
                </c:pt>
                <c:pt idx="2784">
                  <c:v>1</c:v>
                </c:pt>
                <c:pt idx="2786">
                  <c:v>1</c:v>
                </c:pt>
                <c:pt idx="2787">
                  <c:v>1</c:v>
                </c:pt>
                <c:pt idx="2791">
                  <c:v>1</c:v>
                </c:pt>
                <c:pt idx="2796">
                  <c:v>1</c:v>
                </c:pt>
                <c:pt idx="2798">
                  <c:v>1</c:v>
                </c:pt>
                <c:pt idx="2801">
                  <c:v>1</c:v>
                </c:pt>
                <c:pt idx="2802">
                  <c:v>1</c:v>
                </c:pt>
                <c:pt idx="2804">
                  <c:v>1</c:v>
                </c:pt>
                <c:pt idx="2810">
                  <c:v>1</c:v>
                </c:pt>
                <c:pt idx="2812">
                  <c:v>1</c:v>
                </c:pt>
                <c:pt idx="2818">
                  <c:v>1</c:v>
                </c:pt>
                <c:pt idx="2822">
                  <c:v>2</c:v>
                </c:pt>
                <c:pt idx="2826">
                  <c:v>1</c:v>
                </c:pt>
                <c:pt idx="2828">
                  <c:v>1</c:v>
                </c:pt>
                <c:pt idx="2829">
                  <c:v>1</c:v>
                </c:pt>
                <c:pt idx="2832">
                  <c:v>1</c:v>
                </c:pt>
                <c:pt idx="2849">
                  <c:v>1</c:v>
                </c:pt>
                <c:pt idx="2853">
                  <c:v>1</c:v>
                </c:pt>
                <c:pt idx="2859">
                  <c:v>1</c:v>
                </c:pt>
                <c:pt idx="2861">
                  <c:v>1</c:v>
                </c:pt>
                <c:pt idx="2862">
                  <c:v>1</c:v>
                </c:pt>
                <c:pt idx="2863">
                  <c:v>1</c:v>
                </c:pt>
                <c:pt idx="2869">
                  <c:v>1</c:v>
                </c:pt>
                <c:pt idx="2872">
                  <c:v>1</c:v>
                </c:pt>
                <c:pt idx="2875">
                  <c:v>1</c:v>
                </c:pt>
                <c:pt idx="2883">
                  <c:v>1</c:v>
                </c:pt>
                <c:pt idx="2885">
                  <c:v>1</c:v>
                </c:pt>
                <c:pt idx="2887">
                  <c:v>2</c:v>
                </c:pt>
                <c:pt idx="2888">
                  <c:v>1</c:v>
                </c:pt>
                <c:pt idx="2891">
                  <c:v>1</c:v>
                </c:pt>
                <c:pt idx="2899">
                  <c:v>1</c:v>
                </c:pt>
                <c:pt idx="2918">
                  <c:v>1</c:v>
                </c:pt>
                <c:pt idx="2920">
                  <c:v>1</c:v>
                </c:pt>
                <c:pt idx="2928">
                  <c:v>1</c:v>
                </c:pt>
                <c:pt idx="2929">
                  <c:v>2</c:v>
                </c:pt>
                <c:pt idx="2936">
                  <c:v>1</c:v>
                </c:pt>
                <c:pt idx="2944">
                  <c:v>1</c:v>
                </c:pt>
                <c:pt idx="2945">
                  <c:v>2</c:v>
                </c:pt>
                <c:pt idx="2946">
                  <c:v>1</c:v>
                </c:pt>
                <c:pt idx="2948">
                  <c:v>2</c:v>
                </c:pt>
                <c:pt idx="2949">
                  <c:v>2</c:v>
                </c:pt>
                <c:pt idx="2950">
                  <c:v>2</c:v>
                </c:pt>
                <c:pt idx="2954">
                  <c:v>1</c:v>
                </c:pt>
                <c:pt idx="2959">
                  <c:v>1</c:v>
                </c:pt>
                <c:pt idx="2961">
                  <c:v>1</c:v>
                </c:pt>
                <c:pt idx="2977">
                  <c:v>1</c:v>
                </c:pt>
                <c:pt idx="2980">
                  <c:v>1</c:v>
                </c:pt>
                <c:pt idx="2981">
                  <c:v>1</c:v>
                </c:pt>
                <c:pt idx="2982">
                  <c:v>1</c:v>
                </c:pt>
                <c:pt idx="2983">
                  <c:v>1</c:v>
                </c:pt>
                <c:pt idx="2987">
                  <c:v>1</c:v>
                </c:pt>
                <c:pt idx="2988">
                  <c:v>1</c:v>
                </c:pt>
                <c:pt idx="2990">
                  <c:v>1</c:v>
                </c:pt>
                <c:pt idx="2992">
                  <c:v>1</c:v>
                </c:pt>
                <c:pt idx="2994">
                  <c:v>1</c:v>
                </c:pt>
                <c:pt idx="2995">
                  <c:v>1</c:v>
                </c:pt>
                <c:pt idx="3005">
                  <c:v>1</c:v>
                </c:pt>
                <c:pt idx="3007">
                  <c:v>1</c:v>
                </c:pt>
                <c:pt idx="3010">
                  <c:v>1</c:v>
                </c:pt>
                <c:pt idx="3016">
                  <c:v>1</c:v>
                </c:pt>
                <c:pt idx="3017">
                  <c:v>1</c:v>
                </c:pt>
                <c:pt idx="3018">
                  <c:v>2</c:v>
                </c:pt>
                <c:pt idx="3030">
                  <c:v>1</c:v>
                </c:pt>
                <c:pt idx="3036">
                  <c:v>1</c:v>
                </c:pt>
                <c:pt idx="3040">
                  <c:v>1</c:v>
                </c:pt>
                <c:pt idx="3044">
                  <c:v>1</c:v>
                </c:pt>
                <c:pt idx="3047">
                  <c:v>1</c:v>
                </c:pt>
                <c:pt idx="3050">
                  <c:v>1</c:v>
                </c:pt>
                <c:pt idx="3051">
                  <c:v>1</c:v>
                </c:pt>
                <c:pt idx="3052">
                  <c:v>1</c:v>
                </c:pt>
                <c:pt idx="3054">
                  <c:v>1</c:v>
                </c:pt>
                <c:pt idx="3057">
                  <c:v>1</c:v>
                </c:pt>
                <c:pt idx="3062">
                  <c:v>1</c:v>
                </c:pt>
                <c:pt idx="3068">
                  <c:v>1</c:v>
                </c:pt>
                <c:pt idx="3069">
                  <c:v>1</c:v>
                </c:pt>
                <c:pt idx="3072">
                  <c:v>1</c:v>
                </c:pt>
                <c:pt idx="3074">
                  <c:v>1</c:v>
                </c:pt>
                <c:pt idx="3079">
                  <c:v>1</c:v>
                </c:pt>
                <c:pt idx="3085">
                  <c:v>2</c:v>
                </c:pt>
                <c:pt idx="3088">
                  <c:v>1</c:v>
                </c:pt>
                <c:pt idx="3092">
                  <c:v>1</c:v>
                </c:pt>
                <c:pt idx="3093">
                  <c:v>1</c:v>
                </c:pt>
                <c:pt idx="3096">
                  <c:v>2</c:v>
                </c:pt>
                <c:pt idx="3100">
                  <c:v>1</c:v>
                </c:pt>
                <c:pt idx="3101">
                  <c:v>1</c:v>
                </c:pt>
                <c:pt idx="3107">
                  <c:v>1</c:v>
                </c:pt>
                <c:pt idx="3110">
                  <c:v>1</c:v>
                </c:pt>
                <c:pt idx="3117">
                  <c:v>1</c:v>
                </c:pt>
                <c:pt idx="3121">
                  <c:v>1</c:v>
                </c:pt>
                <c:pt idx="3122">
                  <c:v>1</c:v>
                </c:pt>
                <c:pt idx="3131">
                  <c:v>1</c:v>
                </c:pt>
                <c:pt idx="3134">
                  <c:v>2</c:v>
                </c:pt>
                <c:pt idx="3138">
                  <c:v>1</c:v>
                </c:pt>
                <c:pt idx="3145">
                  <c:v>2</c:v>
                </c:pt>
                <c:pt idx="3146">
                  <c:v>1</c:v>
                </c:pt>
                <c:pt idx="3147">
                  <c:v>1</c:v>
                </c:pt>
                <c:pt idx="3150">
                  <c:v>1</c:v>
                </c:pt>
                <c:pt idx="3151">
                  <c:v>1</c:v>
                </c:pt>
                <c:pt idx="3152">
                  <c:v>1</c:v>
                </c:pt>
                <c:pt idx="3153">
                  <c:v>1</c:v>
                </c:pt>
                <c:pt idx="3167">
                  <c:v>1</c:v>
                </c:pt>
                <c:pt idx="3172">
                  <c:v>1</c:v>
                </c:pt>
                <c:pt idx="3174">
                  <c:v>1</c:v>
                </c:pt>
                <c:pt idx="3178">
                  <c:v>1</c:v>
                </c:pt>
                <c:pt idx="3182">
                  <c:v>1</c:v>
                </c:pt>
                <c:pt idx="3184">
                  <c:v>1</c:v>
                </c:pt>
                <c:pt idx="3185">
                  <c:v>1</c:v>
                </c:pt>
                <c:pt idx="3187">
                  <c:v>2</c:v>
                </c:pt>
                <c:pt idx="3195">
                  <c:v>1</c:v>
                </c:pt>
                <c:pt idx="3197">
                  <c:v>1</c:v>
                </c:pt>
                <c:pt idx="3204">
                  <c:v>1</c:v>
                </c:pt>
                <c:pt idx="3211">
                  <c:v>1</c:v>
                </c:pt>
                <c:pt idx="3213">
                  <c:v>1</c:v>
                </c:pt>
                <c:pt idx="3215">
                  <c:v>1</c:v>
                </c:pt>
                <c:pt idx="3217">
                  <c:v>1</c:v>
                </c:pt>
                <c:pt idx="3225">
                  <c:v>1</c:v>
                </c:pt>
                <c:pt idx="3227">
                  <c:v>1</c:v>
                </c:pt>
                <c:pt idx="3232">
                  <c:v>2</c:v>
                </c:pt>
                <c:pt idx="3238">
                  <c:v>1</c:v>
                </c:pt>
                <c:pt idx="3245">
                  <c:v>1</c:v>
                </c:pt>
                <c:pt idx="3247">
                  <c:v>1</c:v>
                </c:pt>
                <c:pt idx="3252">
                  <c:v>1</c:v>
                </c:pt>
                <c:pt idx="3260">
                  <c:v>1</c:v>
                </c:pt>
                <c:pt idx="3267">
                  <c:v>1</c:v>
                </c:pt>
                <c:pt idx="3270">
                  <c:v>1</c:v>
                </c:pt>
                <c:pt idx="3271">
                  <c:v>2</c:v>
                </c:pt>
                <c:pt idx="3284">
                  <c:v>1</c:v>
                </c:pt>
                <c:pt idx="3285">
                  <c:v>1</c:v>
                </c:pt>
                <c:pt idx="3287">
                  <c:v>1</c:v>
                </c:pt>
                <c:pt idx="3288">
                  <c:v>1</c:v>
                </c:pt>
                <c:pt idx="3289">
                  <c:v>1</c:v>
                </c:pt>
                <c:pt idx="3293">
                  <c:v>1</c:v>
                </c:pt>
                <c:pt idx="3295">
                  <c:v>1</c:v>
                </c:pt>
                <c:pt idx="3298">
                  <c:v>1</c:v>
                </c:pt>
                <c:pt idx="3302">
                  <c:v>1</c:v>
                </c:pt>
                <c:pt idx="3304">
                  <c:v>1</c:v>
                </c:pt>
                <c:pt idx="3311">
                  <c:v>1</c:v>
                </c:pt>
                <c:pt idx="3320">
                  <c:v>1</c:v>
                </c:pt>
                <c:pt idx="3322">
                  <c:v>1</c:v>
                </c:pt>
                <c:pt idx="3324">
                  <c:v>1</c:v>
                </c:pt>
                <c:pt idx="3328">
                  <c:v>1</c:v>
                </c:pt>
                <c:pt idx="3329">
                  <c:v>1</c:v>
                </c:pt>
                <c:pt idx="3338">
                  <c:v>1</c:v>
                </c:pt>
                <c:pt idx="3340">
                  <c:v>1</c:v>
                </c:pt>
                <c:pt idx="3342">
                  <c:v>1</c:v>
                </c:pt>
                <c:pt idx="3344">
                  <c:v>1</c:v>
                </c:pt>
                <c:pt idx="3349">
                  <c:v>1</c:v>
                </c:pt>
                <c:pt idx="3355">
                  <c:v>1</c:v>
                </c:pt>
                <c:pt idx="3365">
                  <c:v>1</c:v>
                </c:pt>
                <c:pt idx="3366">
                  <c:v>1</c:v>
                </c:pt>
                <c:pt idx="3369">
                  <c:v>1</c:v>
                </c:pt>
                <c:pt idx="3372">
                  <c:v>1</c:v>
                </c:pt>
                <c:pt idx="3374">
                  <c:v>1</c:v>
                </c:pt>
                <c:pt idx="3375">
                  <c:v>1</c:v>
                </c:pt>
                <c:pt idx="3378">
                  <c:v>1</c:v>
                </c:pt>
                <c:pt idx="3379">
                  <c:v>1</c:v>
                </c:pt>
                <c:pt idx="3381">
                  <c:v>1</c:v>
                </c:pt>
                <c:pt idx="3382">
                  <c:v>1</c:v>
                </c:pt>
                <c:pt idx="3383">
                  <c:v>1</c:v>
                </c:pt>
                <c:pt idx="3385">
                  <c:v>1</c:v>
                </c:pt>
                <c:pt idx="3390">
                  <c:v>1</c:v>
                </c:pt>
                <c:pt idx="3391">
                  <c:v>1</c:v>
                </c:pt>
                <c:pt idx="3393">
                  <c:v>1</c:v>
                </c:pt>
                <c:pt idx="3396">
                  <c:v>1</c:v>
                </c:pt>
                <c:pt idx="3401">
                  <c:v>1</c:v>
                </c:pt>
                <c:pt idx="3406">
                  <c:v>2</c:v>
                </c:pt>
                <c:pt idx="3409">
                  <c:v>1</c:v>
                </c:pt>
                <c:pt idx="3410">
                  <c:v>1</c:v>
                </c:pt>
                <c:pt idx="3411">
                  <c:v>1</c:v>
                </c:pt>
                <c:pt idx="3413">
                  <c:v>1</c:v>
                </c:pt>
                <c:pt idx="3422">
                  <c:v>1</c:v>
                </c:pt>
                <c:pt idx="3426">
                  <c:v>1</c:v>
                </c:pt>
                <c:pt idx="3435">
                  <c:v>1</c:v>
                </c:pt>
                <c:pt idx="3436">
                  <c:v>1</c:v>
                </c:pt>
                <c:pt idx="3437">
                  <c:v>1</c:v>
                </c:pt>
                <c:pt idx="3451">
                  <c:v>1</c:v>
                </c:pt>
                <c:pt idx="3455">
                  <c:v>1</c:v>
                </c:pt>
                <c:pt idx="3456">
                  <c:v>1</c:v>
                </c:pt>
                <c:pt idx="3473">
                  <c:v>1</c:v>
                </c:pt>
                <c:pt idx="3478">
                  <c:v>1</c:v>
                </c:pt>
                <c:pt idx="3480">
                  <c:v>1</c:v>
                </c:pt>
                <c:pt idx="3488">
                  <c:v>1</c:v>
                </c:pt>
                <c:pt idx="3494">
                  <c:v>1</c:v>
                </c:pt>
                <c:pt idx="3496">
                  <c:v>1</c:v>
                </c:pt>
                <c:pt idx="3507">
                  <c:v>1</c:v>
                </c:pt>
                <c:pt idx="3508">
                  <c:v>1</c:v>
                </c:pt>
                <c:pt idx="3510">
                  <c:v>1</c:v>
                </c:pt>
                <c:pt idx="3511">
                  <c:v>1</c:v>
                </c:pt>
                <c:pt idx="3512">
                  <c:v>1</c:v>
                </c:pt>
                <c:pt idx="3515">
                  <c:v>1</c:v>
                </c:pt>
                <c:pt idx="3521">
                  <c:v>1</c:v>
                </c:pt>
                <c:pt idx="3527">
                  <c:v>1</c:v>
                </c:pt>
                <c:pt idx="3528">
                  <c:v>1</c:v>
                </c:pt>
                <c:pt idx="3546">
                  <c:v>1</c:v>
                </c:pt>
                <c:pt idx="3549">
                  <c:v>1</c:v>
                </c:pt>
                <c:pt idx="3554">
                  <c:v>1</c:v>
                </c:pt>
                <c:pt idx="3557">
                  <c:v>1</c:v>
                </c:pt>
                <c:pt idx="3558">
                  <c:v>1</c:v>
                </c:pt>
                <c:pt idx="3561">
                  <c:v>1</c:v>
                </c:pt>
                <c:pt idx="3576">
                  <c:v>1</c:v>
                </c:pt>
                <c:pt idx="3577">
                  <c:v>1</c:v>
                </c:pt>
                <c:pt idx="3584">
                  <c:v>1</c:v>
                </c:pt>
                <c:pt idx="3592">
                  <c:v>1</c:v>
                </c:pt>
                <c:pt idx="3593">
                  <c:v>1</c:v>
                </c:pt>
                <c:pt idx="3594">
                  <c:v>1</c:v>
                </c:pt>
                <c:pt idx="3597">
                  <c:v>1</c:v>
                </c:pt>
                <c:pt idx="3599">
                  <c:v>1</c:v>
                </c:pt>
                <c:pt idx="3602">
                  <c:v>1</c:v>
                </c:pt>
                <c:pt idx="3605">
                  <c:v>1</c:v>
                </c:pt>
                <c:pt idx="3614">
                  <c:v>1</c:v>
                </c:pt>
                <c:pt idx="3618">
                  <c:v>1</c:v>
                </c:pt>
                <c:pt idx="3626">
                  <c:v>1</c:v>
                </c:pt>
                <c:pt idx="3632">
                  <c:v>1</c:v>
                </c:pt>
                <c:pt idx="3635">
                  <c:v>2</c:v>
                </c:pt>
                <c:pt idx="3646">
                  <c:v>1</c:v>
                </c:pt>
                <c:pt idx="3647">
                  <c:v>1</c:v>
                </c:pt>
                <c:pt idx="3648">
                  <c:v>2</c:v>
                </c:pt>
                <c:pt idx="3649">
                  <c:v>2</c:v>
                </c:pt>
                <c:pt idx="3655">
                  <c:v>1</c:v>
                </c:pt>
                <c:pt idx="3657">
                  <c:v>1</c:v>
                </c:pt>
                <c:pt idx="3658">
                  <c:v>1</c:v>
                </c:pt>
                <c:pt idx="3660">
                  <c:v>1</c:v>
                </c:pt>
                <c:pt idx="3666">
                  <c:v>1</c:v>
                </c:pt>
                <c:pt idx="3667">
                  <c:v>1</c:v>
                </c:pt>
                <c:pt idx="3676">
                  <c:v>1</c:v>
                </c:pt>
                <c:pt idx="3679">
                  <c:v>1</c:v>
                </c:pt>
                <c:pt idx="3683">
                  <c:v>1</c:v>
                </c:pt>
                <c:pt idx="3684">
                  <c:v>1</c:v>
                </c:pt>
                <c:pt idx="3690">
                  <c:v>1</c:v>
                </c:pt>
                <c:pt idx="3699">
                  <c:v>1</c:v>
                </c:pt>
                <c:pt idx="3703">
                  <c:v>1</c:v>
                </c:pt>
                <c:pt idx="3704">
                  <c:v>1</c:v>
                </c:pt>
                <c:pt idx="3705">
                  <c:v>1</c:v>
                </c:pt>
                <c:pt idx="3713">
                  <c:v>1</c:v>
                </c:pt>
                <c:pt idx="3718">
                  <c:v>1</c:v>
                </c:pt>
                <c:pt idx="3722">
                  <c:v>1</c:v>
                </c:pt>
                <c:pt idx="3726">
                  <c:v>1</c:v>
                </c:pt>
                <c:pt idx="3745">
                  <c:v>1</c:v>
                </c:pt>
                <c:pt idx="3750">
                  <c:v>1</c:v>
                </c:pt>
                <c:pt idx="3763">
                  <c:v>1</c:v>
                </c:pt>
                <c:pt idx="3764">
                  <c:v>2</c:v>
                </c:pt>
                <c:pt idx="3766">
                  <c:v>1</c:v>
                </c:pt>
                <c:pt idx="3770">
                  <c:v>1</c:v>
                </c:pt>
                <c:pt idx="3771">
                  <c:v>1</c:v>
                </c:pt>
                <c:pt idx="3774">
                  <c:v>1</c:v>
                </c:pt>
                <c:pt idx="3776">
                  <c:v>1</c:v>
                </c:pt>
                <c:pt idx="3784">
                  <c:v>1</c:v>
                </c:pt>
                <c:pt idx="3785">
                  <c:v>1</c:v>
                </c:pt>
                <c:pt idx="3801">
                  <c:v>1</c:v>
                </c:pt>
                <c:pt idx="3809">
                  <c:v>1</c:v>
                </c:pt>
                <c:pt idx="3813">
                  <c:v>1</c:v>
                </c:pt>
                <c:pt idx="3814">
                  <c:v>1</c:v>
                </c:pt>
                <c:pt idx="3824">
                  <c:v>1</c:v>
                </c:pt>
                <c:pt idx="3839">
                  <c:v>2</c:v>
                </c:pt>
                <c:pt idx="3840">
                  <c:v>1</c:v>
                </c:pt>
                <c:pt idx="3845">
                  <c:v>1</c:v>
                </c:pt>
                <c:pt idx="3855">
                  <c:v>1</c:v>
                </c:pt>
                <c:pt idx="3856">
                  <c:v>1</c:v>
                </c:pt>
                <c:pt idx="3857">
                  <c:v>1</c:v>
                </c:pt>
                <c:pt idx="3860">
                  <c:v>1</c:v>
                </c:pt>
                <c:pt idx="3862">
                  <c:v>1</c:v>
                </c:pt>
                <c:pt idx="3863">
                  <c:v>1</c:v>
                </c:pt>
                <c:pt idx="3864">
                  <c:v>1</c:v>
                </c:pt>
                <c:pt idx="3865">
                  <c:v>1</c:v>
                </c:pt>
                <c:pt idx="3874">
                  <c:v>1</c:v>
                </c:pt>
                <c:pt idx="3876">
                  <c:v>1</c:v>
                </c:pt>
                <c:pt idx="3882">
                  <c:v>1</c:v>
                </c:pt>
                <c:pt idx="3884">
                  <c:v>1</c:v>
                </c:pt>
                <c:pt idx="3888">
                  <c:v>1</c:v>
                </c:pt>
                <c:pt idx="3889">
                  <c:v>1</c:v>
                </c:pt>
                <c:pt idx="3891">
                  <c:v>1</c:v>
                </c:pt>
                <c:pt idx="3896">
                  <c:v>1</c:v>
                </c:pt>
                <c:pt idx="3897">
                  <c:v>1</c:v>
                </c:pt>
                <c:pt idx="3898">
                  <c:v>1</c:v>
                </c:pt>
                <c:pt idx="3900">
                  <c:v>1</c:v>
                </c:pt>
                <c:pt idx="3905">
                  <c:v>1</c:v>
                </c:pt>
                <c:pt idx="3910">
                  <c:v>1</c:v>
                </c:pt>
                <c:pt idx="3916">
                  <c:v>1</c:v>
                </c:pt>
                <c:pt idx="3922">
                  <c:v>1</c:v>
                </c:pt>
                <c:pt idx="3923">
                  <c:v>1</c:v>
                </c:pt>
                <c:pt idx="3926">
                  <c:v>1</c:v>
                </c:pt>
                <c:pt idx="3927">
                  <c:v>1</c:v>
                </c:pt>
                <c:pt idx="3940">
                  <c:v>1</c:v>
                </c:pt>
                <c:pt idx="3941">
                  <c:v>1</c:v>
                </c:pt>
                <c:pt idx="3942">
                  <c:v>1</c:v>
                </c:pt>
                <c:pt idx="3944">
                  <c:v>1</c:v>
                </c:pt>
                <c:pt idx="3960">
                  <c:v>1</c:v>
                </c:pt>
                <c:pt idx="3961">
                  <c:v>1</c:v>
                </c:pt>
                <c:pt idx="3973">
                  <c:v>1</c:v>
                </c:pt>
                <c:pt idx="3975">
                  <c:v>1</c:v>
                </c:pt>
                <c:pt idx="3989">
                  <c:v>1</c:v>
                </c:pt>
                <c:pt idx="3992">
                  <c:v>1</c:v>
                </c:pt>
                <c:pt idx="3994">
                  <c:v>1</c:v>
                </c:pt>
                <c:pt idx="3996">
                  <c:v>1</c:v>
                </c:pt>
                <c:pt idx="4004">
                  <c:v>1</c:v>
                </c:pt>
                <c:pt idx="4006">
                  <c:v>1</c:v>
                </c:pt>
                <c:pt idx="4007">
                  <c:v>1</c:v>
                </c:pt>
                <c:pt idx="4009">
                  <c:v>1</c:v>
                </c:pt>
                <c:pt idx="4010">
                  <c:v>1</c:v>
                </c:pt>
                <c:pt idx="4026">
                  <c:v>1</c:v>
                </c:pt>
                <c:pt idx="4028">
                  <c:v>1</c:v>
                </c:pt>
                <c:pt idx="4033">
                  <c:v>1</c:v>
                </c:pt>
                <c:pt idx="4039">
                  <c:v>1</c:v>
                </c:pt>
                <c:pt idx="4046">
                  <c:v>1</c:v>
                </c:pt>
                <c:pt idx="4065">
                  <c:v>1</c:v>
                </c:pt>
                <c:pt idx="4068">
                  <c:v>2</c:v>
                </c:pt>
                <c:pt idx="4075">
                  <c:v>1</c:v>
                </c:pt>
                <c:pt idx="4076">
                  <c:v>1</c:v>
                </c:pt>
                <c:pt idx="4077">
                  <c:v>1</c:v>
                </c:pt>
                <c:pt idx="4086">
                  <c:v>1</c:v>
                </c:pt>
                <c:pt idx="4091">
                  <c:v>1</c:v>
                </c:pt>
                <c:pt idx="4098">
                  <c:v>1</c:v>
                </c:pt>
                <c:pt idx="4102">
                  <c:v>1</c:v>
                </c:pt>
                <c:pt idx="4104">
                  <c:v>1</c:v>
                </c:pt>
                <c:pt idx="4111">
                  <c:v>2</c:v>
                </c:pt>
                <c:pt idx="4116">
                  <c:v>1</c:v>
                </c:pt>
                <c:pt idx="4117">
                  <c:v>1</c:v>
                </c:pt>
                <c:pt idx="4120">
                  <c:v>1</c:v>
                </c:pt>
                <c:pt idx="4122">
                  <c:v>1</c:v>
                </c:pt>
                <c:pt idx="4123">
                  <c:v>1</c:v>
                </c:pt>
                <c:pt idx="4124">
                  <c:v>1</c:v>
                </c:pt>
                <c:pt idx="4127">
                  <c:v>1</c:v>
                </c:pt>
                <c:pt idx="4129">
                  <c:v>1</c:v>
                </c:pt>
                <c:pt idx="4138">
                  <c:v>1</c:v>
                </c:pt>
                <c:pt idx="4148">
                  <c:v>1</c:v>
                </c:pt>
                <c:pt idx="4149">
                  <c:v>1</c:v>
                </c:pt>
                <c:pt idx="4165">
                  <c:v>1</c:v>
                </c:pt>
                <c:pt idx="4176">
                  <c:v>1</c:v>
                </c:pt>
                <c:pt idx="4177">
                  <c:v>1</c:v>
                </c:pt>
                <c:pt idx="4178">
                  <c:v>1</c:v>
                </c:pt>
                <c:pt idx="4179">
                  <c:v>1</c:v>
                </c:pt>
                <c:pt idx="4180">
                  <c:v>1</c:v>
                </c:pt>
                <c:pt idx="4181">
                  <c:v>1</c:v>
                </c:pt>
                <c:pt idx="4192">
                  <c:v>1</c:v>
                </c:pt>
                <c:pt idx="4193">
                  <c:v>1</c:v>
                </c:pt>
                <c:pt idx="4195">
                  <c:v>1</c:v>
                </c:pt>
                <c:pt idx="4202">
                  <c:v>1</c:v>
                </c:pt>
                <c:pt idx="4204">
                  <c:v>1</c:v>
                </c:pt>
                <c:pt idx="4205">
                  <c:v>2</c:v>
                </c:pt>
                <c:pt idx="4206">
                  <c:v>1</c:v>
                </c:pt>
                <c:pt idx="4212">
                  <c:v>2</c:v>
                </c:pt>
                <c:pt idx="4213">
                  <c:v>1</c:v>
                </c:pt>
                <c:pt idx="4222">
                  <c:v>1</c:v>
                </c:pt>
                <c:pt idx="4223">
                  <c:v>1</c:v>
                </c:pt>
                <c:pt idx="4232">
                  <c:v>1</c:v>
                </c:pt>
                <c:pt idx="4242">
                  <c:v>1</c:v>
                </c:pt>
                <c:pt idx="4244">
                  <c:v>1</c:v>
                </c:pt>
                <c:pt idx="4245">
                  <c:v>1</c:v>
                </c:pt>
                <c:pt idx="4260">
                  <c:v>1</c:v>
                </c:pt>
                <c:pt idx="4272">
                  <c:v>1</c:v>
                </c:pt>
                <c:pt idx="4280">
                  <c:v>1</c:v>
                </c:pt>
                <c:pt idx="4286">
                  <c:v>1</c:v>
                </c:pt>
                <c:pt idx="4295">
                  <c:v>1</c:v>
                </c:pt>
                <c:pt idx="4298">
                  <c:v>2</c:v>
                </c:pt>
                <c:pt idx="4323">
                  <c:v>1</c:v>
                </c:pt>
                <c:pt idx="4324">
                  <c:v>1</c:v>
                </c:pt>
                <c:pt idx="4327">
                  <c:v>1</c:v>
                </c:pt>
                <c:pt idx="4336">
                  <c:v>2</c:v>
                </c:pt>
                <c:pt idx="4337">
                  <c:v>1</c:v>
                </c:pt>
                <c:pt idx="4339">
                  <c:v>3</c:v>
                </c:pt>
                <c:pt idx="4349">
                  <c:v>1</c:v>
                </c:pt>
                <c:pt idx="4352">
                  <c:v>1</c:v>
                </c:pt>
                <c:pt idx="4353">
                  <c:v>1</c:v>
                </c:pt>
                <c:pt idx="4362">
                  <c:v>1</c:v>
                </c:pt>
                <c:pt idx="4365">
                  <c:v>3</c:v>
                </c:pt>
                <c:pt idx="4375">
                  <c:v>1</c:v>
                </c:pt>
                <c:pt idx="4378">
                  <c:v>1</c:v>
                </c:pt>
                <c:pt idx="4380">
                  <c:v>1</c:v>
                </c:pt>
                <c:pt idx="4382">
                  <c:v>1</c:v>
                </c:pt>
                <c:pt idx="4384">
                  <c:v>1</c:v>
                </c:pt>
                <c:pt idx="4387">
                  <c:v>1</c:v>
                </c:pt>
                <c:pt idx="4391">
                  <c:v>2</c:v>
                </c:pt>
                <c:pt idx="4396">
                  <c:v>1</c:v>
                </c:pt>
                <c:pt idx="4399">
                  <c:v>1</c:v>
                </c:pt>
                <c:pt idx="4400">
                  <c:v>1</c:v>
                </c:pt>
                <c:pt idx="4405">
                  <c:v>1</c:v>
                </c:pt>
                <c:pt idx="4416">
                  <c:v>1</c:v>
                </c:pt>
                <c:pt idx="4417">
                  <c:v>1</c:v>
                </c:pt>
                <c:pt idx="4420">
                  <c:v>1</c:v>
                </c:pt>
                <c:pt idx="4426">
                  <c:v>1</c:v>
                </c:pt>
                <c:pt idx="4427">
                  <c:v>1</c:v>
                </c:pt>
                <c:pt idx="4437">
                  <c:v>1</c:v>
                </c:pt>
                <c:pt idx="4442">
                  <c:v>1</c:v>
                </c:pt>
                <c:pt idx="4449">
                  <c:v>1</c:v>
                </c:pt>
                <c:pt idx="4454">
                  <c:v>1</c:v>
                </c:pt>
                <c:pt idx="4461">
                  <c:v>1</c:v>
                </c:pt>
                <c:pt idx="4464">
                  <c:v>1</c:v>
                </c:pt>
                <c:pt idx="4466">
                  <c:v>1</c:v>
                </c:pt>
                <c:pt idx="4475">
                  <c:v>1</c:v>
                </c:pt>
                <c:pt idx="4476">
                  <c:v>1</c:v>
                </c:pt>
                <c:pt idx="4483">
                  <c:v>1</c:v>
                </c:pt>
                <c:pt idx="4490">
                  <c:v>1</c:v>
                </c:pt>
                <c:pt idx="4493">
                  <c:v>1</c:v>
                </c:pt>
                <c:pt idx="4494">
                  <c:v>1</c:v>
                </c:pt>
                <c:pt idx="4496">
                  <c:v>1</c:v>
                </c:pt>
                <c:pt idx="4498">
                  <c:v>1</c:v>
                </c:pt>
                <c:pt idx="4499">
                  <c:v>1</c:v>
                </c:pt>
                <c:pt idx="4510">
                  <c:v>2</c:v>
                </c:pt>
                <c:pt idx="4512">
                  <c:v>1</c:v>
                </c:pt>
                <c:pt idx="4514">
                  <c:v>1</c:v>
                </c:pt>
                <c:pt idx="4521">
                  <c:v>1</c:v>
                </c:pt>
                <c:pt idx="4522">
                  <c:v>1</c:v>
                </c:pt>
                <c:pt idx="4527">
                  <c:v>2</c:v>
                </c:pt>
                <c:pt idx="4532">
                  <c:v>1</c:v>
                </c:pt>
                <c:pt idx="4548">
                  <c:v>1</c:v>
                </c:pt>
                <c:pt idx="4553">
                  <c:v>1</c:v>
                </c:pt>
                <c:pt idx="4564">
                  <c:v>1</c:v>
                </c:pt>
                <c:pt idx="4566">
                  <c:v>3</c:v>
                </c:pt>
                <c:pt idx="4571">
                  <c:v>1</c:v>
                </c:pt>
                <c:pt idx="4575">
                  <c:v>1</c:v>
                </c:pt>
                <c:pt idx="4583">
                  <c:v>1</c:v>
                </c:pt>
                <c:pt idx="4591">
                  <c:v>1</c:v>
                </c:pt>
                <c:pt idx="4593">
                  <c:v>1</c:v>
                </c:pt>
                <c:pt idx="4594">
                  <c:v>1</c:v>
                </c:pt>
                <c:pt idx="4604">
                  <c:v>1</c:v>
                </c:pt>
                <c:pt idx="4612">
                  <c:v>2</c:v>
                </c:pt>
                <c:pt idx="4615">
                  <c:v>1</c:v>
                </c:pt>
                <c:pt idx="4620">
                  <c:v>1</c:v>
                </c:pt>
                <c:pt idx="4621">
                  <c:v>1</c:v>
                </c:pt>
                <c:pt idx="4622">
                  <c:v>1</c:v>
                </c:pt>
                <c:pt idx="4623">
                  <c:v>1</c:v>
                </c:pt>
                <c:pt idx="4624">
                  <c:v>1</c:v>
                </c:pt>
                <c:pt idx="4625">
                  <c:v>1</c:v>
                </c:pt>
                <c:pt idx="4628">
                  <c:v>1</c:v>
                </c:pt>
                <c:pt idx="4630">
                  <c:v>1</c:v>
                </c:pt>
                <c:pt idx="4632">
                  <c:v>1</c:v>
                </c:pt>
                <c:pt idx="4633">
                  <c:v>1</c:v>
                </c:pt>
                <c:pt idx="4634">
                  <c:v>1</c:v>
                </c:pt>
                <c:pt idx="4636">
                  <c:v>1</c:v>
                </c:pt>
                <c:pt idx="4642">
                  <c:v>1</c:v>
                </c:pt>
                <c:pt idx="4643">
                  <c:v>1</c:v>
                </c:pt>
                <c:pt idx="4644">
                  <c:v>1</c:v>
                </c:pt>
                <c:pt idx="4647">
                  <c:v>1</c:v>
                </c:pt>
                <c:pt idx="4648">
                  <c:v>1</c:v>
                </c:pt>
                <c:pt idx="4655">
                  <c:v>1</c:v>
                </c:pt>
                <c:pt idx="4661">
                  <c:v>1</c:v>
                </c:pt>
                <c:pt idx="4666">
                  <c:v>1</c:v>
                </c:pt>
                <c:pt idx="4667">
                  <c:v>1</c:v>
                </c:pt>
                <c:pt idx="4671">
                  <c:v>1</c:v>
                </c:pt>
                <c:pt idx="4678">
                  <c:v>1</c:v>
                </c:pt>
                <c:pt idx="4681">
                  <c:v>2</c:v>
                </c:pt>
                <c:pt idx="4683">
                  <c:v>1</c:v>
                </c:pt>
                <c:pt idx="4691">
                  <c:v>1</c:v>
                </c:pt>
                <c:pt idx="4692">
                  <c:v>1</c:v>
                </c:pt>
                <c:pt idx="4695">
                  <c:v>1</c:v>
                </c:pt>
                <c:pt idx="4696">
                  <c:v>1</c:v>
                </c:pt>
                <c:pt idx="4705">
                  <c:v>1</c:v>
                </c:pt>
                <c:pt idx="4708">
                  <c:v>2</c:v>
                </c:pt>
                <c:pt idx="4710">
                  <c:v>2</c:v>
                </c:pt>
                <c:pt idx="4711">
                  <c:v>1</c:v>
                </c:pt>
                <c:pt idx="4713">
                  <c:v>1</c:v>
                </c:pt>
                <c:pt idx="4716">
                  <c:v>2</c:v>
                </c:pt>
                <c:pt idx="4720">
                  <c:v>1</c:v>
                </c:pt>
                <c:pt idx="4724">
                  <c:v>1</c:v>
                </c:pt>
                <c:pt idx="4725">
                  <c:v>1</c:v>
                </c:pt>
                <c:pt idx="4738">
                  <c:v>1</c:v>
                </c:pt>
                <c:pt idx="4739">
                  <c:v>1</c:v>
                </c:pt>
                <c:pt idx="4746">
                  <c:v>1</c:v>
                </c:pt>
                <c:pt idx="4753">
                  <c:v>1</c:v>
                </c:pt>
                <c:pt idx="4757">
                  <c:v>2</c:v>
                </c:pt>
                <c:pt idx="4759">
                  <c:v>1</c:v>
                </c:pt>
                <c:pt idx="4761">
                  <c:v>1</c:v>
                </c:pt>
                <c:pt idx="4762">
                  <c:v>1</c:v>
                </c:pt>
                <c:pt idx="4765">
                  <c:v>1</c:v>
                </c:pt>
                <c:pt idx="4767">
                  <c:v>1</c:v>
                </c:pt>
                <c:pt idx="4774">
                  <c:v>1</c:v>
                </c:pt>
                <c:pt idx="4776">
                  <c:v>1</c:v>
                </c:pt>
                <c:pt idx="4786">
                  <c:v>1</c:v>
                </c:pt>
                <c:pt idx="4787">
                  <c:v>1</c:v>
                </c:pt>
                <c:pt idx="4792">
                  <c:v>1</c:v>
                </c:pt>
                <c:pt idx="4795">
                  <c:v>1</c:v>
                </c:pt>
                <c:pt idx="4797">
                  <c:v>1</c:v>
                </c:pt>
                <c:pt idx="4799">
                  <c:v>2</c:v>
                </c:pt>
                <c:pt idx="4801">
                  <c:v>1</c:v>
                </c:pt>
                <c:pt idx="4803">
                  <c:v>1</c:v>
                </c:pt>
                <c:pt idx="4812">
                  <c:v>1</c:v>
                </c:pt>
                <c:pt idx="4818">
                  <c:v>1</c:v>
                </c:pt>
                <c:pt idx="4819">
                  <c:v>1</c:v>
                </c:pt>
                <c:pt idx="4821">
                  <c:v>1</c:v>
                </c:pt>
                <c:pt idx="4836">
                  <c:v>2</c:v>
                </c:pt>
                <c:pt idx="4841">
                  <c:v>1</c:v>
                </c:pt>
                <c:pt idx="4844">
                  <c:v>1</c:v>
                </c:pt>
                <c:pt idx="4852">
                  <c:v>1</c:v>
                </c:pt>
                <c:pt idx="4855">
                  <c:v>1</c:v>
                </c:pt>
                <c:pt idx="4856">
                  <c:v>1</c:v>
                </c:pt>
                <c:pt idx="4858">
                  <c:v>1</c:v>
                </c:pt>
                <c:pt idx="4877">
                  <c:v>1</c:v>
                </c:pt>
                <c:pt idx="4878">
                  <c:v>1</c:v>
                </c:pt>
                <c:pt idx="4886">
                  <c:v>1</c:v>
                </c:pt>
                <c:pt idx="4887">
                  <c:v>1</c:v>
                </c:pt>
                <c:pt idx="4892">
                  <c:v>2</c:v>
                </c:pt>
                <c:pt idx="4899">
                  <c:v>1</c:v>
                </c:pt>
                <c:pt idx="4907">
                  <c:v>1</c:v>
                </c:pt>
                <c:pt idx="4911">
                  <c:v>1</c:v>
                </c:pt>
                <c:pt idx="4915">
                  <c:v>1</c:v>
                </c:pt>
                <c:pt idx="4923">
                  <c:v>1</c:v>
                </c:pt>
                <c:pt idx="4927">
                  <c:v>1</c:v>
                </c:pt>
                <c:pt idx="4933">
                  <c:v>1</c:v>
                </c:pt>
                <c:pt idx="4937">
                  <c:v>1</c:v>
                </c:pt>
                <c:pt idx="4942">
                  <c:v>1</c:v>
                </c:pt>
                <c:pt idx="4945">
                  <c:v>1</c:v>
                </c:pt>
                <c:pt idx="4946">
                  <c:v>1</c:v>
                </c:pt>
                <c:pt idx="4950">
                  <c:v>1</c:v>
                </c:pt>
                <c:pt idx="4951">
                  <c:v>1</c:v>
                </c:pt>
                <c:pt idx="4952">
                  <c:v>1</c:v>
                </c:pt>
                <c:pt idx="4953">
                  <c:v>1</c:v>
                </c:pt>
                <c:pt idx="4958">
                  <c:v>1</c:v>
                </c:pt>
                <c:pt idx="4961">
                  <c:v>1</c:v>
                </c:pt>
                <c:pt idx="4963">
                  <c:v>1</c:v>
                </c:pt>
                <c:pt idx="4964">
                  <c:v>1</c:v>
                </c:pt>
                <c:pt idx="4965">
                  <c:v>1</c:v>
                </c:pt>
                <c:pt idx="4979">
                  <c:v>1</c:v>
                </c:pt>
                <c:pt idx="4980">
                  <c:v>1</c:v>
                </c:pt>
                <c:pt idx="4981">
                  <c:v>1</c:v>
                </c:pt>
                <c:pt idx="4986">
                  <c:v>1</c:v>
                </c:pt>
                <c:pt idx="4987">
                  <c:v>1</c:v>
                </c:pt>
                <c:pt idx="4988">
                  <c:v>1</c:v>
                </c:pt>
                <c:pt idx="4993">
                  <c:v>1</c:v>
                </c:pt>
                <c:pt idx="4994">
                  <c:v>1</c:v>
                </c:pt>
                <c:pt idx="4999">
                  <c:v>1</c:v>
                </c:pt>
                <c:pt idx="5000">
                  <c:v>1</c:v>
                </c:pt>
                <c:pt idx="5002">
                  <c:v>1</c:v>
                </c:pt>
                <c:pt idx="5005">
                  <c:v>1</c:v>
                </c:pt>
                <c:pt idx="5006">
                  <c:v>1</c:v>
                </c:pt>
                <c:pt idx="5008">
                  <c:v>1</c:v>
                </c:pt>
                <c:pt idx="5010">
                  <c:v>1</c:v>
                </c:pt>
                <c:pt idx="5016">
                  <c:v>1</c:v>
                </c:pt>
                <c:pt idx="5017">
                  <c:v>1</c:v>
                </c:pt>
                <c:pt idx="5030">
                  <c:v>1</c:v>
                </c:pt>
                <c:pt idx="5032">
                  <c:v>1</c:v>
                </c:pt>
                <c:pt idx="5033">
                  <c:v>1</c:v>
                </c:pt>
                <c:pt idx="5035">
                  <c:v>1</c:v>
                </c:pt>
                <c:pt idx="5050">
                  <c:v>1</c:v>
                </c:pt>
                <c:pt idx="5055">
                  <c:v>1</c:v>
                </c:pt>
                <c:pt idx="5060">
                  <c:v>1</c:v>
                </c:pt>
                <c:pt idx="5066">
                  <c:v>2</c:v>
                </c:pt>
                <c:pt idx="5074">
                  <c:v>1</c:v>
                </c:pt>
                <c:pt idx="5075">
                  <c:v>1</c:v>
                </c:pt>
                <c:pt idx="5077">
                  <c:v>1</c:v>
                </c:pt>
                <c:pt idx="5078">
                  <c:v>3</c:v>
                </c:pt>
                <c:pt idx="5087">
                  <c:v>1</c:v>
                </c:pt>
                <c:pt idx="5090">
                  <c:v>1</c:v>
                </c:pt>
                <c:pt idx="5091">
                  <c:v>1</c:v>
                </c:pt>
                <c:pt idx="5098">
                  <c:v>1</c:v>
                </c:pt>
                <c:pt idx="5113">
                  <c:v>1</c:v>
                </c:pt>
                <c:pt idx="5114">
                  <c:v>1</c:v>
                </c:pt>
                <c:pt idx="5116">
                  <c:v>1</c:v>
                </c:pt>
                <c:pt idx="5120">
                  <c:v>1</c:v>
                </c:pt>
                <c:pt idx="5124">
                  <c:v>1</c:v>
                </c:pt>
                <c:pt idx="5126">
                  <c:v>1</c:v>
                </c:pt>
                <c:pt idx="5129">
                  <c:v>1</c:v>
                </c:pt>
                <c:pt idx="5138">
                  <c:v>2</c:v>
                </c:pt>
                <c:pt idx="5139">
                  <c:v>1</c:v>
                </c:pt>
                <c:pt idx="5142">
                  <c:v>1</c:v>
                </c:pt>
                <c:pt idx="5144">
                  <c:v>1</c:v>
                </c:pt>
                <c:pt idx="5147">
                  <c:v>1</c:v>
                </c:pt>
                <c:pt idx="5149">
                  <c:v>1</c:v>
                </c:pt>
                <c:pt idx="5153">
                  <c:v>1</c:v>
                </c:pt>
                <c:pt idx="5156">
                  <c:v>1</c:v>
                </c:pt>
                <c:pt idx="5157">
                  <c:v>1</c:v>
                </c:pt>
                <c:pt idx="5158">
                  <c:v>1</c:v>
                </c:pt>
                <c:pt idx="5159">
                  <c:v>1</c:v>
                </c:pt>
                <c:pt idx="5169">
                  <c:v>1</c:v>
                </c:pt>
                <c:pt idx="5170">
                  <c:v>1</c:v>
                </c:pt>
                <c:pt idx="5172">
                  <c:v>1</c:v>
                </c:pt>
                <c:pt idx="5174">
                  <c:v>1</c:v>
                </c:pt>
                <c:pt idx="5177">
                  <c:v>1</c:v>
                </c:pt>
                <c:pt idx="5179">
                  <c:v>2</c:v>
                </c:pt>
                <c:pt idx="5180">
                  <c:v>2</c:v>
                </c:pt>
                <c:pt idx="5181">
                  <c:v>1</c:v>
                </c:pt>
                <c:pt idx="5193">
                  <c:v>1</c:v>
                </c:pt>
                <c:pt idx="5195">
                  <c:v>1</c:v>
                </c:pt>
                <c:pt idx="5200">
                  <c:v>1</c:v>
                </c:pt>
                <c:pt idx="5201">
                  <c:v>1</c:v>
                </c:pt>
                <c:pt idx="5206">
                  <c:v>1</c:v>
                </c:pt>
                <c:pt idx="5207">
                  <c:v>1</c:v>
                </c:pt>
                <c:pt idx="5213">
                  <c:v>1</c:v>
                </c:pt>
                <c:pt idx="5216">
                  <c:v>1</c:v>
                </c:pt>
                <c:pt idx="5220">
                  <c:v>1</c:v>
                </c:pt>
                <c:pt idx="5223">
                  <c:v>1</c:v>
                </c:pt>
                <c:pt idx="5238">
                  <c:v>1</c:v>
                </c:pt>
                <c:pt idx="5239">
                  <c:v>1</c:v>
                </c:pt>
                <c:pt idx="5245">
                  <c:v>1</c:v>
                </c:pt>
                <c:pt idx="5248">
                  <c:v>1</c:v>
                </c:pt>
                <c:pt idx="5255">
                  <c:v>1</c:v>
                </c:pt>
                <c:pt idx="5260">
                  <c:v>1</c:v>
                </c:pt>
                <c:pt idx="5261">
                  <c:v>1</c:v>
                </c:pt>
                <c:pt idx="5262">
                  <c:v>1</c:v>
                </c:pt>
                <c:pt idx="5268">
                  <c:v>1</c:v>
                </c:pt>
                <c:pt idx="5271">
                  <c:v>1</c:v>
                </c:pt>
                <c:pt idx="5272">
                  <c:v>2</c:v>
                </c:pt>
                <c:pt idx="5282">
                  <c:v>1</c:v>
                </c:pt>
                <c:pt idx="5285">
                  <c:v>1</c:v>
                </c:pt>
                <c:pt idx="5286">
                  <c:v>1</c:v>
                </c:pt>
                <c:pt idx="5295">
                  <c:v>1</c:v>
                </c:pt>
                <c:pt idx="5299">
                  <c:v>1</c:v>
                </c:pt>
                <c:pt idx="5300">
                  <c:v>1</c:v>
                </c:pt>
                <c:pt idx="5304">
                  <c:v>2</c:v>
                </c:pt>
                <c:pt idx="5321">
                  <c:v>1</c:v>
                </c:pt>
                <c:pt idx="5323">
                  <c:v>1</c:v>
                </c:pt>
                <c:pt idx="5324">
                  <c:v>1</c:v>
                </c:pt>
                <c:pt idx="5330">
                  <c:v>2</c:v>
                </c:pt>
                <c:pt idx="5335">
                  <c:v>1</c:v>
                </c:pt>
                <c:pt idx="5338">
                  <c:v>1</c:v>
                </c:pt>
                <c:pt idx="5342">
                  <c:v>1</c:v>
                </c:pt>
                <c:pt idx="5353">
                  <c:v>1</c:v>
                </c:pt>
                <c:pt idx="5354">
                  <c:v>1</c:v>
                </c:pt>
                <c:pt idx="5360">
                  <c:v>3</c:v>
                </c:pt>
                <c:pt idx="5367">
                  <c:v>1</c:v>
                </c:pt>
                <c:pt idx="5371">
                  <c:v>1</c:v>
                </c:pt>
                <c:pt idx="5374">
                  <c:v>1</c:v>
                </c:pt>
                <c:pt idx="5381">
                  <c:v>1</c:v>
                </c:pt>
                <c:pt idx="5390">
                  <c:v>1</c:v>
                </c:pt>
                <c:pt idx="5394">
                  <c:v>1</c:v>
                </c:pt>
                <c:pt idx="5396">
                  <c:v>1</c:v>
                </c:pt>
                <c:pt idx="5401">
                  <c:v>1</c:v>
                </c:pt>
                <c:pt idx="5403">
                  <c:v>1</c:v>
                </c:pt>
                <c:pt idx="5404">
                  <c:v>1</c:v>
                </c:pt>
                <c:pt idx="5408">
                  <c:v>1</c:v>
                </c:pt>
                <c:pt idx="5409">
                  <c:v>1</c:v>
                </c:pt>
                <c:pt idx="5426">
                  <c:v>1</c:v>
                </c:pt>
                <c:pt idx="5437">
                  <c:v>1</c:v>
                </c:pt>
                <c:pt idx="5438">
                  <c:v>1</c:v>
                </c:pt>
                <c:pt idx="5439">
                  <c:v>1</c:v>
                </c:pt>
                <c:pt idx="5440">
                  <c:v>1</c:v>
                </c:pt>
                <c:pt idx="5448">
                  <c:v>1</c:v>
                </c:pt>
                <c:pt idx="5451">
                  <c:v>1</c:v>
                </c:pt>
                <c:pt idx="5452">
                  <c:v>1</c:v>
                </c:pt>
                <c:pt idx="5457">
                  <c:v>1</c:v>
                </c:pt>
                <c:pt idx="5460">
                  <c:v>1</c:v>
                </c:pt>
                <c:pt idx="5463">
                  <c:v>1</c:v>
                </c:pt>
                <c:pt idx="5468">
                  <c:v>3</c:v>
                </c:pt>
                <c:pt idx="5488">
                  <c:v>1</c:v>
                </c:pt>
                <c:pt idx="5498">
                  <c:v>1</c:v>
                </c:pt>
                <c:pt idx="5499">
                  <c:v>2</c:v>
                </c:pt>
                <c:pt idx="5503">
                  <c:v>1</c:v>
                </c:pt>
                <c:pt idx="5509">
                  <c:v>1</c:v>
                </c:pt>
                <c:pt idx="5510">
                  <c:v>1</c:v>
                </c:pt>
                <c:pt idx="5514">
                  <c:v>1</c:v>
                </c:pt>
                <c:pt idx="5516">
                  <c:v>1</c:v>
                </c:pt>
                <c:pt idx="5517">
                  <c:v>1</c:v>
                </c:pt>
                <c:pt idx="5521">
                  <c:v>1</c:v>
                </c:pt>
                <c:pt idx="5523">
                  <c:v>2</c:v>
                </c:pt>
                <c:pt idx="5525">
                  <c:v>1</c:v>
                </c:pt>
                <c:pt idx="5526">
                  <c:v>2</c:v>
                </c:pt>
                <c:pt idx="5528">
                  <c:v>1</c:v>
                </c:pt>
                <c:pt idx="5538">
                  <c:v>1</c:v>
                </c:pt>
                <c:pt idx="5547">
                  <c:v>1</c:v>
                </c:pt>
              </c:numCache>
            </c:numRef>
          </c:val>
          <c:extLst>
            <c:ext xmlns:c16="http://schemas.microsoft.com/office/drawing/2014/chart" uri="{C3380CC4-5D6E-409C-BE32-E72D297353CC}">
              <c16:uniqueId val="{00000004-4E9B-44A9-A86B-27627A9F9D12}"/>
            </c:ext>
          </c:extLst>
        </c:ser>
        <c:ser>
          <c:idx val="5"/>
          <c:order val="5"/>
          <c:tx>
            <c:strRef>
              <c:f>'Day Wise &amp; Month Wise Data'!$G$3:$G$6</c:f>
              <c:strCache>
                <c:ptCount val="1"/>
                <c:pt idx="0">
                  <c:v>May</c:v>
                </c:pt>
              </c:strCache>
            </c:strRef>
          </c:tx>
          <c:spPr>
            <a:noFill/>
            <a:ln w="9525" cap="flat" cmpd="sng" algn="ctr">
              <a:solidFill>
                <a:schemeClr val="accent6"/>
              </a:solidFill>
              <a:miter lim="800000"/>
            </a:ln>
            <a:effectLst>
              <a:glow rad="63500">
                <a:schemeClr val="accent6">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Data'!$G$7:$G$71094</c:f>
              <c:numCache>
                <c:formatCode>General</c:formatCode>
                <c:ptCount val="5551"/>
                <c:pt idx="0">
                  <c:v>3</c:v>
                </c:pt>
                <c:pt idx="1">
                  <c:v>4</c:v>
                </c:pt>
                <c:pt idx="2">
                  <c:v>1</c:v>
                </c:pt>
                <c:pt idx="3">
                  <c:v>3</c:v>
                </c:pt>
                <c:pt idx="4">
                  <c:v>4</c:v>
                </c:pt>
                <c:pt idx="5">
                  <c:v>4</c:v>
                </c:pt>
                <c:pt idx="6">
                  <c:v>4</c:v>
                </c:pt>
                <c:pt idx="7">
                  <c:v>2</c:v>
                </c:pt>
                <c:pt idx="8">
                  <c:v>4</c:v>
                </c:pt>
                <c:pt idx="9">
                  <c:v>2</c:v>
                </c:pt>
                <c:pt idx="10">
                  <c:v>2</c:v>
                </c:pt>
                <c:pt idx="11">
                  <c:v>4</c:v>
                </c:pt>
                <c:pt idx="12">
                  <c:v>3</c:v>
                </c:pt>
                <c:pt idx="13">
                  <c:v>3</c:v>
                </c:pt>
                <c:pt idx="15">
                  <c:v>3</c:v>
                </c:pt>
                <c:pt idx="17">
                  <c:v>2</c:v>
                </c:pt>
                <c:pt idx="18">
                  <c:v>3</c:v>
                </c:pt>
                <c:pt idx="19">
                  <c:v>1</c:v>
                </c:pt>
                <c:pt idx="20">
                  <c:v>3</c:v>
                </c:pt>
                <c:pt idx="21">
                  <c:v>1</c:v>
                </c:pt>
                <c:pt idx="22">
                  <c:v>6</c:v>
                </c:pt>
                <c:pt idx="24">
                  <c:v>2</c:v>
                </c:pt>
                <c:pt idx="25">
                  <c:v>1</c:v>
                </c:pt>
                <c:pt idx="26">
                  <c:v>4</c:v>
                </c:pt>
                <c:pt idx="27">
                  <c:v>2</c:v>
                </c:pt>
                <c:pt idx="28">
                  <c:v>3</c:v>
                </c:pt>
                <c:pt idx="29">
                  <c:v>1</c:v>
                </c:pt>
                <c:pt idx="31">
                  <c:v>3</c:v>
                </c:pt>
                <c:pt idx="32">
                  <c:v>3</c:v>
                </c:pt>
                <c:pt idx="33">
                  <c:v>4</c:v>
                </c:pt>
                <c:pt idx="35">
                  <c:v>2</c:v>
                </c:pt>
                <c:pt idx="37">
                  <c:v>2</c:v>
                </c:pt>
                <c:pt idx="38">
                  <c:v>3</c:v>
                </c:pt>
                <c:pt idx="40">
                  <c:v>2</c:v>
                </c:pt>
                <c:pt idx="41">
                  <c:v>1</c:v>
                </c:pt>
                <c:pt idx="42">
                  <c:v>3</c:v>
                </c:pt>
                <c:pt idx="43">
                  <c:v>6</c:v>
                </c:pt>
                <c:pt idx="46">
                  <c:v>1</c:v>
                </c:pt>
                <c:pt idx="47">
                  <c:v>2</c:v>
                </c:pt>
                <c:pt idx="48">
                  <c:v>2</c:v>
                </c:pt>
                <c:pt idx="49">
                  <c:v>3</c:v>
                </c:pt>
                <c:pt idx="50">
                  <c:v>1</c:v>
                </c:pt>
                <c:pt idx="51">
                  <c:v>2</c:v>
                </c:pt>
                <c:pt idx="52">
                  <c:v>1</c:v>
                </c:pt>
                <c:pt idx="53">
                  <c:v>3</c:v>
                </c:pt>
                <c:pt idx="54">
                  <c:v>1</c:v>
                </c:pt>
                <c:pt idx="55">
                  <c:v>3</c:v>
                </c:pt>
                <c:pt idx="56">
                  <c:v>2</c:v>
                </c:pt>
                <c:pt idx="57">
                  <c:v>2</c:v>
                </c:pt>
                <c:pt idx="58">
                  <c:v>1</c:v>
                </c:pt>
                <c:pt idx="59">
                  <c:v>1</c:v>
                </c:pt>
                <c:pt idx="60">
                  <c:v>1</c:v>
                </c:pt>
                <c:pt idx="62">
                  <c:v>1</c:v>
                </c:pt>
                <c:pt idx="63">
                  <c:v>1</c:v>
                </c:pt>
                <c:pt idx="64">
                  <c:v>1</c:v>
                </c:pt>
                <c:pt idx="65">
                  <c:v>2</c:v>
                </c:pt>
                <c:pt idx="66">
                  <c:v>2</c:v>
                </c:pt>
                <c:pt idx="67">
                  <c:v>3</c:v>
                </c:pt>
                <c:pt idx="68">
                  <c:v>2</c:v>
                </c:pt>
                <c:pt idx="69">
                  <c:v>3</c:v>
                </c:pt>
                <c:pt idx="70">
                  <c:v>1</c:v>
                </c:pt>
                <c:pt idx="71">
                  <c:v>1</c:v>
                </c:pt>
                <c:pt idx="72">
                  <c:v>3</c:v>
                </c:pt>
                <c:pt idx="73">
                  <c:v>2</c:v>
                </c:pt>
                <c:pt idx="75">
                  <c:v>1</c:v>
                </c:pt>
                <c:pt idx="77">
                  <c:v>2</c:v>
                </c:pt>
                <c:pt idx="78">
                  <c:v>2</c:v>
                </c:pt>
                <c:pt idx="79">
                  <c:v>1</c:v>
                </c:pt>
                <c:pt idx="80">
                  <c:v>2</c:v>
                </c:pt>
                <c:pt idx="82">
                  <c:v>1</c:v>
                </c:pt>
                <c:pt idx="83">
                  <c:v>1</c:v>
                </c:pt>
                <c:pt idx="84">
                  <c:v>1</c:v>
                </c:pt>
                <c:pt idx="85">
                  <c:v>3</c:v>
                </c:pt>
                <c:pt idx="86">
                  <c:v>1</c:v>
                </c:pt>
                <c:pt idx="88">
                  <c:v>2</c:v>
                </c:pt>
                <c:pt idx="89">
                  <c:v>1</c:v>
                </c:pt>
                <c:pt idx="91">
                  <c:v>2</c:v>
                </c:pt>
                <c:pt idx="92">
                  <c:v>4</c:v>
                </c:pt>
                <c:pt idx="94">
                  <c:v>3</c:v>
                </c:pt>
                <c:pt idx="95">
                  <c:v>2</c:v>
                </c:pt>
                <c:pt idx="96">
                  <c:v>2</c:v>
                </c:pt>
                <c:pt idx="97">
                  <c:v>1</c:v>
                </c:pt>
                <c:pt idx="99">
                  <c:v>1</c:v>
                </c:pt>
                <c:pt idx="102">
                  <c:v>1</c:v>
                </c:pt>
                <c:pt idx="104">
                  <c:v>3</c:v>
                </c:pt>
                <c:pt idx="106">
                  <c:v>1</c:v>
                </c:pt>
                <c:pt idx="107">
                  <c:v>1</c:v>
                </c:pt>
                <c:pt idx="110">
                  <c:v>3</c:v>
                </c:pt>
                <c:pt idx="111">
                  <c:v>1</c:v>
                </c:pt>
                <c:pt idx="112">
                  <c:v>2</c:v>
                </c:pt>
                <c:pt idx="114">
                  <c:v>1</c:v>
                </c:pt>
                <c:pt idx="115">
                  <c:v>1</c:v>
                </c:pt>
                <c:pt idx="116">
                  <c:v>1</c:v>
                </c:pt>
                <c:pt idx="117">
                  <c:v>1</c:v>
                </c:pt>
                <c:pt idx="118">
                  <c:v>2</c:v>
                </c:pt>
                <c:pt idx="121">
                  <c:v>2</c:v>
                </c:pt>
                <c:pt idx="122">
                  <c:v>1</c:v>
                </c:pt>
                <c:pt idx="123">
                  <c:v>1</c:v>
                </c:pt>
                <c:pt idx="124">
                  <c:v>1</c:v>
                </c:pt>
                <c:pt idx="125">
                  <c:v>1</c:v>
                </c:pt>
                <c:pt idx="126">
                  <c:v>1</c:v>
                </c:pt>
                <c:pt idx="127">
                  <c:v>1</c:v>
                </c:pt>
                <c:pt idx="128">
                  <c:v>2</c:v>
                </c:pt>
                <c:pt idx="133">
                  <c:v>2</c:v>
                </c:pt>
                <c:pt idx="134">
                  <c:v>1</c:v>
                </c:pt>
                <c:pt idx="135">
                  <c:v>1</c:v>
                </c:pt>
                <c:pt idx="136">
                  <c:v>1</c:v>
                </c:pt>
                <c:pt idx="139">
                  <c:v>3</c:v>
                </c:pt>
                <c:pt idx="140">
                  <c:v>2</c:v>
                </c:pt>
                <c:pt idx="141">
                  <c:v>2</c:v>
                </c:pt>
                <c:pt idx="142">
                  <c:v>1</c:v>
                </c:pt>
                <c:pt idx="144">
                  <c:v>1</c:v>
                </c:pt>
                <c:pt idx="145">
                  <c:v>1</c:v>
                </c:pt>
                <c:pt idx="146">
                  <c:v>2</c:v>
                </c:pt>
                <c:pt idx="148">
                  <c:v>2</c:v>
                </c:pt>
                <c:pt idx="149">
                  <c:v>5</c:v>
                </c:pt>
                <c:pt idx="150">
                  <c:v>1</c:v>
                </c:pt>
                <c:pt idx="155">
                  <c:v>2</c:v>
                </c:pt>
                <c:pt idx="160">
                  <c:v>1</c:v>
                </c:pt>
                <c:pt idx="161">
                  <c:v>1</c:v>
                </c:pt>
                <c:pt idx="163">
                  <c:v>1</c:v>
                </c:pt>
                <c:pt idx="164">
                  <c:v>1</c:v>
                </c:pt>
                <c:pt idx="166">
                  <c:v>4</c:v>
                </c:pt>
                <c:pt idx="169">
                  <c:v>1</c:v>
                </c:pt>
                <c:pt idx="170">
                  <c:v>1</c:v>
                </c:pt>
                <c:pt idx="172">
                  <c:v>2</c:v>
                </c:pt>
                <c:pt idx="174">
                  <c:v>1</c:v>
                </c:pt>
                <c:pt idx="176">
                  <c:v>1</c:v>
                </c:pt>
                <c:pt idx="178">
                  <c:v>1</c:v>
                </c:pt>
                <c:pt idx="179">
                  <c:v>3</c:v>
                </c:pt>
                <c:pt idx="180">
                  <c:v>2</c:v>
                </c:pt>
                <c:pt idx="182">
                  <c:v>1</c:v>
                </c:pt>
                <c:pt idx="183">
                  <c:v>3</c:v>
                </c:pt>
                <c:pt idx="185">
                  <c:v>1</c:v>
                </c:pt>
                <c:pt idx="188">
                  <c:v>1</c:v>
                </c:pt>
                <c:pt idx="189">
                  <c:v>1</c:v>
                </c:pt>
                <c:pt idx="191">
                  <c:v>1</c:v>
                </c:pt>
                <c:pt idx="193">
                  <c:v>2</c:v>
                </c:pt>
                <c:pt idx="194">
                  <c:v>3</c:v>
                </c:pt>
                <c:pt idx="195">
                  <c:v>1</c:v>
                </c:pt>
                <c:pt idx="196">
                  <c:v>2</c:v>
                </c:pt>
                <c:pt idx="197">
                  <c:v>2</c:v>
                </c:pt>
                <c:pt idx="198">
                  <c:v>1</c:v>
                </c:pt>
                <c:pt idx="201">
                  <c:v>2</c:v>
                </c:pt>
                <c:pt idx="202">
                  <c:v>2</c:v>
                </c:pt>
                <c:pt idx="203">
                  <c:v>1</c:v>
                </c:pt>
                <c:pt idx="205">
                  <c:v>1</c:v>
                </c:pt>
                <c:pt idx="207">
                  <c:v>2</c:v>
                </c:pt>
                <c:pt idx="209">
                  <c:v>1</c:v>
                </c:pt>
                <c:pt idx="210">
                  <c:v>1</c:v>
                </c:pt>
                <c:pt idx="211">
                  <c:v>2</c:v>
                </c:pt>
                <c:pt idx="212">
                  <c:v>1</c:v>
                </c:pt>
                <c:pt idx="213">
                  <c:v>1</c:v>
                </c:pt>
                <c:pt idx="215">
                  <c:v>2</c:v>
                </c:pt>
                <c:pt idx="216">
                  <c:v>1</c:v>
                </c:pt>
                <c:pt idx="219">
                  <c:v>2</c:v>
                </c:pt>
                <c:pt idx="222">
                  <c:v>1</c:v>
                </c:pt>
                <c:pt idx="224">
                  <c:v>2</c:v>
                </c:pt>
                <c:pt idx="225">
                  <c:v>1</c:v>
                </c:pt>
                <c:pt idx="226">
                  <c:v>1</c:v>
                </c:pt>
                <c:pt idx="227">
                  <c:v>1</c:v>
                </c:pt>
                <c:pt idx="229">
                  <c:v>2</c:v>
                </c:pt>
                <c:pt idx="230">
                  <c:v>1</c:v>
                </c:pt>
                <c:pt idx="231">
                  <c:v>1</c:v>
                </c:pt>
                <c:pt idx="235">
                  <c:v>1</c:v>
                </c:pt>
                <c:pt idx="239">
                  <c:v>1</c:v>
                </c:pt>
                <c:pt idx="241">
                  <c:v>3</c:v>
                </c:pt>
                <c:pt idx="242">
                  <c:v>1</c:v>
                </c:pt>
                <c:pt idx="243">
                  <c:v>3</c:v>
                </c:pt>
                <c:pt idx="244">
                  <c:v>1</c:v>
                </c:pt>
                <c:pt idx="245">
                  <c:v>2</c:v>
                </c:pt>
                <c:pt idx="246">
                  <c:v>2</c:v>
                </c:pt>
                <c:pt idx="247">
                  <c:v>2</c:v>
                </c:pt>
                <c:pt idx="249">
                  <c:v>1</c:v>
                </c:pt>
                <c:pt idx="251">
                  <c:v>1</c:v>
                </c:pt>
                <c:pt idx="252">
                  <c:v>2</c:v>
                </c:pt>
                <c:pt idx="253">
                  <c:v>2</c:v>
                </c:pt>
                <c:pt idx="254">
                  <c:v>1</c:v>
                </c:pt>
                <c:pt idx="255">
                  <c:v>2</c:v>
                </c:pt>
                <c:pt idx="256">
                  <c:v>1</c:v>
                </c:pt>
                <c:pt idx="257">
                  <c:v>1</c:v>
                </c:pt>
                <c:pt idx="258">
                  <c:v>1</c:v>
                </c:pt>
                <c:pt idx="259">
                  <c:v>2</c:v>
                </c:pt>
                <c:pt idx="260">
                  <c:v>2</c:v>
                </c:pt>
                <c:pt idx="261">
                  <c:v>1</c:v>
                </c:pt>
                <c:pt idx="262">
                  <c:v>4</c:v>
                </c:pt>
                <c:pt idx="265">
                  <c:v>2</c:v>
                </c:pt>
                <c:pt idx="266">
                  <c:v>1</c:v>
                </c:pt>
                <c:pt idx="269">
                  <c:v>2</c:v>
                </c:pt>
                <c:pt idx="270">
                  <c:v>3</c:v>
                </c:pt>
                <c:pt idx="272">
                  <c:v>1</c:v>
                </c:pt>
                <c:pt idx="273">
                  <c:v>1</c:v>
                </c:pt>
                <c:pt idx="274">
                  <c:v>2</c:v>
                </c:pt>
                <c:pt idx="275">
                  <c:v>2</c:v>
                </c:pt>
                <c:pt idx="276">
                  <c:v>1</c:v>
                </c:pt>
                <c:pt idx="278">
                  <c:v>1</c:v>
                </c:pt>
                <c:pt idx="279">
                  <c:v>2</c:v>
                </c:pt>
                <c:pt idx="280">
                  <c:v>3</c:v>
                </c:pt>
                <c:pt idx="282">
                  <c:v>1</c:v>
                </c:pt>
                <c:pt idx="283">
                  <c:v>1</c:v>
                </c:pt>
                <c:pt idx="284">
                  <c:v>1</c:v>
                </c:pt>
                <c:pt idx="286">
                  <c:v>2</c:v>
                </c:pt>
                <c:pt idx="287">
                  <c:v>1</c:v>
                </c:pt>
                <c:pt idx="289">
                  <c:v>1</c:v>
                </c:pt>
                <c:pt idx="290">
                  <c:v>1</c:v>
                </c:pt>
                <c:pt idx="291">
                  <c:v>2</c:v>
                </c:pt>
                <c:pt idx="292">
                  <c:v>1</c:v>
                </c:pt>
                <c:pt idx="293">
                  <c:v>1</c:v>
                </c:pt>
                <c:pt idx="294">
                  <c:v>1</c:v>
                </c:pt>
                <c:pt idx="295">
                  <c:v>1</c:v>
                </c:pt>
                <c:pt idx="296">
                  <c:v>1</c:v>
                </c:pt>
                <c:pt idx="299">
                  <c:v>1</c:v>
                </c:pt>
                <c:pt idx="300">
                  <c:v>2</c:v>
                </c:pt>
                <c:pt idx="302">
                  <c:v>1</c:v>
                </c:pt>
                <c:pt idx="306">
                  <c:v>1</c:v>
                </c:pt>
                <c:pt idx="307">
                  <c:v>1</c:v>
                </c:pt>
                <c:pt idx="309">
                  <c:v>1</c:v>
                </c:pt>
                <c:pt idx="311">
                  <c:v>1</c:v>
                </c:pt>
                <c:pt idx="314">
                  <c:v>1</c:v>
                </c:pt>
                <c:pt idx="316">
                  <c:v>2</c:v>
                </c:pt>
                <c:pt idx="318">
                  <c:v>1</c:v>
                </c:pt>
                <c:pt idx="321">
                  <c:v>2</c:v>
                </c:pt>
                <c:pt idx="322">
                  <c:v>2</c:v>
                </c:pt>
                <c:pt idx="323">
                  <c:v>2</c:v>
                </c:pt>
                <c:pt idx="324">
                  <c:v>1</c:v>
                </c:pt>
                <c:pt idx="326">
                  <c:v>2</c:v>
                </c:pt>
                <c:pt idx="330">
                  <c:v>1</c:v>
                </c:pt>
                <c:pt idx="331">
                  <c:v>1</c:v>
                </c:pt>
                <c:pt idx="332">
                  <c:v>2</c:v>
                </c:pt>
                <c:pt idx="333">
                  <c:v>1</c:v>
                </c:pt>
                <c:pt idx="336">
                  <c:v>1</c:v>
                </c:pt>
                <c:pt idx="337">
                  <c:v>2</c:v>
                </c:pt>
                <c:pt idx="339">
                  <c:v>2</c:v>
                </c:pt>
                <c:pt idx="340">
                  <c:v>1</c:v>
                </c:pt>
                <c:pt idx="342">
                  <c:v>2</c:v>
                </c:pt>
                <c:pt idx="343">
                  <c:v>1</c:v>
                </c:pt>
                <c:pt idx="344">
                  <c:v>2</c:v>
                </c:pt>
                <c:pt idx="345">
                  <c:v>1</c:v>
                </c:pt>
                <c:pt idx="347">
                  <c:v>1</c:v>
                </c:pt>
                <c:pt idx="349">
                  <c:v>1</c:v>
                </c:pt>
                <c:pt idx="350">
                  <c:v>1</c:v>
                </c:pt>
                <c:pt idx="351">
                  <c:v>2</c:v>
                </c:pt>
                <c:pt idx="352">
                  <c:v>1</c:v>
                </c:pt>
                <c:pt idx="355">
                  <c:v>1</c:v>
                </c:pt>
                <c:pt idx="361">
                  <c:v>3</c:v>
                </c:pt>
                <c:pt idx="363">
                  <c:v>1</c:v>
                </c:pt>
                <c:pt idx="365">
                  <c:v>1</c:v>
                </c:pt>
                <c:pt idx="368">
                  <c:v>3</c:v>
                </c:pt>
                <c:pt idx="369">
                  <c:v>1</c:v>
                </c:pt>
                <c:pt idx="370">
                  <c:v>2</c:v>
                </c:pt>
                <c:pt idx="372">
                  <c:v>2</c:v>
                </c:pt>
                <c:pt idx="373">
                  <c:v>2</c:v>
                </c:pt>
                <c:pt idx="374">
                  <c:v>1</c:v>
                </c:pt>
                <c:pt idx="376">
                  <c:v>1</c:v>
                </c:pt>
                <c:pt idx="378">
                  <c:v>1</c:v>
                </c:pt>
                <c:pt idx="379">
                  <c:v>1</c:v>
                </c:pt>
                <c:pt idx="383">
                  <c:v>2</c:v>
                </c:pt>
                <c:pt idx="385">
                  <c:v>2</c:v>
                </c:pt>
                <c:pt idx="386">
                  <c:v>1</c:v>
                </c:pt>
                <c:pt idx="389">
                  <c:v>1</c:v>
                </c:pt>
                <c:pt idx="391">
                  <c:v>1</c:v>
                </c:pt>
                <c:pt idx="393">
                  <c:v>1</c:v>
                </c:pt>
                <c:pt idx="395">
                  <c:v>1</c:v>
                </c:pt>
                <c:pt idx="396">
                  <c:v>1</c:v>
                </c:pt>
                <c:pt idx="397">
                  <c:v>2</c:v>
                </c:pt>
                <c:pt idx="401">
                  <c:v>2</c:v>
                </c:pt>
                <c:pt idx="408">
                  <c:v>1</c:v>
                </c:pt>
                <c:pt idx="409">
                  <c:v>1</c:v>
                </c:pt>
                <c:pt idx="412">
                  <c:v>2</c:v>
                </c:pt>
                <c:pt idx="413">
                  <c:v>1</c:v>
                </c:pt>
                <c:pt idx="414">
                  <c:v>2</c:v>
                </c:pt>
                <c:pt idx="415">
                  <c:v>1</c:v>
                </c:pt>
                <c:pt idx="416">
                  <c:v>1</c:v>
                </c:pt>
                <c:pt idx="417">
                  <c:v>1</c:v>
                </c:pt>
                <c:pt idx="419">
                  <c:v>1</c:v>
                </c:pt>
                <c:pt idx="420">
                  <c:v>3</c:v>
                </c:pt>
                <c:pt idx="421">
                  <c:v>1</c:v>
                </c:pt>
                <c:pt idx="425">
                  <c:v>2</c:v>
                </c:pt>
                <c:pt idx="426">
                  <c:v>1</c:v>
                </c:pt>
                <c:pt idx="428">
                  <c:v>1</c:v>
                </c:pt>
                <c:pt idx="429">
                  <c:v>1</c:v>
                </c:pt>
                <c:pt idx="432">
                  <c:v>1</c:v>
                </c:pt>
                <c:pt idx="434">
                  <c:v>2</c:v>
                </c:pt>
                <c:pt idx="435">
                  <c:v>1</c:v>
                </c:pt>
                <c:pt idx="436">
                  <c:v>2</c:v>
                </c:pt>
                <c:pt idx="440">
                  <c:v>1</c:v>
                </c:pt>
                <c:pt idx="442">
                  <c:v>1</c:v>
                </c:pt>
                <c:pt idx="444">
                  <c:v>1</c:v>
                </c:pt>
                <c:pt idx="445">
                  <c:v>1</c:v>
                </c:pt>
                <c:pt idx="446">
                  <c:v>1</c:v>
                </c:pt>
                <c:pt idx="447">
                  <c:v>1</c:v>
                </c:pt>
                <c:pt idx="448">
                  <c:v>1</c:v>
                </c:pt>
                <c:pt idx="449">
                  <c:v>1</c:v>
                </c:pt>
                <c:pt idx="453">
                  <c:v>1</c:v>
                </c:pt>
                <c:pt idx="454">
                  <c:v>1</c:v>
                </c:pt>
                <c:pt idx="455">
                  <c:v>1</c:v>
                </c:pt>
                <c:pt idx="457">
                  <c:v>1</c:v>
                </c:pt>
                <c:pt idx="459">
                  <c:v>1</c:v>
                </c:pt>
                <c:pt idx="460">
                  <c:v>1</c:v>
                </c:pt>
                <c:pt idx="463">
                  <c:v>1</c:v>
                </c:pt>
                <c:pt idx="466">
                  <c:v>1</c:v>
                </c:pt>
                <c:pt idx="467">
                  <c:v>4</c:v>
                </c:pt>
                <c:pt idx="469">
                  <c:v>1</c:v>
                </c:pt>
                <c:pt idx="470">
                  <c:v>1</c:v>
                </c:pt>
                <c:pt idx="471">
                  <c:v>1</c:v>
                </c:pt>
                <c:pt idx="472">
                  <c:v>1</c:v>
                </c:pt>
                <c:pt idx="477">
                  <c:v>1</c:v>
                </c:pt>
                <c:pt idx="478">
                  <c:v>1</c:v>
                </c:pt>
                <c:pt idx="479">
                  <c:v>1</c:v>
                </c:pt>
                <c:pt idx="480">
                  <c:v>1</c:v>
                </c:pt>
                <c:pt idx="481">
                  <c:v>1</c:v>
                </c:pt>
                <c:pt idx="483">
                  <c:v>1</c:v>
                </c:pt>
                <c:pt idx="486">
                  <c:v>1</c:v>
                </c:pt>
                <c:pt idx="487">
                  <c:v>2</c:v>
                </c:pt>
                <c:pt idx="492">
                  <c:v>1</c:v>
                </c:pt>
                <c:pt idx="496">
                  <c:v>2</c:v>
                </c:pt>
                <c:pt idx="498">
                  <c:v>1</c:v>
                </c:pt>
                <c:pt idx="499">
                  <c:v>1</c:v>
                </c:pt>
                <c:pt idx="500">
                  <c:v>1</c:v>
                </c:pt>
                <c:pt idx="502">
                  <c:v>3</c:v>
                </c:pt>
                <c:pt idx="505">
                  <c:v>1</c:v>
                </c:pt>
                <c:pt idx="506">
                  <c:v>1</c:v>
                </c:pt>
                <c:pt idx="507">
                  <c:v>1</c:v>
                </c:pt>
                <c:pt idx="508">
                  <c:v>1</c:v>
                </c:pt>
                <c:pt idx="509">
                  <c:v>1</c:v>
                </c:pt>
                <c:pt idx="511">
                  <c:v>2</c:v>
                </c:pt>
                <c:pt idx="517">
                  <c:v>1</c:v>
                </c:pt>
                <c:pt idx="519">
                  <c:v>1</c:v>
                </c:pt>
                <c:pt idx="520">
                  <c:v>2</c:v>
                </c:pt>
                <c:pt idx="521">
                  <c:v>2</c:v>
                </c:pt>
                <c:pt idx="522">
                  <c:v>5</c:v>
                </c:pt>
                <c:pt idx="525">
                  <c:v>1</c:v>
                </c:pt>
                <c:pt idx="527">
                  <c:v>1</c:v>
                </c:pt>
                <c:pt idx="528">
                  <c:v>1</c:v>
                </c:pt>
                <c:pt idx="533">
                  <c:v>1</c:v>
                </c:pt>
                <c:pt idx="535">
                  <c:v>1</c:v>
                </c:pt>
                <c:pt idx="537">
                  <c:v>1</c:v>
                </c:pt>
                <c:pt idx="538">
                  <c:v>1</c:v>
                </c:pt>
                <c:pt idx="539">
                  <c:v>1</c:v>
                </c:pt>
                <c:pt idx="540">
                  <c:v>1</c:v>
                </c:pt>
                <c:pt idx="542">
                  <c:v>1</c:v>
                </c:pt>
                <c:pt idx="543">
                  <c:v>1</c:v>
                </c:pt>
                <c:pt idx="544">
                  <c:v>2</c:v>
                </c:pt>
                <c:pt idx="545">
                  <c:v>2</c:v>
                </c:pt>
                <c:pt idx="547">
                  <c:v>2</c:v>
                </c:pt>
                <c:pt idx="548">
                  <c:v>1</c:v>
                </c:pt>
                <c:pt idx="550">
                  <c:v>2</c:v>
                </c:pt>
                <c:pt idx="551">
                  <c:v>1</c:v>
                </c:pt>
                <c:pt idx="554">
                  <c:v>1</c:v>
                </c:pt>
                <c:pt idx="555">
                  <c:v>1</c:v>
                </c:pt>
                <c:pt idx="556">
                  <c:v>1</c:v>
                </c:pt>
                <c:pt idx="557">
                  <c:v>1</c:v>
                </c:pt>
                <c:pt idx="560">
                  <c:v>2</c:v>
                </c:pt>
                <c:pt idx="562">
                  <c:v>1</c:v>
                </c:pt>
                <c:pt idx="563">
                  <c:v>1</c:v>
                </c:pt>
                <c:pt idx="567">
                  <c:v>1</c:v>
                </c:pt>
                <c:pt idx="573">
                  <c:v>1</c:v>
                </c:pt>
                <c:pt idx="575">
                  <c:v>1</c:v>
                </c:pt>
                <c:pt idx="577">
                  <c:v>1</c:v>
                </c:pt>
                <c:pt idx="578">
                  <c:v>1</c:v>
                </c:pt>
                <c:pt idx="580">
                  <c:v>1</c:v>
                </c:pt>
                <c:pt idx="581">
                  <c:v>2</c:v>
                </c:pt>
                <c:pt idx="583">
                  <c:v>2</c:v>
                </c:pt>
                <c:pt idx="585">
                  <c:v>1</c:v>
                </c:pt>
                <c:pt idx="587">
                  <c:v>1</c:v>
                </c:pt>
                <c:pt idx="588">
                  <c:v>1</c:v>
                </c:pt>
                <c:pt idx="592">
                  <c:v>2</c:v>
                </c:pt>
                <c:pt idx="593">
                  <c:v>2</c:v>
                </c:pt>
                <c:pt idx="595">
                  <c:v>1</c:v>
                </c:pt>
                <c:pt idx="597">
                  <c:v>2</c:v>
                </c:pt>
                <c:pt idx="598">
                  <c:v>1</c:v>
                </c:pt>
                <c:pt idx="599">
                  <c:v>1</c:v>
                </c:pt>
                <c:pt idx="600">
                  <c:v>1</c:v>
                </c:pt>
                <c:pt idx="602">
                  <c:v>1</c:v>
                </c:pt>
                <c:pt idx="603">
                  <c:v>1</c:v>
                </c:pt>
                <c:pt idx="604">
                  <c:v>2</c:v>
                </c:pt>
                <c:pt idx="613">
                  <c:v>1</c:v>
                </c:pt>
                <c:pt idx="614">
                  <c:v>1</c:v>
                </c:pt>
                <c:pt idx="617">
                  <c:v>1</c:v>
                </c:pt>
                <c:pt idx="619">
                  <c:v>1</c:v>
                </c:pt>
                <c:pt idx="620">
                  <c:v>1</c:v>
                </c:pt>
                <c:pt idx="621">
                  <c:v>2</c:v>
                </c:pt>
                <c:pt idx="622">
                  <c:v>1</c:v>
                </c:pt>
                <c:pt idx="624">
                  <c:v>1</c:v>
                </c:pt>
                <c:pt idx="626">
                  <c:v>1</c:v>
                </c:pt>
                <c:pt idx="627">
                  <c:v>2</c:v>
                </c:pt>
                <c:pt idx="628">
                  <c:v>1</c:v>
                </c:pt>
                <c:pt idx="630">
                  <c:v>1</c:v>
                </c:pt>
                <c:pt idx="634">
                  <c:v>1</c:v>
                </c:pt>
                <c:pt idx="635">
                  <c:v>2</c:v>
                </c:pt>
                <c:pt idx="637">
                  <c:v>1</c:v>
                </c:pt>
                <c:pt idx="641">
                  <c:v>1</c:v>
                </c:pt>
                <c:pt idx="649">
                  <c:v>1</c:v>
                </c:pt>
                <c:pt idx="652">
                  <c:v>1</c:v>
                </c:pt>
                <c:pt idx="653">
                  <c:v>2</c:v>
                </c:pt>
                <c:pt idx="655">
                  <c:v>1</c:v>
                </c:pt>
                <c:pt idx="658">
                  <c:v>1</c:v>
                </c:pt>
                <c:pt idx="659">
                  <c:v>1</c:v>
                </c:pt>
                <c:pt idx="661">
                  <c:v>2</c:v>
                </c:pt>
                <c:pt idx="666">
                  <c:v>1</c:v>
                </c:pt>
                <c:pt idx="669">
                  <c:v>2</c:v>
                </c:pt>
                <c:pt idx="670">
                  <c:v>1</c:v>
                </c:pt>
                <c:pt idx="672">
                  <c:v>1</c:v>
                </c:pt>
                <c:pt idx="674">
                  <c:v>2</c:v>
                </c:pt>
                <c:pt idx="679">
                  <c:v>1</c:v>
                </c:pt>
                <c:pt idx="680">
                  <c:v>1</c:v>
                </c:pt>
                <c:pt idx="682">
                  <c:v>1</c:v>
                </c:pt>
                <c:pt idx="683">
                  <c:v>1</c:v>
                </c:pt>
                <c:pt idx="687">
                  <c:v>1</c:v>
                </c:pt>
                <c:pt idx="688">
                  <c:v>1</c:v>
                </c:pt>
                <c:pt idx="689">
                  <c:v>2</c:v>
                </c:pt>
                <c:pt idx="691">
                  <c:v>1</c:v>
                </c:pt>
                <c:pt idx="692">
                  <c:v>1</c:v>
                </c:pt>
                <c:pt idx="693">
                  <c:v>1</c:v>
                </c:pt>
                <c:pt idx="694">
                  <c:v>1</c:v>
                </c:pt>
                <c:pt idx="697">
                  <c:v>1</c:v>
                </c:pt>
                <c:pt idx="698">
                  <c:v>1</c:v>
                </c:pt>
                <c:pt idx="700">
                  <c:v>1</c:v>
                </c:pt>
                <c:pt idx="702">
                  <c:v>1</c:v>
                </c:pt>
                <c:pt idx="703">
                  <c:v>2</c:v>
                </c:pt>
                <c:pt idx="704">
                  <c:v>1</c:v>
                </c:pt>
                <c:pt idx="705">
                  <c:v>1</c:v>
                </c:pt>
                <c:pt idx="708">
                  <c:v>3</c:v>
                </c:pt>
                <c:pt idx="711">
                  <c:v>2</c:v>
                </c:pt>
                <c:pt idx="714">
                  <c:v>1</c:v>
                </c:pt>
                <c:pt idx="723">
                  <c:v>1</c:v>
                </c:pt>
                <c:pt idx="728">
                  <c:v>3</c:v>
                </c:pt>
                <c:pt idx="729">
                  <c:v>1</c:v>
                </c:pt>
                <c:pt idx="730">
                  <c:v>1</c:v>
                </c:pt>
                <c:pt idx="733">
                  <c:v>1</c:v>
                </c:pt>
                <c:pt idx="734">
                  <c:v>1</c:v>
                </c:pt>
                <c:pt idx="736">
                  <c:v>1</c:v>
                </c:pt>
                <c:pt idx="737">
                  <c:v>2</c:v>
                </c:pt>
                <c:pt idx="747">
                  <c:v>2</c:v>
                </c:pt>
                <c:pt idx="748">
                  <c:v>2</c:v>
                </c:pt>
                <c:pt idx="750">
                  <c:v>1</c:v>
                </c:pt>
                <c:pt idx="752">
                  <c:v>1</c:v>
                </c:pt>
                <c:pt idx="753">
                  <c:v>1</c:v>
                </c:pt>
                <c:pt idx="754">
                  <c:v>1</c:v>
                </c:pt>
                <c:pt idx="756">
                  <c:v>1</c:v>
                </c:pt>
                <c:pt idx="757">
                  <c:v>1</c:v>
                </c:pt>
                <c:pt idx="758">
                  <c:v>1</c:v>
                </c:pt>
                <c:pt idx="759">
                  <c:v>1</c:v>
                </c:pt>
                <c:pt idx="763">
                  <c:v>1</c:v>
                </c:pt>
                <c:pt idx="765">
                  <c:v>1</c:v>
                </c:pt>
                <c:pt idx="766">
                  <c:v>1</c:v>
                </c:pt>
                <c:pt idx="767">
                  <c:v>1</c:v>
                </c:pt>
                <c:pt idx="773">
                  <c:v>1</c:v>
                </c:pt>
                <c:pt idx="776">
                  <c:v>1</c:v>
                </c:pt>
                <c:pt idx="777">
                  <c:v>1</c:v>
                </c:pt>
                <c:pt idx="779">
                  <c:v>1</c:v>
                </c:pt>
                <c:pt idx="781">
                  <c:v>3</c:v>
                </c:pt>
                <c:pt idx="783">
                  <c:v>1</c:v>
                </c:pt>
                <c:pt idx="784">
                  <c:v>1</c:v>
                </c:pt>
                <c:pt idx="790">
                  <c:v>1</c:v>
                </c:pt>
                <c:pt idx="791">
                  <c:v>1</c:v>
                </c:pt>
                <c:pt idx="792">
                  <c:v>1</c:v>
                </c:pt>
                <c:pt idx="794">
                  <c:v>2</c:v>
                </c:pt>
                <c:pt idx="797">
                  <c:v>2</c:v>
                </c:pt>
                <c:pt idx="798">
                  <c:v>1</c:v>
                </c:pt>
                <c:pt idx="802">
                  <c:v>3</c:v>
                </c:pt>
                <c:pt idx="805">
                  <c:v>1</c:v>
                </c:pt>
                <c:pt idx="809">
                  <c:v>1</c:v>
                </c:pt>
                <c:pt idx="811">
                  <c:v>1</c:v>
                </c:pt>
                <c:pt idx="813">
                  <c:v>2</c:v>
                </c:pt>
                <c:pt idx="814">
                  <c:v>1</c:v>
                </c:pt>
                <c:pt idx="815">
                  <c:v>1</c:v>
                </c:pt>
                <c:pt idx="822">
                  <c:v>1</c:v>
                </c:pt>
                <c:pt idx="824">
                  <c:v>2</c:v>
                </c:pt>
                <c:pt idx="825">
                  <c:v>1</c:v>
                </c:pt>
                <c:pt idx="829">
                  <c:v>1</c:v>
                </c:pt>
                <c:pt idx="836">
                  <c:v>1</c:v>
                </c:pt>
                <c:pt idx="838">
                  <c:v>1</c:v>
                </c:pt>
                <c:pt idx="840">
                  <c:v>1</c:v>
                </c:pt>
                <c:pt idx="842">
                  <c:v>1</c:v>
                </c:pt>
                <c:pt idx="844">
                  <c:v>3</c:v>
                </c:pt>
                <c:pt idx="846">
                  <c:v>1</c:v>
                </c:pt>
                <c:pt idx="849">
                  <c:v>1</c:v>
                </c:pt>
                <c:pt idx="851">
                  <c:v>1</c:v>
                </c:pt>
                <c:pt idx="852">
                  <c:v>1</c:v>
                </c:pt>
                <c:pt idx="853">
                  <c:v>1</c:v>
                </c:pt>
                <c:pt idx="855">
                  <c:v>2</c:v>
                </c:pt>
                <c:pt idx="856">
                  <c:v>1</c:v>
                </c:pt>
                <c:pt idx="857">
                  <c:v>1</c:v>
                </c:pt>
                <c:pt idx="858">
                  <c:v>1</c:v>
                </c:pt>
                <c:pt idx="859">
                  <c:v>1</c:v>
                </c:pt>
                <c:pt idx="861">
                  <c:v>2</c:v>
                </c:pt>
                <c:pt idx="863">
                  <c:v>1</c:v>
                </c:pt>
                <c:pt idx="869">
                  <c:v>1</c:v>
                </c:pt>
                <c:pt idx="870">
                  <c:v>1</c:v>
                </c:pt>
                <c:pt idx="871">
                  <c:v>1</c:v>
                </c:pt>
                <c:pt idx="872">
                  <c:v>1</c:v>
                </c:pt>
                <c:pt idx="875">
                  <c:v>1</c:v>
                </c:pt>
                <c:pt idx="876">
                  <c:v>1</c:v>
                </c:pt>
                <c:pt idx="877">
                  <c:v>1</c:v>
                </c:pt>
                <c:pt idx="878">
                  <c:v>2</c:v>
                </c:pt>
                <c:pt idx="879">
                  <c:v>3</c:v>
                </c:pt>
                <c:pt idx="881">
                  <c:v>2</c:v>
                </c:pt>
                <c:pt idx="883">
                  <c:v>1</c:v>
                </c:pt>
                <c:pt idx="884">
                  <c:v>2</c:v>
                </c:pt>
                <c:pt idx="886">
                  <c:v>1</c:v>
                </c:pt>
                <c:pt idx="887">
                  <c:v>2</c:v>
                </c:pt>
                <c:pt idx="888">
                  <c:v>1</c:v>
                </c:pt>
                <c:pt idx="889">
                  <c:v>1</c:v>
                </c:pt>
                <c:pt idx="896">
                  <c:v>1</c:v>
                </c:pt>
                <c:pt idx="897">
                  <c:v>1</c:v>
                </c:pt>
                <c:pt idx="899">
                  <c:v>1</c:v>
                </c:pt>
                <c:pt idx="900">
                  <c:v>1</c:v>
                </c:pt>
                <c:pt idx="904">
                  <c:v>2</c:v>
                </c:pt>
                <c:pt idx="905">
                  <c:v>1</c:v>
                </c:pt>
                <c:pt idx="907">
                  <c:v>1</c:v>
                </c:pt>
                <c:pt idx="908">
                  <c:v>1</c:v>
                </c:pt>
                <c:pt idx="910">
                  <c:v>1</c:v>
                </c:pt>
                <c:pt idx="911">
                  <c:v>1</c:v>
                </c:pt>
                <c:pt idx="912">
                  <c:v>1</c:v>
                </c:pt>
                <c:pt idx="917">
                  <c:v>1</c:v>
                </c:pt>
                <c:pt idx="922">
                  <c:v>1</c:v>
                </c:pt>
                <c:pt idx="924">
                  <c:v>1</c:v>
                </c:pt>
                <c:pt idx="926">
                  <c:v>2</c:v>
                </c:pt>
                <c:pt idx="927">
                  <c:v>2</c:v>
                </c:pt>
                <c:pt idx="928">
                  <c:v>1</c:v>
                </c:pt>
                <c:pt idx="929">
                  <c:v>1</c:v>
                </c:pt>
                <c:pt idx="931">
                  <c:v>1</c:v>
                </c:pt>
                <c:pt idx="932">
                  <c:v>1</c:v>
                </c:pt>
                <c:pt idx="933">
                  <c:v>1</c:v>
                </c:pt>
                <c:pt idx="940">
                  <c:v>1</c:v>
                </c:pt>
                <c:pt idx="941">
                  <c:v>1</c:v>
                </c:pt>
                <c:pt idx="942">
                  <c:v>1</c:v>
                </c:pt>
                <c:pt idx="943">
                  <c:v>1</c:v>
                </c:pt>
                <c:pt idx="947">
                  <c:v>1</c:v>
                </c:pt>
                <c:pt idx="948">
                  <c:v>1</c:v>
                </c:pt>
                <c:pt idx="951">
                  <c:v>1</c:v>
                </c:pt>
                <c:pt idx="953">
                  <c:v>1</c:v>
                </c:pt>
                <c:pt idx="955">
                  <c:v>1</c:v>
                </c:pt>
                <c:pt idx="956">
                  <c:v>1</c:v>
                </c:pt>
                <c:pt idx="959">
                  <c:v>1</c:v>
                </c:pt>
                <c:pt idx="960">
                  <c:v>1</c:v>
                </c:pt>
                <c:pt idx="962">
                  <c:v>1</c:v>
                </c:pt>
                <c:pt idx="964">
                  <c:v>1</c:v>
                </c:pt>
                <c:pt idx="969">
                  <c:v>1</c:v>
                </c:pt>
                <c:pt idx="970">
                  <c:v>1</c:v>
                </c:pt>
                <c:pt idx="972">
                  <c:v>1</c:v>
                </c:pt>
                <c:pt idx="973">
                  <c:v>1</c:v>
                </c:pt>
                <c:pt idx="976">
                  <c:v>2</c:v>
                </c:pt>
                <c:pt idx="985">
                  <c:v>1</c:v>
                </c:pt>
                <c:pt idx="991">
                  <c:v>1</c:v>
                </c:pt>
                <c:pt idx="994">
                  <c:v>1</c:v>
                </c:pt>
                <c:pt idx="996">
                  <c:v>1</c:v>
                </c:pt>
                <c:pt idx="999">
                  <c:v>1</c:v>
                </c:pt>
                <c:pt idx="1001">
                  <c:v>2</c:v>
                </c:pt>
                <c:pt idx="1002">
                  <c:v>2</c:v>
                </c:pt>
                <c:pt idx="1003">
                  <c:v>1</c:v>
                </c:pt>
                <c:pt idx="1006">
                  <c:v>1</c:v>
                </c:pt>
                <c:pt idx="1007">
                  <c:v>2</c:v>
                </c:pt>
                <c:pt idx="1008">
                  <c:v>1</c:v>
                </c:pt>
                <c:pt idx="1009">
                  <c:v>1</c:v>
                </c:pt>
                <c:pt idx="1013">
                  <c:v>2</c:v>
                </c:pt>
                <c:pt idx="1018">
                  <c:v>1</c:v>
                </c:pt>
                <c:pt idx="1019">
                  <c:v>1</c:v>
                </c:pt>
                <c:pt idx="1020">
                  <c:v>1</c:v>
                </c:pt>
                <c:pt idx="1021">
                  <c:v>1</c:v>
                </c:pt>
                <c:pt idx="1023">
                  <c:v>1</c:v>
                </c:pt>
                <c:pt idx="1024">
                  <c:v>1</c:v>
                </c:pt>
                <c:pt idx="1028">
                  <c:v>2</c:v>
                </c:pt>
                <c:pt idx="1029">
                  <c:v>1</c:v>
                </c:pt>
                <c:pt idx="1030">
                  <c:v>1</c:v>
                </c:pt>
                <c:pt idx="1034">
                  <c:v>1</c:v>
                </c:pt>
                <c:pt idx="1035">
                  <c:v>1</c:v>
                </c:pt>
                <c:pt idx="1036">
                  <c:v>2</c:v>
                </c:pt>
                <c:pt idx="1040">
                  <c:v>2</c:v>
                </c:pt>
                <c:pt idx="1041">
                  <c:v>1</c:v>
                </c:pt>
                <c:pt idx="1045">
                  <c:v>1</c:v>
                </c:pt>
                <c:pt idx="1046">
                  <c:v>2</c:v>
                </c:pt>
                <c:pt idx="1048">
                  <c:v>1</c:v>
                </c:pt>
                <c:pt idx="1049">
                  <c:v>4</c:v>
                </c:pt>
                <c:pt idx="1052">
                  <c:v>1</c:v>
                </c:pt>
                <c:pt idx="1053">
                  <c:v>1</c:v>
                </c:pt>
                <c:pt idx="1055">
                  <c:v>2</c:v>
                </c:pt>
                <c:pt idx="1056">
                  <c:v>2</c:v>
                </c:pt>
                <c:pt idx="1057">
                  <c:v>1</c:v>
                </c:pt>
                <c:pt idx="1059">
                  <c:v>2</c:v>
                </c:pt>
                <c:pt idx="1060">
                  <c:v>1</c:v>
                </c:pt>
                <c:pt idx="1063">
                  <c:v>2</c:v>
                </c:pt>
                <c:pt idx="1064">
                  <c:v>1</c:v>
                </c:pt>
                <c:pt idx="1066">
                  <c:v>1</c:v>
                </c:pt>
                <c:pt idx="1067">
                  <c:v>1</c:v>
                </c:pt>
                <c:pt idx="1068">
                  <c:v>1</c:v>
                </c:pt>
                <c:pt idx="1069">
                  <c:v>1</c:v>
                </c:pt>
                <c:pt idx="1072">
                  <c:v>1</c:v>
                </c:pt>
                <c:pt idx="1073">
                  <c:v>1</c:v>
                </c:pt>
                <c:pt idx="1080">
                  <c:v>1</c:v>
                </c:pt>
                <c:pt idx="1081">
                  <c:v>1</c:v>
                </c:pt>
                <c:pt idx="1084">
                  <c:v>1</c:v>
                </c:pt>
                <c:pt idx="1087">
                  <c:v>1</c:v>
                </c:pt>
                <c:pt idx="1090">
                  <c:v>1</c:v>
                </c:pt>
                <c:pt idx="1091">
                  <c:v>1</c:v>
                </c:pt>
                <c:pt idx="1094">
                  <c:v>2</c:v>
                </c:pt>
                <c:pt idx="1095">
                  <c:v>2</c:v>
                </c:pt>
                <c:pt idx="1096">
                  <c:v>2</c:v>
                </c:pt>
                <c:pt idx="1098">
                  <c:v>1</c:v>
                </c:pt>
                <c:pt idx="1099">
                  <c:v>2</c:v>
                </c:pt>
                <c:pt idx="1103">
                  <c:v>1</c:v>
                </c:pt>
                <c:pt idx="1105">
                  <c:v>1</c:v>
                </c:pt>
                <c:pt idx="1108">
                  <c:v>1</c:v>
                </c:pt>
                <c:pt idx="1109">
                  <c:v>2</c:v>
                </c:pt>
                <c:pt idx="1111">
                  <c:v>1</c:v>
                </c:pt>
                <c:pt idx="1113">
                  <c:v>1</c:v>
                </c:pt>
                <c:pt idx="1116">
                  <c:v>1</c:v>
                </c:pt>
                <c:pt idx="1117">
                  <c:v>1</c:v>
                </c:pt>
                <c:pt idx="1121">
                  <c:v>1</c:v>
                </c:pt>
                <c:pt idx="1122">
                  <c:v>1</c:v>
                </c:pt>
                <c:pt idx="1123">
                  <c:v>1</c:v>
                </c:pt>
                <c:pt idx="1124">
                  <c:v>1</c:v>
                </c:pt>
                <c:pt idx="1127">
                  <c:v>1</c:v>
                </c:pt>
                <c:pt idx="1129">
                  <c:v>1</c:v>
                </c:pt>
                <c:pt idx="1132">
                  <c:v>1</c:v>
                </c:pt>
                <c:pt idx="1134">
                  <c:v>1</c:v>
                </c:pt>
                <c:pt idx="1136">
                  <c:v>1</c:v>
                </c:pt>
                <c:pt idx="1140">
                  <c:v>2</c:v>
                </c:pt>
                <c:pt idx="1141">
                  <c:v>1</c:v>
                </c:pt>
                <c:pt idx="1142">
                  <c:v>1</c:v>
                </c:pt>
                <c:pt idx="1145">
                  <c:v>1</c:v>
                </c:pt>
                <c:pt idx="1147">
                  <c:v>1</c:v>
                </c:pt>
                <c:pt idx="1149">
                  <c:v>1</c:v>
                </c:pt>
                <c:pt idx="1152">
                  <c:v>1</c:v>
                </c:pt>
                <c:pt idx="1154">
                  <c:v>1</c:v>
                </c:pt>
                <c:pt idx="1157">
                  <c:v>2</c:v>
                </c:pt>
                <c:pt idx="1159">
                  <c:v>1</c:v>
                </c:pt>
                <c:pt idx="1161">
                  <c:v>1</c:v>
                </c:pt>
                <c:pt idx="1162">
                  <c:v>1</c:v>
                </c:pt>
                <c:pt idx="1163">
                  <c:v>1</c:v>
                </c:pt>
                <c:pt idx="1164">
                  <c:v>2</c:v>
                </c:pt>
                <c:pt idx="1167">
                  <c:v>2</c:v>
                </c:pt>
                <c:pt idx="1173">
                  <c:v>1</c:v>
                </c:pt>
                <c:pt idx="1174">
                  <c:v>1</c:v>
                </c:pt>
                <c:pt idx="1175">
                  <c:v>1</c:v>
                </c:pt>
                <c:pt idx="1180">
                  <c:v>1</c:v>
                </c:pt>
                <c:pt idx="1182">
                  <c:v>2</c:v>
                </c:pt>
                <c:pt idx="1190">
                  <c:v>1</c:v>
                </c:pt>
                <c:pt idx="1192">
                  <c:v>1</c:v>
                </c:pt>
                <c:pt idx="1194">
                  <c:v>1</c:v>
                </c:pt>
                <c:pt idx="1195">
                  <c:v>2</c:v>
                </c:pt>
                <c:pt idx="1197">
                  <c:v>1</c:v>
                </c:pt>
                <c:pt idx="1200">
                  <c:v>2</c:v>
                </c:pt>
                <c:pt idx="1206">
                  <c:v>1</c:v>
                </c:pt>
                <c:pt idx="1207">
                  <c:v>2</c:v>
                </c:pt>
                <c:pt idx="1209">
                  <c:v>2</c:v>
                </c:pt>
                <c:pt idx="1212">
                  <c:v>1</c:v>
                </c:pt>
                <c:pt idx="1214">
                  <c:v>2</c:v>
                </c:pt>
                <c:pt idx="1216">
                  <c:v>1</c:v>
                </c:pt>
                <c:pt idx="1221">
                  <c:v>1</c:v>
                </c:pt>
                <c:pt idx="1222">
                  <c:v>1</c:v>
                </c:pt>
                <c:pt idx="1226">
                  <c:v>1</c:v>
                </c:pt>
                <c:pt idx="1235">
                  <c:v>1</c:v>
                </c:pt>
                <c:pt idx="1238">
                  <c:v>2</c:v>
                </c:pt>
                <c:pt idx="1240">
                  <c:v>1</c:v>
                </c:pt>
                <c:pt idx="1241">
                  <c:v>1</c:v>
                </c:pt>
                <c:pt idx="1245">
                  <c:v>1</c:v>
                </c:pt>
                <c:pt idx="1246">
                  <c:v>1</c:v>
                </c:pt>
                <c:pt idx="1248">
                  <c:v>1</c:v>
                </c:pt>
                <c:pt idx="1250">
                  <c:v>1</c:v>
                </c:pt>
                <c:pt idx="1258">
                  <c:v>1</c:v>
                </c:pt>
                <c:pt idx="1263">
                  <c:v>1</c:v>
                </c:pt>
                <c:pt idx="1264">
                  <c:v>1</c:v>
                </c:pt>
                <c:pt idx="1265">
                  <c:v>1</c:v>
                </c:pt>
                <c:pt idx="1268">
                  <c:v>1</c:v>
                </c:pt>
                <c:pt idx="1269">
                  <c:v>1</c:v>
                </c:pt>
                <c:pt idx="1270">
                  <c:v>1</c:v>
                </c:pt>
                <c:pt idx="1272">
                  <c:v>1</c:v>
                </c:pt>
                <c:pt idx="1273">
                  <c:v>1</c:v>
                </c:pt>
                <c:pt idx="1277">
                  <c:v>2</c:v>
                </c:pt>
                <c:pt idx="1281">
                  <c:v>1</c:v>
                </c:pt>
                <c:pt idx="1282">
                  <c:v>1</c:v>
                </c:pt>
                <c:pt idx="1283">
                  <c:v>1</c:v>
                </c:pt>
                <c:pt idx="1284">
                  <c:v>1</c:v>
                </c:pt>
                <c:pt idx="1287">
                  <c:v>1</c:v>
                </c:pt>
                <c:pt idx="1294">
                  <c:v>1</c:v>
                </c:pt>
                <c:pt idx="1296">
                  <c:v>1</c:v>
                </c:pt>
                <c:pt idx="1298">
                  <c:v>1</c:v>
                </c:pt>
                <c:pt idx="1301">
                  <c:v>2</c:v>
                </c:pt>
                <c:pt idx="1303">
                  <c:v>1</c:v>
                </c:pt>
                <c:pt idx="1304">
                  <c:v>1</c:v>
                </c:pt>
                <c:pt idx="1306">
                  <c:v>2</c:v>
                </c:pt>
                <c:pt idx="1307">
                  <c:v>1</c:v>
                </c:pt>
                <c:pt idx="1308">
                  <c:v>1</c:v>
                </c:pt>
                <c:pt idx="1310">
                  <c:v>1</c:v>
                </c:pt>
                <c:pt idx="1314">
                  <c:v>1</c:v>
                </c:pt>
                <c:pt idx="1315">
                  <c:v>1</c:v>
                </c:pt>
                <c:pt idx="1316">
                  <c:v>1</c:v>
                </c:pt>
                <c:pt idx="1317">
                  <c:v>2</c:v>
                </c:pt>
                <c:pt idx="1318">
                  <c:v>1</c:v>
                </c:pt>
                <c:pt idx="1320">
                  <c:v>1</c:v>
                </c:pt>
                <c:pt idx="1322">
                  <c:v>1</c:v>
                </c:pt>
                <c:pt idx="1323">
                  <c:v>1</c:v>
                </c:pt>
                <c:pt idx="1326">
                  <c:v>1</c:v>
                </c:pt>
                <c:pt idx="1329">
                  <c:v>1</c:v>
                </c:pt>
                <c:pt idx="1331">
                  <c:v>1</c:v>
                </c:pt>
                <c:pt idx="1332">
                  <c:v>2</c:v>
                </c:pt>
                <c:pt idx="1333">
                  <c:v>1</c:v>
                </c:pt>
                <c:pt idx="1337">
                  <c:v>1</c:v>
                </c:pt>
                <c:pt idx="1339">
                  <c:v>1</c:v>
                </c:pt>
                <c:pt idx="1341">
                  <c:v>3</c:v>
                </c:pt>
                <c:pt idx="1343">
                  <c:v>1</c:v>
                </c:pt>
                <c:pt idx="1345">
                  <c:v>1</c:v>
                </c:pt>
                <c:pt idx="1347">
                  <c:v>2</c:v>
                </c:pt>
                <c:pt idx="1348">
                  <c:v>1</c:v>
                </c:pt>
                <c:pt idx="1349">
                  <c:v>1</c:v>
                </c:pt>
                <c:pt idx="1350">
                  <c:v>1</c:v>
                </c:pt>
                <c:pt idx="1353">
                  <c:v>1</c:v>
                </c:pt>
                <c:pt idx="1354">
                  <c:v>1</c:v>
                </c:pt>
                <c:pt idx="1357">
                  <c:v>1</c:v>
                </c:pt>
                <c:pt idx="1360">
                  <c:v>1</c:v>
                </c:pt>
                <c:pt idx="1361">
                  <c:v>1</c:v>
                </c:pt>
                <c:pt idx="1362">
                  <c:v>1</c:v>
                </c:pt>
                <c:pt idx="1365">
                  <c:v>1</c:v>
                </c:pt>
                <c:pt idx="1368">
                  <c:v>2</c:v>
                </c:pt>
                <c:pt idx="1370">
                  <c:v>2</c:v>
                </c:pt>
                <c:pt idx="1372">
                  <c:v>1</c:v>
                </c:pt>
                <c:pt idx="1376">
                  <c:v>1</c:v>
                </c:pt>
                <c:pt idx="1379">
                  <c:v>1</c:v>
                </c:pt>
                <c:pt idx="1383">
                  <c:v>1</c:v>
                </c:pt>
                <c:pt idx="1384">
                  <c:v>2</c:v>
                </c:pt>
                <c:pt idx="1388">
                  <c:v>1</c:v>
                </c:pt>
                <c:pt idx="1390">
                  <c:v>1</c:v>
                </c:pt>
                <c:pt idx="1391">
                  <c:v>1</c:v>
                </c:pt>
                <c:pt idx="1392">
                  <c:v>1</c:v>
                </c:pt>
                <c:pt idx="1393">
                  <c:v>1</c:v>
                </c:pt>
                <c:pt idx="1401">
                  <c:v>1</c:v>
                </c:pt>
                <c:pt idx="1402">
                  <c:v>1</c:v>
                </c:pt>
                <c:pt idx="1403">
                  <c:v>2</c:v>
                </c:pt>
                <c:pt idx="1404">
                  <c:v>1</c:v>
                </c:pt>
                <c:pt idx="1405">
                  <c:v>1</c:v>
                </c:pt>
                <c:pt idx="1406">
                  <c:v>1</c:v>
                </c:pt>
                <c:pt idx="1408">
                  <c:v>1</c:v>
                </c:pt>
                <c:pt idx="1410">
                  <c:v>1</c:v>
                </c:pt>
                <c:pt idx="1411">
                  <c:v>1</c:v>
                </c:pt>
                <c:pt idx="1414">
                  <c:v>1</c:v>
                </c:pt>
                <c:pt idx="1415">
                  <c:v>1</c:v>
                </c:pt>
                <c:pt idx="1416">
                  <c:v>1</c:v>
                </c:pt>
                <c:pt idx="1417">
                  <c:v>1</c:v>
                </c:pt>
                <c:pt idx="1419">
                  <c:v>2</c:v>
                </c:pt>
                <c:pt idx="1420">
                  <c:v>3</c:v>
                </c:pt>
                <c:pt idx="1421">
                  <c:v>1</c:v>
                </c:pt>
                <c:pt idx="1423">
                  <c:v>1</c:v>
                </c:pt>
                <c:pt idx="1424">
                  <c:v>1</c:v>
                </c:pt>
                <c:pt idx="1427">
                  <c:v>1</c:v>
                </c:pt>
                <c:pt idx="1430">
                  <c:v>1</c:v>
                </c:pt>
                <c:pt idx="1432">
                  <c:v>1</c:v>
                </c:pt>
                <c:pt idx="1438">
                  <c:v>1</c:v>
                </c:pt>
                <c:pt idx="1439">
                  <c:v>1</c:v>
                </c:pt>
                <c:pt idx="1440">
                  <c:v>1</c:v>
                </c:pt>
                <c:pt idx="1442">
                  <c:v>1</c:v>
                </c:pt>
                <c:pt idx="1445">
                  <c:v>1</c:v>
                </c:pt>
                <c:pt idx="1449">
                  <c:v>1</c:v>
                </c:pt>
                <c:pt idx="1450">
                  <c:v>1</c:v>
                </c:pt>
                <c:pt idx="1455">
                  <c:v>2</c:v>
                </c:pt>
                <c:pt idx="1456">
                  <c:v>1</c:v>
                </c:pt>
                <c:pt idx="1457">
                  <c:v>2</c:v>
                </c:pt>
                <c:pt idx="1464">
                  <c:v>1</c:v>
                </c:pt>
                <c:pt idx="1468">
                  <c:v>2</c:v>
                </c:pt>
                <c:pt idx="1475">
                  <c:v>2</c:v>
                </c:pt>
                <c:pt idx="1476">
                  <c:v>1</c:v>
                </c:pt>
                <c:pt idx="1477">
                  <c:v>1</c:v>
                </c:pt>
                <c:pt idx="1480">
                  <c:v>1</c:v>
                </c:pt>
                <c:pt idx="1482">
                  <c:v>1</c:v>
                </c:pt>
                <c:pt idx="1483">
                  <c:v>1</c:v>
                </c:pt>
                <c:pt idx="1484">
                  <c:v>1</c:v>
                </c:pt>
                <c:pt idx="1486">
                  <c:v>1</c:v>
                </c:pt>
                <c:pt idx="1488">
                  <c:v>2</c:v>
                </c:pt>
                <c:pt idx="1490">
                  <c:v>1</c:v>
                </c:pt>
                <c:pt idx="1491">
                  <c:v>2</c:v>
                </c:pt>
                <c:pt idx="1492">
                  <c:v>1</c:v>
                </c:pt>
                <c:pt idx="1493">
                  <c:v>1</c:v>
                </c:pt>
                <c:pt idx="1495">
                  <c:v>2</c:v>
                </c:pt>
                <c:pt idx="1496">
                  <c:v>1</c:v>
                </c:pt>
                <c:pt idx="1500">
                  <c:v>1</c:v>
                </c:pt>
                <c:pt idx="1501">
                  <c:v>2</c:v>
                </c:pt>
                <c:pt idx="1505">
                  <c:v>1</c:v>
                </c:pt>
                <c:pt idx="1509">
                  <c:v>2</c:v>
                </c:pt>
                <c:pt idx="1510">
                  <c:v>1</c:v>
                </c:pt>
                <c:pt idx="1511">
                  <c:v>1</c:v>
                </c:pt>
                <c:pt idx="1513">
                  <c:v>1</c:v>
                </c:pt>
                <c:pt idx="1514">
                  <c:v>2</c:v>
                </c:pt>
                <c:pt idx="1515">
                  <c:v>1</c:v>
                </c:pt>
                <c:pt idx="1519">
                  <c:v>1</c:v>
                </c:pt>
                <c:pt idx="1521">
                  <c:v>1</c:v>
                </c:pt>
                <c:pt idx="1524">
                  <c:v>1</c:v>
                </c:pt>
                <c:pt idx="1525">
                  <c:v>1</c:v>
                </c:pt>
                <c:pt idx="1532">
                  <c:v>1</c:v>
                </c:pt>
                <c:pt idx="1533">
                  <c:v>1</c:v>
                </c:pt>
                <c:pt idx="1534">
                  <c:v>1</c:v>
                </c:pt>
                <c:pt idx="1536">
                  <c:v>1</c:v>
                </c:pt>
                <c:pt idx="1549">
                  <c:v>1</c:v>
                </c:pt>
                <c:pt idx="1550">
                  <c:v>1</c:v>
                </c:pt>
                <c:pt idx="1553">
                  <c:v>1</c:v>
                </c:pt>
                <c:pt idx="1558">
                  <c:v>2</c:v>
                </c:pt>
                <c:pt idx="1564">
                  <c:v>1</c:v>
                </c:pt>
                <c:pt idx="1566">
                  <c:v>1</c:v>
                </c:pt>
                <c:pt idx="1577">
                  <c:v>3</c:v>
                </c:pt>
                <c:pt idx="1578">
                  <c:v>1</c:v>
                </c:pt>
                <c:pt idx="1581">
                  <c:v>1</c:v>
                </c:pt>
                <c:pt idx="1583">
                  <c:v>1</c:v>
                </c:pt>
                <c:pt idx="1587">
                  <c:v>1</c:v>
                </c:pt>
                <c:pt idx="1589">
                  <c:v>2</c:v>
                </c:pt>
                <c:pt idx="1590">
                  <c:v>1</c:v>
                </c:pt>
                <c:pt idx="1591">
                  <c:v>1</c:v>
                </c:pt>
                <c:pt idx="1592">
                  <c:v>1</c:v>
                </c:pt>
                <c:pt idx="1594">
                  <c:v>1</c:v>
                </c:pt>
                <c:pt idx="1595">
                  <c:v>1</c:v>
                </c:pt>
                <c:pt idx="1596">
                  <c:v>1</c:v>
                </c:pt>
                <c:pt idx="1598">
                  <c:v>1</c:v>
                </c:pt>
                <c:pt idx="1600">
                  <c:v>1</c:v>
                </c:pt>
                <c:pt idx="1606">
                  <c:v>1</c:v>
                </c:pt>
                <c:pt idx="1608">
                  <c:v>1</c:v>
                </c:pt>
                <c:pt idx="1609">
                  <c:v>2</c:v>
                </c:pt>
                <c:pt idx="1610">
                  <c:v>1</c:v>
                </c:pt>
                <c:pt idx="1615">
                  <c:v>1</c:v>
                </c:pt>
                <c:pt idx="1621">
                  <c:v>2</c:v>
                </c:pt>
                <c:pt idx="1623">
                  <c:v>1</c:v>
                </c:pt>
                <c:pt idx="1624">
                  <c:v>2</c:v>
                </c:pt>
                <c:pt idx="1626">
                  <c:v>1</c:v>
                </c:pt>
                <c:pt idx="1627">
                  <c:v>1</c:v>
                </c:pt>
                <c:pt idx="1643">
                  <c:v>1</c:v>
                </c:pt>
                <c:pt idx="1646">
                  <c:v>1</c:v>
                </c:pt>
                <c:pt idx="1649">
                  <c:v>1</c:v>
                </c:pt>
                <c:pt idx="1660">
                  <c:v>1</c:v>
                </c:pt>
                <c:pt idx="1661">
                  <c:v>1</c:v>
                </c:pt>
                <c:pt idx="1665">
                  <c:v>2</c:v>
                </c:pt>
                <c:pt idx="1666">
                  <c:v>1</c:v>
                </c:pt>
                <c:pt idx="1667">
                  <c:v>1</c:v>
                </c:pt>
                <c:pt idx="1670">
                  <c:v>1</c:v>
                </c:pt>
                <c:pt idx="1671">
                  <c:v>1</c:v>
                </c:pt>
                <c:pt idx="1679">
                  <c:v>1</c:v>
                </c:pt>
                <c:pt idx="1681">
                  <c:v>1</c:v>
                </c:pt>
                <c:pt idx="1693">
                  <c:v>2</c:v>
                </c:pt>
                <c:pt idx="1694">
                  <c:v>1</c:v>
                </c:pt>
                <c:pt idx="1697">
                  <c:v>1</c:v>
                </c:pt>
                <c:pt idx="1698">
                  <c:v>1</c:v>
                </c:pt>
                <c:pt idx="1704">
                  <c:v>1</c:v>
                </c:pt>
                <c:pt idx="1707">
                  <c:v>1</c:v>
                </c:pt>
                <c:pt idx="1709">
                  <c:v>1</c:v>
                </c:pt>
                <c:pt idx="1711">
                  <c:v>1</c:v>
                </c:pt>
                <c:pt idx="1718">
                  <c:v>1</c:v>
                </c:pt>
                <c:pt idx="1721">
                  <c:v>2</c:v>
                </c:pt>
                <c:pt idx="1725">
                  <c:v>1</c:v>
                </c:pt>
                <c:pt idx="1727">
                  <c:v>1</c:v>
                </c:pt>
                <c:pt idx="1729">
                  <c:v>1</c:v>
                </c:pt>
                <c:pt idx="1730">
                  <c:v>1</c:v>
                </c:pt>
                <c:pt idx="1735">
                  <c:v>1</c:v>
                </c:pt>
                <c:pt idx="1736">
                  <c:v>1</c:v>
                </c:pt>
                <c:pt idx="1738">
                  <c:v>1</c:v>
                </c:pt>
                <c:pt idx="1741">
                  <c:v>1</c:v>
                </c:pt>
                <c:pt idx="1744">
                  <c:v>1</c:v>
                </c:pt>
                <c:pt idx="1746">
                  <c:v>1</c:v>
                </c:pt>
                <c:pt idx="1751">
                  <c:v>1</c:v>
                </c:pt>
                <c:pt idx="1753">
                  <c:v>1</c:v>
                </c:pt>
                <c:pt idx="1754">
                  <c:v>1</c:v>
                </c:pt>
                <c:pt idx="1755">
                  <c:v>1</c:v>
                </c:pt>
                <c:pt idx="1756">
                  <c:v>1</c:v>
                </c:pt>
                <c:pt idx="1760">
                  <c:v>1</c:v>
                </c:pt>
                <c:pt idx="1762">
                  <c:v>2</c:v>
                </c:pt>
                <c:pt idx="1768">
                  <c:v>2</c:v>
                </c:pt>
                <c:pt idx="1772">
                  <c:v>1</c:v>
                </c:pt>
                <c:pt idx="1776">
                  <c:v>1</c:v>
                </c:pt>
                <c:pt idx="1777">
                  <c:v>1</c:v>
                </c:pt>
                <c:pt idx="1778">
                  <c:v>1</c:v>
                </c:pt>
                <c:pt idx="1782">
                  <c:v>3</c:v>
                </c:pt>
                <c:pt idx="1787">
                  <c:v>2</c:v>
                </c:pt>
                <c:pt idx="1792">
                  <c:v>2</c:v>
                </c:pt>
                <c:pt idx="1797">
                  <c:v>1</c:v>
                </c:pt>
                <c:pt idx="1801">
                  <c:v>1</c:v>
                </c:pt>
                <c:pt idx="1802">
                  <c:v>2</c:v>
                </c:pt>
                <c:pt idx="1806">
                  <c:v>2</c:v>
                </c:pt>
                <c:pt idx="1807">
                  <c:v>1</c:v>
                </c:pt>
                <c:pt idx="1813">
                  <c:v>2</c:v>
                </c:pt>
                <c:pt idx="1816">
                  <c:v>1</c:v>
                </c:pt>
                <c:pt idx="1817">
                  <c:v>1</c:v>
                </c:pt>
                <c:pt idx="1818">
                  <c:v>1</c:v>
                </c:pt>
                <c:pt idx="1826">
                  <c:v>1</c:v>
                </c:pt>
                <c:pt idx="1827">
                  <c:v>1</c:v>
                </c:pt>
                <c:pt idx="1829">
                  <c:v>1</c:v>
                </c:pt>
                <c:pt idx="1831">
                  <c:v>1</c:v>
                </c:pt>
                <c:pt idx="1835">
                  <c:v>1</c:v>
                </c:pt>
                <c:pt idx="1836">
                  <c:v>1</c:v>
                </c:pt>
                <c:pt idx="1838">
                  <c:v>1</c:v>
                </c:pt>
                <c:pt idx="1840">
                  <c:v>1</c:v>
                </c:pt>
                <c:pt idx="1842">
                  <c:v>1</c:v>
                </c:pt>
                <c:pt idx="1844">
                  <c:v>1</c:v>
                </c:pt>
                <c:pt idx="1845">
                  <c:v>1</c:v>
                </c:pt>
                <c:pt idx="1852">
                  <c:v>2</c:v>
                </c:pt>
                <c:pt idx="1853">
                  <c:v>1</c:v>
                </c:pt>
                <c:pt idx="1855">
                  <c:v>1</c:v>
                </c:pt>
                <c:pt idx="1856">
                  <c:v>1</c:v>
                </c:pt>
                <c:pt idx="1857">
                  <c:v>1</c:v>
                </c:pt>
                <c:pt idx="1859">
                  <c:v>3</c:v>
                </c:pt>
                <c:pt idx="1860">
                  <c:v>1</c:v>
                </c:pt>
                <c:pt idx="1861">
                  <c:v>1</c:v>
                </c:pt>
                <c:pt idx="1863">
                  <c:v>1</c:v>
                </c:pt>
                <c:pt idx="1864">
                  <c:v>1</c:v>
                </c:pt>
                <c:pt idx="1869">
                  <c:v>1</c:v>
                </c:pt>
                <c:pt idx="1872">
                  <c:v>2</c:v>
                </c:pt>
                <c:pt idx="1876">
                  <c:v>1</c:v>
                </c:pt>
                <c:pt idx="1880">
                  <c:v>1</c:v>
                </c:pt>
                <c:pt idx="1881">
                  <c:v>1</c:v>
                </c:pt>
                <c:pt idx="1884">
                  <c:v>1</c:v>
                </c:pt>
                <c:pt idx="1887">
                  <c:v>1</c:v>
                </c:pt>
                <c:pt idx="1889">
                  <c:v>1</c:v>
                </c:pt>
                <c:pt idx="1890">
                  <c:v>1</c:v>
                </c:pt>
                <c:pt idx="1891">
                  <c:v>1</c:v>
                </c:pt>
                <c:pt idx="1893">
                  <c:v>1</c:v>
                </c:pt>
                <c:pt idx="1897">
                  <c:v>1</c:v>
                </c:pt>
                <c:pt idx="1900">
                  <c:v>1</c:v>
                </c:pt>
                <c:pt idx="1901">
                  <c:v>1</c:v>
                </c:pt>
                <c:pt idx="1906">
                  <c:v>1</c:v>
                </c:pt>
                <c:pt idx="1909">
                  <c:v>1</c:v>
                </c:pt>
                <c:pt idx="1914">
                  <c:v>2</c:v>
                </c:pt>
                <c:pt idx="1915">
                  <c:v>1</c:v>
                </c:pt>
                <c:pt idx="1922">
                  <c:v>1</c:v>
                </c:pt>
                <c:pt idx="1923">
                  <c:v>1</c:v>
                </c:pt>
                <c:pt idx="1924">
                  <c:v>1</c:v>
                </c:pt>
                <c:pt idx="1925">
                  <c:v>2</c:v>
                </c:pt>
                <c:pt idx="1929">
                  <c:v>1</c:v>
                </c:pt>
                <c:pt idx="1933">
                  <c:v>1</c:v>
                </c:pt>
                <c:pt idx="1936">
                  <c:v>3</c:v>
                </c:pt>
                <c:pt idx="1939">
                  <c:v>1</c:v>
                </c:pt>
                <c:pt idx="1940">
                  <c:v>1</c:v>
                </c:pt>
                <c:pt idx="1948">
                  <c:v>1</c:v>
                </c:pt>
                <c:pt idx="1953">
                  <c:v>1</c:v>
                </c:pt>
                <c:pt idx="1954">
                  <c:v>1</c:v>
                </c:pt>
                <c:pt idx="1962">
                  <c:v>1</c:v>
                </c:pt>
                <c:pt idx="1966">
                  <c:v>1</c:v>
                </c:pt>
                <c:pt idx="1968">
                  <c:v>1</c:v>
                </c:pt>
                <c:pt idx="1969">
                  <c:v>1</c:v>
                </c:pt>
                <c:pt idx="1973">
                  <c:v>1</c:v>
                </c:pt>
                <c:pt idx="1977">
                  <c:v>1</c:v>
                </c:pt>
                <c:pt idx="1978">
                  <c:v>1</c:v>
                </c:pt>
                <c:pt idx="1983">
                  <c:v>1</c:v>
                </c:pt>
                <c:pt idx="1984">
                  <c:v>1</c:v>
                </c:pt>
                <c:pt idx="1987">
                  <c:v>1</c:v>
                </c:pt>
                <c:pt idx="1989">
                  <c:v>1</c:v>
                </c:pt>
                <c:pt idx="1990">
                  <c:v>1</c:v>
                </c:pt>
                <c:pt idx="1995">
                  <c:v>1</c:v>
                </c:pt>
                <c:pt idx="1997">
                  <c:v>1</c:v>
                </c:pt>
                <c:pt idx="2002">
                  <c:v>1</c:v>
                </c:pt>
                <c:pt idx="2003">
                  <c:v>1</c:v>
                </c:pt>
                <c:pt idx="2007">
                  <c:v>2</c:v>
                </c:pt>
                <c:pt idx="2011">
                  <c:v>1</c:v>
                </c:pt>
                <c:pt idx="2014">
                  <c:v>1</c:v>
                </c:pt>
                <c:pt idx="2015">
                  <c:v>2</c:v>
                </c:pt>
                <c:pt idx="2018">
                  <c:v>2</c:v>
                </c:pt>
                <c:pt idx="2020">
                  <c:v>1</c:v>
                </c:pt>
                <c:pt idx="2024">
                  <c:v>1</c:v>
                </c:pt>
                <c:pt idx="2025">
                  <c:v>1</c:v>
                </c:pt>
                <c:pt idx="2034">
                  <c:v>1</c:v>
                </c:pt>
                <c:pt idx="2038">
                  <c:v>1</c:v>
                </c:pt>
                <c:pt idx="2039">
                  <c:v>1</c:v>
                </c:pt>
                <c:pt idx="2044">
                  <c:v>1</c:v>
                </c:pt>
                <c:pt idx="2046">
                  <c:v>1</c:v>
                </c:pt>
                <c:pt idx="2051">
                  <c:v>1</c:v>
                </c:pt>
                <c:pt idx="2053">
                  <c:v>1</c:v>
                </c:pt>
                <c:pt idx="2054">
                  <c:v>1</c:v>
                </c:pt>
                <c:pt idx="2058">
                  <c:v>1</c:v>
                </c:pt>
                <c:pt idx="2060">
                  <c:v>1</c:v>
                </c:pt>
                <c:pt idx="2066">
                  <c:v>1</c:v>
                </c:pt>
                <c:pt idx="2068">
                  <c:v>2</c:v>
                </c:pt>
                <c:pt idx="2069">
                  <c:v>2</c:v>
                </c:pt>
                <c:pt idx="2070">
                  <c:v>1</c:v>
                </c:pt>
                <c:pt idx="2071">
                  <c:v>1</c:v>
                </c:pt>
                <c:pt idx="2072">
                  <c:v>1</c:v>
                </c:pt>
                <c:pt idx="2075">
                  <c:v>1</c:v>
                </c:pt>
                <c:pt idx="2076">
                  <c:v>1</c:v>
                </c:pt>
                <c:pt idx="2078">
                  <c:v>1</c:v>
                </c:pt>
                <c:pt idx="2079">
                  <c:v>1</c:v>
                </c:pt>
                <c:pt idx="2080">
                  <c:v>2</c:v>
                </c:pt>
                <c:pt idx="2081">
                  <c:v>1</c:v>
                </c:pt>
                <c:pt idx="2082">
                  <c:v>1</c:v>
                </c:pt>
                <c:pt idx="2083">
                  <c:v>2</c:v>
                </c:pt>
                <c:pt idx="2084">
                  <c:v>1</c:v>
                </c:pt>
                <c:pt idx="2093">
                  <c:v>1</c:v>
                </c:pt>
                <c:pt idx="2094">
                  <c:v>1</c:v>
                </c:pt>
                <c:pt idx="2095">
                  <c:v>1</c:v>
                </c:pt>
                <c:pt idx="2097">
                  <c:v>1</c:v>
                </c:pt>
                <c:pt idx="2098">
                  <c:v>1</c:v>
                </c:pt>
                <c:pt idx="2099">
                  <c:v>1</c:v>
                </c:pt>
                <c:pt idx="2100">
                  <c:v>2</c:v>
                </c:pt>
                <c:pt idx="2104">
                  <c:v>1</c:v>
                </c:pt>
                <c:pt idx="2106">
                  <c:v>1</c:v>
                </c:pt>
                <c:pt idx="2110">
                  <c:v>1</c:v>
                </c:pt>
                <c:pt idx="2115">
                  <c:v>1</c:v>
                </c:pt>
                <c:pt idx="2116">
                  <c:v>1</c:v>
                </c:pt>
                <c:pt idx="2120">
                  <c:v>1</c:v>
                </c:pt>
                <c:pt idx="2123">
                  <c:v>1</c:v>
                </c:pt>
                <c:pt idx="2125">
                  <c:v>1</c:v>
                </c:pt>
                <c:pt idx="2126">
                  <c:v>1</c:v>
                </c:pt>
                <c:pt idx="2131">
                  <c:v>1</c:v>
                </c:pt>
                <c:pt idx="2133">
                  <c:v>1</c:v>
                </c:pt>
                <c:pt idx="2136">
                  <c:v>1</c:v>
                </c:pt>
                <c:pt idx="2140">
                  <c:v>1</c:v>
                </c:pt>
                <c:pt idx="2144">
                  <c:v>1</c:v>
                </c:pt>
                <c:pt idx="2147">
                  <c:v>1</c:v>
                </c:pt>
                <c:pt idx="2150">
                  <c:v>1</c:v>
                </c:pt>
                <c:pt idx="2151">
                  <c:v>1</c:v>
                </c:pt>
                <c:pt idx="2153">
                  <c:v>1</c:v>
                </c:pt>
                <c:pt idx="2155">
                  <c:v>1</c:v>
                </c:pt>
                <c:pt idx="2160">
                  <c:v>1</c:v>
                </c:pt>
                <c:pt idx="2162">
                  <c:v>1</c:v>
                </c:pt>
                <c:pt idx="2166">
                  <c:v>1</c:v>
                </c:pt>
                <c:pt idx="2171">
                  <c:v>2</c:v>
                </c:pt>
                <c:pt idx="2172">
                  <c:v>1</c:v>
                </c:pt>
                <c:pt idx="2173">
                  <c:v>1</c:v>
                </c:pt>
                <c:pt idx="2175">
                  <c:v>1</c:v>
                </c:pt>
                <c:pt idx="2181">
                  <c:v>1</c:v>
                </c:pt>
                <c:pt idx="2185">
                  <c:v>1</c:v>
                </c:pt>
                <c:pt idx="2193">
                  <c:v>1</c:v>
                </c:pt>
                <c:pt idx="2194">
                  <c:v>1</c:v>
                </c:pt>
                <c:pt idx="2195">
                  <c:v>1</c:v>
                </c:pt>
                <c:pt idx="2196">
                  <c:v>1</c:v>
                </c:pt>
                <c:pt idx="2199">
                  <c:v>1</c:v>
                </c:pt>
                <c:pt idx="2204">
                  <c:v>1</c:v>
                </c:pt>
                <c:pt idx="2207">
                  <c:v>1</c:v>
                </c:pt>
                <c:pt idx="2209">
                  <c:v>1</c:v>
                </c:pt>
                <c:pt idx="2211">
                  <c:v>1</c:v>
                </c:pt>
                <c:pt idx="2213">
                  <c:v>1</c:v>
                </c:pt>
                <c:pt idx="2217">
                  <c:v>2</c:v>
                </c:pt>
                <c:pt idx="2219">
                  <c:v>1</c:v>
                </c:pt>
                <c:pt idx="2223">
                  <c:v>1</c:v>
                </c:pt>
                <c:pt idx="2225">
                  <c:v>1</c:v>
                </c:pt>
                <c:pt idx="2227">
                  <c:v>1</c:v>
                </c:pt>
                <c:pt idx="2235">
                  <c:v>1</c:v>
                </c:pt>
                <c:pt idx="2237">
                  <c:v>1</c:v>
                </c:pt>
                <c:pt idx="2245">
                  <c:v>1</c:v>
                </c:pt>
                <c:pt idx="2251">
                  <c:v>1</c:v>
                </c:pt>
                <c:pt idx="2254">
                  <c:v>2</c:v>
                </c:pt>
                <c:pt idx="2255">
                  <c:v>1</c:v>
                </c:pt>
                <c:pt idx="2259">
                  <c:v>1</c:v>
                </c:pt>
                <c:pt idx="2261">
                  <c:v>1</c:v>
                </c:pt>
                <c:pt idx="2262">
                  <c:v>1</c:v>
                </c:pt>
                <c:pt idx="2263">
                  <c:v>1</c:v>
                </c:pt>
                <c:pt idx="2264">
                  <c:v>2</c:v>
                </c:pt>
                <c:pt idx="2266">
                  <c:v>1</c:v>
                </c:pt>
                <c:pt idx="2267">
                  <c:v>1</c:v>
                </c:pt>
                <c:pt idx="2268">
                  <c:v>1</c:v>
                </c:pt>
                <c:pt idx="2272">
                  <c:v>1</c:v>
                </c:pt>
                <c:pt idx="2273">
                  <c:v>1</c:v>
                </c:pt>
                <c:pt idx="2277">
                  <c:v>1</c:v>
                </c:pt>
                <c:pt idx="2281">
                  <c:v>1</c:v>
                </c:pt>
                <c:pt idx="2283">
                  <c:v>1</c:v>
                </c:pt>
                <c:pt idx="2285">
                  <c:v>1</c:v>
                </c:pt>
                <c:pt idx="2287">
                  <c:v>1</c:v>
                </c:pt>
                <c:pt idx="2289">
                  <c:v>1</c:v>
                </c:pt>
                <c:pt idx="2291">
                  <c:v>1</c:v>
                </c:pt>
                <c:pt idx="2298">
                  <c:v>1</c:v>
                </c:pt>
                <c:pt idx="2301">
                  <c:v>1</c:v>
                </c:pt>
                <c:pt idx="2313">
                  <c:v>1</c:v>
                </c:pt>
                <c:pt idx="2314">
                  <c:v>1</c:v>
                </c:pt>
                <c:pt idx="2315">
                  <c:v>2</c:v>
                </c:pt>
                <c:pt idx="2316">
                  <c:v>1</c:v>
                </c:pt>
                <c:pt idx="2317">
                  <c:v>1</c:v>
                </c:pt>
                <c:pt idx="2321">
                  <c:v>1</c:v>
                </c:pt>
                <c:pt idx="2322">
                  <c:v>1</c:v>
                </c:pt>
                <c:pt idx="2329">
                  <c:v>1</c:v>
                </c:pt>
                <c:pt idx="2330">
                  <c:v>2</c:v>
                </c:pt>
                <c:pt idx="2332">
                  <c:v>1</c:v>
                </c:pt>
                <c:pt idx="2333">
                  <c:v>2</c:v>
                </c:pt>
                <c:pt idx="2334">
                  <c:v>1</c:v>
                </c:pt>
                <c:pt idx="2340">
                  <c:v>1</c:v>
                </c:pt>
                <c:pt idx="2343">
                  <c:v>2</c:v>
                </c:pt>
                <c:pt idx="2344">
                  <c:v>1</c:v>
                </c:pt>
                <c:pt idx="2346">
                  <c:v>1</c:v>
                </c:pt>
                <c:pt idx="2348">
                  <c:v>1</c:v>
                </c:pt>
                <c:pt idx="2349">
                  <c:v>1</c:v>
                </c:pt>
                <c:pt idx="2350">
                  <c:v>1</c:v>
                </c:pt>
                <c:pt idx="2352">
                  <c:v>1</c:v>
                </c:pt>
                <c:pt idx="2356">
                  <c:v>1</c:v>
                </c:pt>
                <c:pt idx="2359">
                  <c:v>2</c:v>
                </c:pt>
                <c:pt idx="2360">
                  <c:v>1</c:v>
                </c:pt>
                <c:pt idx="2361">
                  <c:v>1</c:v>
                </c:pt>
                <c:pt idx="2362">
                  <c:v>1</c:v>
                </c:pt>
                <c:pt idx="2365">
                  <c:v>1</c:v>
                </c:pt>
                <c:pt idx="2369">
                  <c:v>1</c:v>
                </c:pt>
                <c:pt idx="2370">
                  <c:v>2</c:v>
                </c:pt>
                <c:pt idx="2375">
                  <c:v>1</c:v>
                </c:pt>
                <c:pt idx="2376">
                  <c:v>1</c:v>
                </c:pt>
                <c:pt idx="2378">
                  <c:v>2</c:v>
                </c:pt>
                <c:pt idx="2382">
                  <c:v>1</c:v>
                </c:pt>
                <c:pt idx="2383">
                  <c:v>1</c:v>
                </c:pt>
                <c:pt idx="2385">
                  <c:v>1</c:v>
                </c:pt>
                <c:pt idx="2386">
                  <c:v>1</c:v>
                </c:pt>
                <c:pt idx="2394">
                  <c:v>1</c:v>
                </c:pt>
                <c:pt idx="2395">
                  <c:v>1</c:v>
                </c:pt>
                <c:pt idx="2396">
                  <c:v>1</c:v>
                </c:pt>
                <c:pt idx="2397">
                  <c:v>1</c:v>
                </c:pt>
                <c:pt idx="2401">
                  <c:v>1</c:v>
                </c:pt>
                <c:pt idx="2404">
                  <c:v>1</c:v>
                </c:pt>
                <c:pt idx="2405">
                  <c:v>1</c:v>
                </c:pt>
                <c:pt idx="2408">
                  <c:v>1</c:v>
                </c:pt>
                <c:pt idx="2410">
                  <c:v>1</c:v>
                </c:pt>
                <c:pt idx="2412">
                  <c:v>1</c:v>
                </c:pt>
                <c:pt idx="2414">
                  <c:v>2</c:v>
                </c:pt>
                <c:pt idx="2419">
                  <c:v>2</c:v>
                </c:pt>
                <c:pt idx="2421">
                  <c:v>1</c:v>
                </c:pt>
                <c:pt idx="2422">
                  <c:v>1</c:v>
                </c:pt>
                <c:pt idx="2424">
                  <c:v>1</c:v>
                </c:pt>
                <c:pt idx="2425">
                  <c:v>1</c:v>
                </c:pt>
                <c:pt idx="2429">
                  <c:v>1</c:v>
                </c:pt>
                <c:pt idx="2433">
                  <c:v>1</c:v>
                </c:pt>
                <c:pt idx="2434">
                  <c:v>1</c:v>
                </c:pt>
                <c:pt idx="2436">
                  <c:v>1</c:v>
                </c:pt>
                <c:pt idx="2438">
                  <c:v>1</c:v>
                </c:pt>
                <c:pt idx="2440">
                  <c:v>1</c:v>
                </c:pt>
                <c:pt idx="2442">
                  <c:v>1</c:v>
                </c:pt>
                <c:pt idx="2450">
                  <c:v>1</c:v>
                </c:pt>
                <c:pt idx="2451">
                  <c:v>1</c:v>
                </c:pt>
                <c:pt idx="2453">
                  <c:v>1</c:v>
                </c:pt>
                <c:pt idx="2460">
                  <c:v>1</c:v>
                </c:pt>
                <c:pt idx="2466">
                  <c:v>1</c:v>
                </c:pt>
                <c:pt idx="2474">
                  <c:v>1</c:v>
                </c:pt>
                <c:pt idx="2475">
                  <c:v>1</c:v>
                </c:pt>
                <c:pt idx="2476">
                  <c:v>1</c:v>
                </c:pt>
                <c:pt idx="2480">
                  <c:v>1</c:v>
                </c:pt>
                <c:pt idx="2481">
                  <c:v>2</c:v>
                </c:pt>
                <c:pt idx="2482">
                  <c:v>1</c:v>
                </c:pt>
                <c:pt idx="2483">
                  <c:v>1</c:v>
                </c:pt>
                <c:pt idx="2490">
                  <c:v>1</c:v>
                </c:pt>
                <c:pt idx="2492">
                  <c:v>1</c:v>
                </c:pt>
                <c:pt idx="2494">
                  <c:v>1</c:v>
                </c:pt>
                <c:pt idx="2495">
                  <c:v>1</c:v>
                </c:pt>
                <c:pt idx="2497">
                  <c:v>1</c:v>
                </c:pt>
                <c:pt idx="2498">
                  <c:v>1</c:v>
                </c:pt>
                <c:pt idx="2500">
                  <c:v>1</c:v>
                </c:pt>
                <c:pt idx="2501">
                  <c:v>1</c:v>
                </c:pt>
                <c:pt idx="2503">
                  <c:v>1</c:v>
                </c:pt>
                <c:pt idx="2513">
                  <c:v>2</c:v>
                </c:pt>
                <c:pt idx="2520">
                  <c:v>1</c:v>
                </c:pt>
                <c:pt idx="2521">
                  <c:v>1</c:v>
                </c:pt>
                <c:pt idx="2525">
                  <c:v>2</c:v>
                </c:pt>
                <c:pt idx="2527">
                  <c:v>1</c:v>
                </c:pt>
                <c:pt idx="2528">
                  <c:v>1</c:v>
                </c:pt>
                <c:pt idx="2530">
                  <c:v>1</c:v>
                </c:pt>
                <c:pt idx="2532">
                  <c:v>1</c:v>
                </c:pt>
                <c:pt idx="2537">
                  <c:v>1</c:v>
                </c:pt>
                <c:pt idx="2538">
                  <c:v>1</c:v>
                </c:pt>
                <c:pt idx="2542">
                  <c:v>1</c:v>
                </c:pt>
                <c:pt idx="2543">
                  <c:v>1</c:v>
                </c:pt>
                <c:pt idx="2545">
                  <c:v>1</c:v>
                </c:pt>
                <c:pt idx="2546">
                  <c:v>1</c:v>
                </c:pt>
                <c:pt idx="2548">
                  <c:v>1</c:v>
                </c:pt>
                <c:pt idx="2552">
                  <c:v>1</c:v>
                </c:pt>
                <c:pt idx="2558">
                  <c:v>1</c:v>
                </c:pt>
                <c:pt idx="2561">
                  <c:v>2</c:v>
                </c:pt>
                <c:pt idx="2564">
                  <c:v>1</c:v>
                </c:pt>
                <c:pt idx="2565">
                  <c:v>1</c:v>
                </c:pt>
                <c:pt idx="2567">
                  <c:v>2</c:v>
                </c:pt>
                <c:pt idx="2573">
                  <c:v>1</c:v>
                </c:pt>
                <c:pt idx="2574">
                  <c:v>1</c:v>
                </c:pt>
                <c:pt idx="2575">
                  <c:v>1</c:v>
                </c:pt>
                <c:pt idx="2577">
                  <c:v>1</c:v>
                </c:pt>
                <c:pt idx="2579">
                  <c:v>1</c:v>
                </c:pt>
                <c:pt idx="2583">
                  <c:v>1</c:v>
                </c:pt>
                <c:pt idx="2584">
                  <c:v>1</c:v>
                </c:pt>
                <c:pt idx="2588">
                  <c:v>2</c:v>
                </c:pt>
                <c:pt idx="2592">
                  <c:v>1</c:v>
                </c:pt>
                <c:pt idx="2598">
                  <c:v>1</c:v>
                </c:pt>
                <c:pt idx="2600">
                  <c:v>1</c:v>
                </c:pt>
                <c:pt idx="2602">
                  <c:v>1</c:v>
                </c:pt>
                <c:pt idx="2604">
                  <c:v>2</c:v>
                </c:pt>
                <c:pt idx="2608">
                  <c:v>1</c:v>
                </c:pt>
                <c:pt idx="2616">
                  <c:v>1</c:v>
                </c:pt>
                <c:pt idx="2617">
                  <c:v>2</c:v>
                </c:pt>
                <c:pt idx="2618">
                  <c:v>1</c:v>
                </c:pt>
                <c:pt idx="2620">
                  <c:v>1</c:v>
                </c:pt>
                <c:pt idx="2621">
                  <c:v>1</c:v>
                </c:pt>
                <c:pt idx="2623">
                  <c:v>1</c:v>
                </c:pt>
                <c:pt idx="2628">
                  <c:v>1</c:v>
                </c:pt>
                <c:pt idx="2629">
                  <c:v>1</c:v>
                </c:pt>
                <c:pt idx="2631">
                  <c:v>1</c:v>
                </c:pt>
                <c:pt idx="2634">
                  <c:v>2</c:v>
                </c:pt>
                <c:pt idx="2637">
                  <c:v>1</c:v>
                </c:pt>
                <c:pt idx="2640">
                  <c:v>1</c:v>
                </c:pt>
                <c:pt idx="2645">
                  <c:v>1</c:v>
                </c:pt>
                <c:pt idx="2648">
                  <c:v>1</c:v>
                </c:pt>
                <c:pt idx="2650">
                  <c:v>1</c:v>
                </c:pt>
                <c:pt idx="2657">
                  <c:v>1</c:v>
                </c:pt>
                <c:pt idx="2661">
                  <c:v>1</c:v>
                </c:pt>
                <c:pt idx="2666">
                  <c:v>1</c:v>
                </c:pt>
                <c:pt idx="2671">
                  <c:v>2</c:v>
                </c:pt>
                <c:pt idx="2674">
                  <c:v>1</c:v>
                </c:pt>
                <c:pt idx="2679">
                  <c:v>1</c:v>
                </c:pt>
                <c:pt idx="2682">
                  <c:v>1</c:v>
                </c:pt>
                <c:pt idx="2687">
                  <c:v>1</c:v>
                </c:pt>
                <c:pt idx="2693">
                  <c:v>1</c:v>
                </c:pt>
                <c:pt idx="2694">
                  <c:v>1</c:v>
                </c:pt>
                <c:pt idx="2698">
                  <c:v>2</c:v>
                </c:pt>
                <c:pt idx="2699">
                  <c:v>1</c:v>
                </c:pt>
                <c:pt idx="2703">
                  <c:v>1</c:v>
                </c:pt>
                <c:pt idx="2704">
                  <c:v>1</c:v>
                </c:pt>
                <c:pt idx="2707">
                  <c:v>1</c:v>
                </c:pt>
                <c:pt idx="2711">
                  <c:v>1</c:v>
                </c:pt>
                <c:pt idx="2718">
                  <c:v>1</c:v>
                </c:pt>
                <c:pt idx="2721">
                  <c:v>1</c:v>
                </c:pt>
                <c:pt idx="2722">
                  <c:v>1</c:v>
                </c:pt>
                <c:pt idx="2723">
                  <c:v>1</c:v>
                </c:pt>
                <c:pt idx="2724">
                  <c:v>1</c:v>
                </c:pt>
                <c:pt idx="2725">
                  <c:v>1</c:v>
                </c:pt>
                <c:pt idx="2733">
                  <c:v>2</c:v>
                </c:pt>
                <c:pt idx="2735">
                  <c:v>1</c:v>
                </c:pt>
                <c:pt idx="2736">
                  <c:v>1</c:v>
                </c:pt>
                <c:pt idx="2742">
                  <c:v>1</c:v>
                </c:pt>
                <c:pt idx="2745">
                  <c:v>1</c:v>
                </c:pt>
                <c:pt idx="2746">
                  <c:v>1</c:v>
                </c:pt>
                <c:pt idx="2748">
                  <c:v>1</c:v>
                </c:pt>
                <c:pt idx="2752">
                  <c:v>1</c:v>
                </c:pt>
                <c:pt idx="2753">
                  <c:v>1</c:v>
                </c:pt>
                <c:pt idx="2755">
                  <c:v>2</c:v>
                </c:pt>
                <c:pt idx="2756">
                  <c:v>2</c:v>
                </c:pt>
                <c:pt idx="2759">
                  <c:v>2</c:v>
                </c:pt>
                <c:pt idx="2762">
                  <c:v>1</c:v>
                </c:pt>
                <c:pt idx="2763">
                  <c:v>1</c:v>
                </c:pt>
                <c:pt idx="2764">
                  <c:v>3</c:v>
                </c:pt>
                <c:pt idx="2771">
                  <c:v>1</c:v>
                </c:pt>
                <c:pt idx="2782">
                  <c:v>1</c:v>
                </c:pt>
                <c:pt idx="2783">
                  <c:v>1</c:v>
                </c:pt>
                <c:pt idx="2784">
                  <c:v>1</c:v>
                </c:pt>
                <c:pt idx="2785">
                  <c:v>2</c:v>
                </c:pt>
                <c:pt idx="2788">
                  <c:v>1</c:v>
                </c:pt>
                <c:pt idx="2795">
                  <c:v>1</c:v>
                </c:pt>
                <c:pt idx="2797">
                  <c:v>1</c:v>
                </c:pt>
                <c:pt idx="2799">
                  <c:v>1</c:v>
                </c:pt>
                <c:pt idx="2809">
                  <c:v>1</c:v>
                </c:pt>
                <c:pt idx="2811">
                  <c:v>1</c:v>
                </c:pt>
                <c:pt idx="2827">
                  <c:v>2</c:v>
                </c:pt>
                <c:pt idx="2830">
                  <c:v>1</c:v>
                </c:pt>
                <c:pt idx="2836">
                  <c:v>1</c:v>
                </c:pt>
                <c:pt idx="2839">
                  <c:v>1</c:v>
                </c:pt>
                <c:pt idx="2843">
                  <c:v>1</c:v>
                </c:pt>
                <c:pt idx="2852">
                  <c:v>1</c:v>
                </c:pt>
                <c:pt idx="2853">
                  <c:v>1</c:v>
                </c:pt>
                <c:pt idx="2854">
                  <c:v>2</c:v>
                </c:pt>
                <c:pt idx="2858">
                  <c:v>1</c:v>
                </c:pt>
                <c:pt idx="2862">
                  <c:v>1</c:v>
                </c:pt>
                <c:pt idx="2863">
                  <c:v>1</c:v>
                </c:pt>
                <c:pt idx="2866">
                  <c:v>1</c:v>
                </c:pt>
                <c:pt idx="2868">
                  <c:v>1</c:v>
                </c:pt>
                <c:pt idx="2878">
                  <c:v>2</c:v>
                </c:pt>
                <c:pt idx="2883">
                  <c:v>1</c:v>
                </c:pt>
                <c:pt idx="2884">
                  <c:v>1</c:v>
                </c:pt>
                <c:pt idx="2886">
                  <c:v>1</c:v>
                </c:pt>
                <c:pt idx="2889">
                  <c:v>1</c:v>
                </c:pt>
                <c:pt idx="2891">
                  <c:v>1</c:v>
                </c:pt>
                <c:pt idx="2894">
                  <c:v>1</c:v>
                </c:pt>
                <c:pt idx="2895">
                  <c:v>1</c:v>
                </c:pt>
                <c:pt idx="2898">
                  <c:v>1</c:v>
                </c:pt>
                <c:pt idx="2900">
                  <c:v>1</c:v>
                </c:pt>
                <c:pt idx="2901">
                  <c:v>1</c:v>
                </c:pt>
                <c:pt idx="2904">
                  <c:v>1</c:v>
                </c:pt>
                <c:pt idx="2905">
                  <c:v>1</c:v>
                </c:pt>
                <c:pt idx="2914">
                  <c:v>2</c:v>
                </c:pt>
                <c:pt idx="2915">
                  <c:v>1</c:v>
                </c:pt>
                <c:pt idx="2920">
                  <c:v>1</c:v>
                </c:pt>
                <c:pt idx="2926">
                  <c:v>1</c:v>
                </c:pt>
                <c:pt idx="2930">
                  <c:v>1</c:v>
                </c:pt>
                <c:pt idx="2933">
                  <c:v>1</c:v>
                </c:pt>
                <c:pt idx="2940">
                  <c:v>1</c:v>
                </c:pt>
                <c:pt idx="2943">
                  <c:v>2</c:v>
                </c:pt>
                <c:pt idx="2944">
                  <c:v>1</c:v>
                </c:pt>
                <c:pt idx="2947">
                  <c:v>2</c:v>
                </c:pt>
                <c:pt idx="2952">
                  <c:v>1</c:v>
                </c:pt>
                <c:pt idx="2954">
                  <c:v>1</c:v>
                </c:pt>
                <c:pt idx="2956">
                  <c:v>1</c:v>
                </c:pt>
                <c:pt idx="2957">
                  <c:v>1</c:v>
                </c:pt>
                <c:pt idx="2958">
                  <c:v>1</c:v>
                </c:pt>
                <c:pt idx="2960">
                  <c:v>1</c:v>
                </c:pt>
                <c:pt idx="2962">
                  <c:v>1</c:v>
                </c:pt>
                <c:pt idx="2964">
                  <c:v>1</c:v>
                </c:pt>
                <c:pt idx="2969">
                  <c:v>1</c:v>
                </c:pt>
                <c:pt idx="2970">
                  <c:v>1</c:v>
                </c:pt>
                <c:pt idx="2976">
                  <c:v>1</c:v>
                </c:pt>
                <c:pt idx="2983">
                  <c:v>1</c:v>
                </c:pt>
                <c:pt idx="2985">
                  <c:v>1</c:v>
                </c:pt>
                <c:pt idx="2988">
                  <c:v>1</c:v>
                </c:pt>
                <c:pt idx="2995">
                  <c:v>1</c:v>
                </c:pt>
                <c:pt idx="2999">
                  <c:v>1</c:v>
                </c:pt>
                <c:pt idx="3005">
                  <c:v>1</c:v>
                </c:pt>
                <c:pt idx="3011">
                  <c:v>1</c:v>
                </c:pt>
                <c:pt idx="3014">
                  <c:v>1</c:v>
                </c:pt>
                <c:pt idx="3021">
                  <c:v>1</c:v>
                </c:pt>
                <c:pt idx="3027">
                  <c:v>1</c:v>
                </c:pt>
                <c:pt idx="3028">
                  <c:v>1</c:v>
                </c:pt>
                <c:pt idx="3030">
                  <c:v>1</c:v>
                </c:pt>
                <c:pt idx="3031">
                  <c:v>1</c:v>
                </c:pt>
                <c:pt idx="3041">
                  <c:v>2</c:v>
                </c:pt>
                <c:pt idx="3060">
                  <c:v>1</c:v>
                </c:pt>
                <c:pt idx="3075">
                  <c:v>1</c:v>
                </c:pt>
                <c:pt idx="3076">
                  <c:v>1</c:v>
                </c:pt>
                <c:pt idx="3077">
                  <c:v>1</c:v>
                </c:pt>
                <c:pt idx="3080">
                  <c:v>1</c:v>
                </c:pt>
                <c:pt idx="3086">
                  <c:v>1</c:v>
                </c:pt>
                <c:pt idx="3089">
                  <c:v>1</c:v>
                </c:pt>
                <c:pt idx="3091">
                  <c:v>1</c:v>
                </c:pt>
                <c:pt idx="3106">
                  <c:v>1</c:v>
                </c:pt>
                <c:pt idx="3107">
                  <c:v>1</c:v>
                </c:pt>
                <c:pt idx="3111">
                  <c:v>1</c:v>
                </c:pt>
                <c:pt idx="3118">
                  <c:v>1</c:v>
                </c:pt>
                <c:pt idx="3133">
                  <c:v>1</c:v>
                </c:pt>
                <c:pt idx="3136">
                  <c:v>1</c:v>
                </c:pt>
                <c:pt idx="3140">
                  <c:v>1</c:v>
                </c:pt>
                <c:pt idx="3142">
                  <c:v>1</c:v>
                </c:pt>
                <c:pt idx="3145">
                  <c:v>1</c:v>
                </c:pt>
                <c:pt idx="3152">
                  <c:v>2</c:v>
                </c:pt>
                <c:pt idx="3156">
                  <c:v>1</c:v>
                </c:pt>
                <c:pt idx="3158">
                  <c:v>1</c:v>
                </c:pt>
                <c:pt idx="3164">
                  <c:v>1</c:v>
                </c:pt>
                <c:pt idx="3168">
                  <c:v>1</c:v>
                </c:pt>
                <c:pt idx="3169">
                  <c:v>1</c:v>
                </c:pt>
                <c:pt idx="3170">
                  <c:v>1</c:v>
                </c:pt>
                <c:pt idx="3172">
                  <c:v>1</c:v>
                </c:pt>
                <c:pt idx="3173">
                  <c:v>1</c:v>
                </c:pt>
                <c:pt idx="3181">
                  <c:v>2</c:v>
                </c:pt>
                <c:pt idx="3183">
                  <c:v>1</c:v>
                </c:pt>
                <c:pt idx="3186">
                  <c:v>1</c:v>
                </c:pt>
                <c:pt idx="3188">
                  <c:v>1</c:v>
                </c:pt>
                <c:pt idx="3191">
                  <c:v>2</c:v>
                </c:pt>
                <c:pt idx="3193">
                  <c:v>2</c:v>
                </c:pt>
                <c:pt idx="3196">
                  <c:v>1</c:v>
                </c:pt>
                <c:pt idx="3211">
                  <c:v>1</c:v>
                </c:pt>
                <c:pt idx="3214">
                  <c:v>1</c:v>
                </c:pt>
                <c:pt idx="3219">
                  <c:v>1</c:v>
                </c:pt>
                <c:pt idx="3220">
                  <c:v>2</c:v>
                </c:pt>
                <c:pt idx="3227">
                  <c:v>1</c:v>
                </c:pt>
                <c:pt idx="3228">
                  <c:v>1</c:v>
                </c:pt>
                <c:pt idx="3232">
                  <c:v>1</c:v>
                </c:pt>
                <c:pt idx="3234">
                  <c:v>1</c:v>
                </c:pt>
                <c:pt idx="3235">
                  <c:v>1</c:v>
                </c:pt>
                <c:pt idx="3238">
                  <c:v>1</c:v>
                </c:pt>
                <c:pt idx="3244">
                  <c:v>1</c:v>
                </c:pt>
                <c:pt idx="3246">
                  <c:v>1</c:v>
                </c:pt>
                <c:pt idx="3253">
                  <c:v>1</c:v>
                </c:pt>
                <c:pt idx="3254">
                  <c:v>1</c:v>
                </c:pt>
                <c:pt idx="3255">
                  <c:v>1</c:v>
                </c:pt>
                <c:pt idx="3256">
                  <c:v>1</c:v>
                </c:pt>
                <c:pt idx="3257">
                  <c:v>1</c:v>
                </c:pt>
                <c:pt idx="3258">
                  <c:v>1</c:v>
                </c:pt>
                <c:pt idx="3262">
                  <c:v>2</c:v>
                </c:pt>
                <c:pt idx="3263">
                  <c:v>1</c:v>
                </c:pt>
                <c:pt idx="3265">
                  <c:v>1</c:v>
                </c:pt>
                <c:pt idx="3269">
                  <c:v>1</c:v>
                </c:pt>
                <c:pt idx="3273">
                  <c:v>2</c:v>
                </c:pt>
                <c:pt idx="3274">
                  <c:v>1</c:v>
                </c:pt>
                <c:pt idx="3282">
                  <c:v>1</c:v>
                </c:pt>
                <c:pt idx="3290">
                  <c:v>1</c:v>
                </c:pt>
                <c:pt idx="3292">
                  <c:v>1</c:v>
                </c:pt>
                <c:pt idx="3294">
                  <c:v>1</c:v>
                </c:pt>
                <c:pt idx="3297">
                  <c:v>1</c:v>
                </c:pt>
                <c:pt idx="3300">
                  <c:v>1</c:v>
                </c:pt>
                <c:pt idx="3301">
                  <c:v>1</c:v>
                </c:pt>
                <c:pt idx="3304">
                  <c:v>1</c:v>
                </c:pt>
                <c:pt idx="3309">
                  <c:v>1</c:v>
                </c:pt>
                <c:pt idx="3311">
                  <c:v>1</c:v>
                </c:pt>
                <c:pt idx="3312">
                  <c:v>1</c:v>
                </c:pt>
                <c:pt idx="3318">
                  <c:v>2</c:v>
                </c:pt>
                <c:pt idx="3328">
                  <c:v>1</c:v>
                </c:pt>
                <c:pt idx="3331">
                  <c:v>1</c:v>
                </c:pt>
                <c:pt idx="3335">
                  <c:v>1</c:v>
                </c:pt>
                <c:pt idx="3339">
                  <c:v>1</c:v>
                </c:pt>
                <c:pt idx="3343">
                  <c:v>1</c:v>
                </c:pt>
                <c:pt idx="3344">
                  <c:v>1</c:v>
                </c:pt>
                <c:pt idx="3346">
                  <c:v>1</c:v>
                </c:pt>
                <c:pt idx="3347">
                  <c:v>1</c:v>
                </c:pt>
                <c:pt idx="3350">
                  <c:v>1</c:v>
                </c:pt>
                <c:pt idx="3353">
                  <c:v>1</c:v>
                </c:pt>
                <c:pt idx="3354">
                  <c:v>1</c:v>
                </c:pt>
                <c:pt idx="3357">
                  <c:v>1</c:v>
                </c:pt>
                <c:pt idx="3363">
                  <c:v>1</c:v>
                </c:pt>
                <c:pt idx="3364">
                  <c:v>1</c:v>
                </c:pt>
                <c:pt idx="3365">
                  <c:v>1</c:v>
                </c:pt>
                <c:pt idx="3373">
                  <c:v>2</c:v>
                </c:pt>
                <c:pt idx="3377">
                  <c:v>1</c:v>
                </c:pt>
                <c:pt idx="3384">
                  <c:v>1</c:v>
                </c:pt>
                <c:pt idx="3386">
                  <c:v>1</c:v>
                </c:pt>
                <c:pt idx="3389">
                  <c:v>1</c:v>
                </c:pt>
                <c:pt idx="3392">
                  <c:v>1</c:v>
                </c:pt>
                <c:pt idx="3394">
                  <c:v>1</c:v>
                </c:pt>
                <c:pt idx="3395">
                  <c:v>1</c:v>
                </c:pt>
                <c:pt idx="3400">
                  <c:v>1</c:v>
                </c:pt>
                <c:pt idx="3403">
                  <c:v>1</c:v>
                </c:pt>
                <c:pt idx="3406">
                  <c:v>1</c:v>
                </c:pt>
                <c:pt idx="3407">
                  <c:v>1</c:v>
                </c:pt>
                <c:pt idx="3409">
                  <c:v>1</c:v>
                </c:pt>
                <c:pt idx="3410">
                  <c:v>1</c:v>
                </c:pt>
                <c:pt idx="3412">
                  <c:v>1</c:v>
                </c:pt>
                <c:pt idx="3414">
                  <c:v>1</c:v>
                </c:pt>
                <c:pt idx="3421">
                  <c:v>1</c:v>
                </c:pt>
                <c:pt idx="3422">
                  <c:v>1</c:v>
                </c:pt>
                <c:pt idx="3424">
                  <c:v>1</c:v>
                </c:pt>
                <c:pt idx="3428">
                  <c:v>1</c:v>
                </c:pt>
                <c:pt idx="3438">
                  <c:v>1</c:v>
                </c:pt>
                <c:pt idx="3440">
                  <c:v>1</c:v>
                </c:pt>
                <c:pt idx="3446">
                  <c:v>2</c:v>
                </c:pt>
                <c:pt idx="3450">
                  <c:v>1</c:v>
                </c:pt>
                <c:pt idx="3452">
                  <c:v>1</c:v>
                </c:pt>
                <c:pt idx="3454">
                  <c:v>1</c:v>
                </c:pt>
                <c:pt idx="3461">
                  <c:v>1</c:v>
                </c:pt>
                <c:pt idx="3463">
                  <c:v>2</c:v>
                </c:pt>
                <c:pt idx="3468">
                  <c:v>1</c:v>
                </c:pt>
                <c:pt idx="3470">
                  <c:v>1</c:v>
                </c:pt>
                <c:pt idx="3472">
                  <c:v>1</c:v>
                </c:pt>
                <c:pt idx="3476">
                  <c:v>1</c:v>
                </c:pt>
                <c:pt idx="3477">
                  <c:v>1</c:v>
                </c:pt>
                <c:pt idx="3482">
                  <c:v>1</c:v>
                </c:pt>
                <c:pt idx="3483">
                  <c:v>1</c:v>
                </c:pt>
                <c:pt idx="3484">
                  <c:v>1</c:v>
                </c:pt>
                <c:pt idx="3489">
                  <c:v>1</c:v>
                </c:pt>
                <c:pt idx="3492">
                  <c:v>1</c:v>
                </c:pt>
                <c:pt idx="3493">
                  <c:v>1</c:v>
                </c:pt>
                <c:pt idx="3499">
                  <c:v>1</c:v>
                </c:pt>
                <c:pt idx="3504">
                  <c:v>1</c:v>
                </c:pt>
                <c:pt idx="3516">
                  <c:v>1</c:v>
                </c:pt>
                <c:pt idx="3517">
                  <c:v>1</c:v>
                </c:pt>
                <c:pt idx="3518">
                  <c:v>1</c:v>
                </c:pt>
                <c:pt idx="3520">
                  <c:v>1</c:v>
                </c:pt>
                <c:pt idx="3522">
                  <c:v>1</c:v>
                </c:pt>
                <c:pt idx="3524">
                  <c:v>1</c:v>
                </c:pt>
                <c:pt idx="3531">
                  <c:v>1</c:v>
                </c:pt>
                <c:pt idx="3533">
                  <c:v>1</c:v>
                </c:pt>
                <c:pt idx="3537">
                  <c:v>2</c:v>
                </c:pt>
                <c:pt idx="3539">
                  <c:v>1</c:v>
                </c:pt>
                <c:pt idx="3543">
                  <c:v>1</c:v>
                </c:pt>
                <c:pt idx="3545">
                  <c:v>1</c:v>
                </c:pt>
                <c:pt idx="3552">
                  <c:v>1</c:v>
                </c:pt>
                <c:pt idx="3553">
                  <c:v>1</c:v>
                </c:pt>
                <c:pt idx="3559">
                  <c:v>1</c:v>
                </c:pt>
                <c:pt idx="3563">
                  <c:v>1</c:v>
                </c:pt>
                <c:pt idx="3566">
                  <c:v>1</c:v>
                </c:pt>
                <c:pt idx="3568">
                  <c:v>1</c:v>
                </c:pt>
                <c:pt idx="3574">
                  <c:v>1</c:v>
                </c:pt>
                <c:pt idx="3579">
                  <c:v>1</c:v>
                </c:pt>
                <c:pt idx="3582">
                  <c:v>2</c:v>
                </c:pt>
                <c:pt idx="3586">
                  <c:v>1</c:v>
                </c:pt>
                <c:pt idx="3597">
                  <c:v>1</c:v>
                </c:pt>
                <c:pt idx="3607">
                  <c:v>1</c:v>
                </c:pt>
                <c:pt idx="3608">
                  <c:v>1</c:v>
                </c:pt>
                <c:pt idx="3609">
                  <c:v>1</c:v>
                </c:pt>
                <c:pt idx="3611">
                  <c:v>1</c:v>
                </c:pt>
                <c:pt idx="3613">
                  <c:v>1</c:v>
                </c:pt>
                <c:pt idx="3615">
                  <c:v>1</c:v>
                </c:pt>
                <c:pt idx="3619">
                  <c:v>1</c:v>
                </c:pt>
                <c:pt idx="3620">
                  <c:v>1</c:v>
                </c:pt>
                <c:pt idx="3624">
                  <c:v>1</c:v>
                </c:pt>
                <c:pt idx="3627">
                  <c:v>1</c:v>
                </c:pt>
                <c:pt idx="3628">
                  <c:v>1</c:v>
                </c:pt>
                <c:pt idx="3637">
                  <c:v>1</c:v>
                </c:pt>
                <c:pt idx="3638">
                  <c:v>1</c:v>
                </c:pt>
                <c:pt idx="3640">
                  <c:v>1</c:v>
                </c:pt>
                <c:pt idx="3642">
                  <c:v>1</c:v>
                </c:pt>
                <c:pt idx="3643">
                  <c:v>1</c:v>
                </c:pt>
                <c:pt idx="3644">
                  <c:v>1</c:v>
                </c:pt>
                <c:pt idx="3653">
                  <c:v>1</c:v>
                </c:pt>
                <c:pt idx="3656">
                  <c:v>1</c:v>
                </c:pt>
                <c:pt idx="3657">
                  <c:v>1</c:v>
                </c:pt>
                <c:pt idx="3659">
                  <c:v>1</c:v>
                </c:pt>
                <c:pt idx="3662">
                  <c:v>1</c:v>
                </c:pt>
                <c:pt idx="3663">
                  <c:v>1</c:v>
                </c:pt>
                <c:pt idx="3669">
                  <c:v>1</c:v>
                </c:pt>
                <c:pt idx="3671">
                  <c:v>1</c:v>
                </c:pt>
                <c:pt idx="3677">
                  <c:v>1</c:v>
                </c:pt>
                <c:pt idx="3680">
                  <c:v>1</c:v>
                </c:pt>
                <c:pt idx="3693">
                  <c:v>1</c:v>
                </c:pt>
                <c:pt idx="3694">
                  <c:v>1</c:v>
                </c:pt>
                <c:pt idx="3696">
                  <c:v>1</c:v>
                </c:pt>
                <c:pt idx="3702">
                  <c:v>1</c:v>
                </c:pt>
                <c:pt idx="3704">
                  <c:v>1</c:v>
                </c:pt>
                <c:pt idx="3713">
                  <c:v>1</c:v>
                </c:pt>
                <c:pt idx="3714">
                  <c:v>1</c:v>
                </c:pt>
                <c:pt idx="3718">
                  <c:v>1</c:v>
                </c:pt>
                <c:pt idx="3721">
                  <c:v>1</c:v>
                </c:pt>
                <c:pt idx="3730">
                  <c:v>1</c:v>
                </c:pt>
                <c:pt idx="3732">
                  <c:v>1</c:v>
                </c:pt>
                <c:pt idx="3734">
                  <c:v>1</c:v>
                </c:pt>
                <c:pt idx="3738">
                  <c:v>1</c:v>
                </c:pt>
                <c:pt idx="3741">
                  <c:v>1</c:v>
                </c:pt>
                <c:pt idx="3742">
                  <c:v>1</c:v>
                </c:pt>
                <c:pt idx="3743">
                  <c:v>1</c:v>
                </c:pt>
                <c:pt idx="3755">
                  <c:v>1</c:v>
                </c:pt>
                <c:pt idx="3757">
                  <c:v>1</c:v>
                </c:pt>
                <c:pt idx="3762">
                  <c:v>1</c:v>
                </c:pt>
                <c:pt idx="3765">
                  <c:v>1</c:v>
                </c:pt>
                <c:pt idx="3766">
                  <c:v>1</c:v>
                </c:pt>
                <c:pt idx="3768">
                  <c:v>1</c:v>
                </c:pt>
                <c:pt idx="3770">
                  <c:v>1</c:v>
                </c:pt>
                <c:pt idx="3771">
                  <c:v>1</c:v>
                </c:pt>
                <c:pt idx="3776">
                  <c:v>1</c:v>
                </c:pt>
                <c:pt idx="3777">
                  <c:v>1</c:v>
                </c:pt>
                <c:pt idx="3785">
                  <c:v>1</c:v>
                </c:pt>
                <c:pt idx="3786">
                  <c:v>2</c:v>
                </c:pt>
                <c:pt idx="3789">
                  <c:v>1</c:v>
                </c:pt>
                <c:pt idx="3794">
                  <c:v>1</c:v>
                </c:pt>
                <c:pt idx="3801">
                  <c:v>1</c:v>
                </c:pt>
                <c:pt idx="3804">
                  <c:v>1</c:v>
                </c:pt>
                <c:pt idx="3807">
                  <c:v>2</c:v>
                </c:pt>
                <c:pt idx="3808">
                  <c:v>1</c:v>
                </c:pt>
                <c:pt idx="3809">
                  <c:v>1</c:v>
                </c:pt>
                <c:pt idx="3812">
                  <c:v>1</c:v>
                </c:pt>
                <c:pt idx="3814">
                  <c:v>1</c:v>
                </c:pt>
                <c:pt idx="3836">
                  <c:v>1</c:v>
                </c:pt>
                <c:pt idx="3842">
                  <c:v>1</c:v>
                </c:pt>
                <c:pt idx="3845">
                  <c:v>1</c:v>
                </c:pt>
                <c:pt idx="3847">
                  <c:v>1</c:v>
                </c:pt>
                <c:pt idx="3848">
                  <c:v>1</c:v>
                </c:pt>
                <c:pt idx="3855">
                  <c:v>1</c:v>
                </c:pt>
                <c:pt idx="3858">
                  <c:v>1</c:v>
                </c:pt>
                <c:pt idx="3867">
                  <c:v>1</c:v>
                </c:pt>
                <c:pt idx="3868">
                  <c:v>1</c:v>
                </c:pt>
                <c:pt idx="3874">
                  <c:v>1</c:v>
                </c:pt>
                <c:pt idx="3875">
                  <c:v>1</c:v>
                </c:pt>
                <c:pt idx="3881">
                  <c:v>1</c:v>
                </c:pt>
                <c:pt idx="3884">
                  <c:v>1</c:v>
                </c:pt>
                <c:pt idx="3887">
                  <c:v>1</c:v>
                </c:pt>
                <c:pt idx="3890">
                  <c:v>1</c:v>
                </c:pt>
                <c:pt idx="3891">
                  <c:v>2</c:v>
                </c:pt>
                <c:pt idx="3892">
                  <c:v>1</c:v>
                </c:pt>
                <c:pt idx="3900">
                  <c:v>1</c:v>
                </c:pt>
                <c:pt idx="3909">
                  <c:v>1</c:v>
                </c:pt>
                <c:pt idx="3912">
                  <c:v>1</c:v>
                </c:pt>
                <c:pt idx="3918">
                  <c:v>1</c:v>
                </c:pt>
                <c:pt idx="3929">
                  <c:v>1</c:v>
                </c:pt>
                <c:pt idx="3935">
                  <c:v>2</c:v>
                </c:pt>
                <c:pt idx="3937">
                  <c:v>1</c:v>
                </c:pt>
                <c:pt idx="3939">
                  <c:v>1</c:v>
                </c:pt>
                <c:pt idx="3941">
                  <c:v>1</c:v>
                </c:pt>
                <c:pt idx="3945">
                  <c:v>2</c:v>
                </c:pt>
                <c:pt idx="3948">
                  <c:v>1</c:v>
                </c:pt>
                <c:pt idx="3950">
                  <c:v>1</c:v>
                </c:pt>
                <c:pt idx="3951">
                  <c:v>1</c:v>
                </c:pt>
                <c:pt idx="3952">
                  <c:v>1</c:v>
                </c:pt>
                <c:pt idx="3959">
                  <c:v>1</c:v>
                </c:pt>
                <c:pt idx="3960">
                  <c:v>1</c:v>
                </c:pt>
                <c:pt idx="3961">
                  <c:v>1</c:v>
                </c:pt>
                <c:pt idx="3968">
                  <c:v>1</c:v>
                </c:pt>
                <c:pt idx="3969">
                  <c:v>2</c:v>
                </c:pt>
                <c:pt idx="3974">
                  <c:v>1</c:v>
                </c:pt>
                <c:pt idx="3978">
                  <c:v>1</c:v>
                </c:pt>
                <c:pt idx="3985">
                  <c:v>2</c:v>
                </c:pt>
                <c:pt idx="3987">
                  <c:v>1</c:v>
                </c:pt>
                <c:pt idx="3990">
                  <c:v>1</c:v>
                </c:pt>
                <c:pt idx="3993">
                  <c:v>1</c:v>
                </c:pt>
                <c:pt idx="3995">
                  <c:v>2</c:v>
                </c:pt>
                <c:pt idx="4006">
                  <c:v>1</c:v>
                </c:pt>
                <c:pt idx="4023">
                  <c:v>2</c:v>
                </c:pt>
                <c:pt idx="4026">
                  <c:v>1</c:v>
                </c:pt>
                <c:pt idx="4030">
                  <c:v>1</c:v>
                </c:pt>
                <c:pt idx="4032">
                  <c:v>1</c:v>
                </c:pt>
                <c:pt idx="4034">
                  <c:v>1</c:v>
                </c:pt>
                <c:pt idx="4035">
                  <c:v>1</c:v>
                </c:pt>
                <c:pt idx="4038">
                  <c:v>1</c:v>
                </c:pt>
                <c:pt idx="4042">
                  <c:v>2</c:v>
                </c:pt>
                <c:pt idx="4044">
                  <c:v>1</c:v>
                </c:pt>
                <c:pt idx="4045">
                  <c:v>1</c:v>
                </c:pt>
                <c:pt idx="4047">
                  <c:v>2</c:v>
                </c:pt>
                <c:pt idx="4051">
                  <c:v>1</c:v>
                </c:pt>
                <c:pt idx="4052">
                  <c:v>1</c:v>
                </c:pt>
                <c:pt idx="4053">
                  <c:v>1</c:v>
                </c:pt>
                <c:pt idx="4057">
                  <c:v>1</c:v>
                </c:pt>
                <c:pt idx="4061">
                  <c:v>1</c:v>
                </c:pt>
                <c:pt idx="4067">
                  <c:v>2</c:v>
                </c:pt>
                <c:pt idx="4073">
                  <c:v>1</c:v>
                </c:pt>
                <c:pt idx="4075">
                  <c:v>1</c:v>
                </c:pt>
                <c:pt idx="4079">
                  <c:v>1</c:v>
                </c:pt>
                <c:pt idx="4085">
                  <c:v>1</c:v>
                </c:pt>
                <c:pt idx="4093">
                  <c:v>1</c:v>
                </c:pt>
                <c:pt idx="4100">
                  <c:v>1</c:v>
                </c:pt>
                <c:pt idx="4103">
                  <c:v>1</c:v>
                </c:pt>
                <c:pt idx="4106">
                  <c:v>1</c:v>
                </c:pt>
                <c:pt idx="4110">
                  <c:v>1</c:v>
                </c:pt>
                <c:pt idx="4111">
                  <c:v>1</c:v>
                </c:pt>
                <c:pt idx="4113">
                  <c:v>1</c:v>
                </c:pt>
                <c:pt idx="4115">
                  <c:v>1</c:v>
                </c:pt>
                <c:pt idx="4118">
                  <c:v>1</c:v>
                </c:pt>
                <c:pt idx="4119">
                  <c:v>1</c:v>
                </c:pt>
                <c:pt idx="4120">
                  <c:v>1</c:v>
                </c:pt>
                <c:pt idx="4121">
                  <c:v>1</c:v>
                </c:pt>
                <c:pt idx="4123">
                  <c:v>1</c:v>
                </c:pt>
                <c:pt idx="4126">
                  <c:v>1</c:v>
                </c:pt>
                <c:pt idx="4132">
                  <c:v>1</c:v>
                </c:pt>
                <c:pt idx="4136">
                  <c:v>1</c:v>
                </c:pt>
                <c:pt idx="4137">
                  <c:v>1</c:v>
                </c:pt>
                <c:pt idx="4140">
                  <c:v>1</c:v>
                </c:pt>
                <c:pt idx="4149">
                  <c:v>1</c:v>
                </c:pt>
                <c:pt idx="4153">
                  <c:v>1</c:v>
                </c:pt>
                <c:pt idx="4154">
                  <c:v>1</c:v>
                </c:pt>
                <c:pt idx="4155">
                  <c:v>1</c:v>
                </c:pt>
                <c:pt idx="4157">
                  <c:v>1</c:v>
                </c:pt>
                <c:pt idx="4158">
                  <c:v>2</c:v>
                </c:pt>
                <c:pt idx="4159">
                  <c:v>1</c:v>
                </c:pt>
                <c:pt idx="4160">
                  <c:v>1</c:v>
                </c:pt>
                <c:pt idx="4161">
                  <c:v>1</c:v>
                </c:pt>
                <c:pt idx="4174">
                  <c:v>1</c:v>
                </c:pt>
                <c:pt idx="4176">
                  <c:v>1</c:v>
                </c:pt>
                <c:pt idx="4180">
                  <c:v>1</c:v>
                </c:pt>
                <c:pt idx="4186">
                  <c:v>1</c:v>
                </c:pt>
                <c:pt idx="4187">
                  <c:v>1</c:v>
                </c:pt>
                <c:pt idx="4188">
                  <c:v>1</c:v>
                </c:pt>
                <c:pt idx="4191">
                  <c:v>1</c:v>
                </c:pt>
                <c:pt idx="4208">
                  <c:v>1</c:v>
                </c:pt>
                <c:pt idx="4209">
                  <c:v>1</c:v>
                </c:pt>
                <c:pt idx="4213">
                  <c:v>1</c:v>
                </c:pt>
                <c:pt idx="4214">
                  <c:v>1</c:v>
                </c:pt>
                <c:pt idx="4218">
                  <c:v>1</c:v>
                </c:pt>
                <c:pt idx="4219">
                  <c:v>1</c:v>
                </c:pt>
                <c:pt idx="4236">
                  <c:v>1</c:v>
                </c:pt>
                <c:pt idx="4237">
                  <c:v>2</c:v>
                </c:pt>
                <c:pt idx="4241">
                  <c:v>1</c:v>
                </c:pt>
                <c:pt idx="4243">
                  <c:v>1</c:v>
                </c:pt>
                <c:pt idx="4249">
                  <c:v>1</c:v>
                </c:pt>
                <c:pt idx="4251">
                  <c:v>1</c:v>
                </c:pt>
                <c:pt idx="4257">
                  <c:v>1</c:v>
                </c:pt>
                <c:pt idx="4263">
                  <c:v>1</c:v>
                </c:pt>
                <c:pt idx="4265">
                  <c:v>1</c:v>
                </c:pt>
                <c:pt idx="4267">
                  <c:v>1</c:v>
                </c:pt>
                <c:pt idx="4268">
                  <c:v>1</c:v>
                </c:pt>
                <c:pt idx="4269">
                  <c:v>1</c:v>
                </c:pt>
                <c:pt idx="4270">
                  <c:v>1</c:v>
                </c:pt>
                <c:pt idx="4272">
                  <c:v>1</c:v>
                </c:pt>
                <c:pt idx="4274">
                  <c:v>1</c:v>
                </c:pt>
                <c:pt idx="4277">
                  <c:v>1</c:v>
                </c:pt>
                <c:pt idx="4281">
                  <c:v>1</c:v>
                </c:pt>
                <c:pt idx="4282">
                  <c:v>1</c:v>
                </c:pt>
                <c:pt idx="4285">
                  <c:v>1</c:v>
                </c:pt>
                <c:pt idx="4286">
                  <c:v>1</c:v>
                </c:pt>
                <c:pt idx="4290">
                  <c:v>2</c:v>
                </c:pt>
                <c:pt idx="4292">
                  <c:v>2</c:v>
                </c:pt>
                <c:pt idx="4296">
                  <c:v>1</c:v>
                </c:pt>
                <c:pt idx="4304">
                  <c:v>1</c:v>
                </c:pt>
                <c:pt idx="4306">
                  <c:v>1</c:v>
                </c:pt>
                <c:pt idx="4314">
                  <c:v>1</c:v>
                </c:pt>
                <c:pt idx="4316">
                  <c:v>1</c:v>
                </c:pt>
                <c:pt idx="4320">
                  <c:v>1</c:v>
                </c:pt>
                <c:pt idx="4321">
                  <c:v>1</c:v>
                </c:pt>
                <c:pt idx="4328">
                  <c:v>1</c:v>
                </c:pt>
                <c:pt idx="4330">
                  <c:v>1</c:v>
                </c:pt>
                <c:pt idx="4331">
                  <c:v>1</c:v>
                </c:pt>
                <c:pt idx="4336">
                  <c:v>1</c:v>
                </c:pt>
                <c:pt idx="4337">
                  <c:v>1</c:v>
                </c:pt>
                <c:pt idx="4341">
                  <c:v>1</c:v>
                </c:pt>
                <c:pt idx="4342">
                  <c:v>1</c:v>
                </c:pt>
                <c:pt idx="4343">
                  <c:v>1</c:v>
                </c:pt>
                <c:pt idx="4351">
                  <c:v>1</c:v>
                </c:pt>
                <c:pt idx="4352">
                  <c:v>1</c:v>
                </c:pt>
                <c:pt idx="4355">
                  <c:v>1</c:v>
                </c:pt>
                <c:pt idx="4357">
                  <c:v>1</c:v>
                </c:pt>
                <c:pt idx="4359">
                  <c:v>1</c:v>
                </c:pt>
                <c:pt idx="4363">
                  <c:v>1</c:v>
                </c:pt>
                <c:pt idx="4366">
                  <c:v>1</c:v>
                </c:pt>
                <c:pt idx="4371">
                  <c:v>1</c:v>
                </c:pt>
                <c:pt idx="4372">
                  <c:v>1</c:v>
                </c:pt>
                <c:pt idx="4374">
                  <c:v>1</c:v>
                </c:pt>
                <c:pt idx="4376">
                  <c:v>2</c:v>
                </c:pt>
                <c:pt idx="4378">
                  <c:v>1</c:v>
                </c:pt>
                <c:pt idx="4382">
                  <c:v>1</c:v>
                </c:pt>
                <c:pt idx="4383">
                  <c:v>1</c:v>
                </c:pt>
                <c:pt idx="4385">
                  <c:v>1</c:v>
                </c:pt>
                <c:pt idx="4389">
                  <c:v>2</c:v>
                </c:pt>
                <c:pt idx="4390">
                  <c:v>2</c:v>
                </c:pt>
                <c:pt idx="4392">
                  <c:v>3</c:v>
                </c:pt>
                <c:pt idx="4395">
                  <c:v>1</c:v>
                </c:pt>
                <c:pt idx="4397">
                  <c:v>1</c:v>
                </c:pt>
                <c:pt idx="4399">
                  <c:v>1</c:v>
                </c:pt>
                <c:pt idx="4401">
                  <c:v>1</c:v>
                </c:pt>
                <c:pt idx="4404">
                  <c:v>1</c:v>
                </c:pt>
                <c:pt idx="4408">
                  <c:v>1</c:v>
                </c:pt>
                <c:pt idx="4410">
                  <c:v>1</c:v>
                </c:pt>
                <c:pt idx="4416">
                  <c:v>1</c:v>
                </c:pt>
                <c:pt idx="4420">
                  <c:v>2</c:v>
                </c:pt>
                <c:pt idx="4427">
                  <c:v>1</c:v>
                </c:pt>
                <c:pt idx="4431">
                  <c:v>1</c:v>
                </c:pt>
                <c:pt idx="4443">
                  <c:v>1</c:v>
                </c:pt>
                <c:pt idx="4446">
                  <c:v>1</c:v>
                </c:pt>
                <c:pt idx="4448">
                  <c:v>1</c:v>
                </c:pt>
                <c:pt idx="4449">
                  <c:v>1</c:v>
                </c:pt>
                <c:pt idx="4450">
                  <c:v>1</c:v>
                </c:pt>
                <c:pt idx="4453">
                  <c:v>1</c:v>
                </c:pt>
                <c:pt idx="4455">
                  <c:v>1</c:v>
                </c:pt>
                <c:pt idx="4458">
                  <c:v>1</c:v>
                </c:pt>
                <c:pt idx="4460">
                  <c:v>1</c:v>
                </c:pt>
                <c:pt idx="4462">
                  <c:v>1</c:v>
                </c:pt>
                <c:pt idx="4468">
                  <c:v>1</c:v>
                </c:pt>
                <c:pt idx="4477">
                  <c:v>1</c:v>
                </c:pt>
                <c:pt idx="4481">
                  <c:v>1</c:v>
                </c:pt>
                <c:pt idx="4484">
                  <c:v>1</c:v>
                </c:pt>
                <c:pt idx="4487">
                  <c:v>1</c:v>
                </c:pt>
                <c:pt idx="4489">
                  <c:v>1</c:v>
                </c:pt>
                <c:pt idx="4490">
                  <c:v>1</c:v>
                </c:pt>
                <c:pt idx="4491">
                  <c:v>1</c:v>
                </c:pt>
                <c:pt idx="4492">
                  <c:v>1</c:v>
                </c:pt>
                <c:pt idx="4494">
                  <c:v>1</c:v>
                </c:pt>
                <c:pt idx="4500">
                  <c:v>1</c:v>
                </c:pt>
                <c:pt idx="4501">
                  <c:v>1</c:v>
                </c:pt>
                <c:pt idx="4504">
                  <c:v>1</c:v>
                </c:pt>
                <c:pt idx="4505">
                  <c:v>1</c:v>
                </c:pt>
                <c:pt idx="4507">
                  <c:v>1</c:v>
                </c:pt>
                <c:pt idx="4511">
                  <c:v>2</c:v>
                </c:pt>
                <c:pt idx="4515">
                  <c:v>1</c:v>
                </c:pt>
                <c:pt idx="4516">
                  <c:v>1</c:v>
                </c:pt>
                <c:pt idx="4519">
                  <c:v>1</c:v>
                </c:pt>
                <c:pt idx="4520">
                  <c:v>1</c:v>
                </c:pt>
                <c:pt idx="4523">
                  <c:v>1</c:v>
                </c:pt>
                <c:pt idx="4524">
                  <c:v>1</c:v>
                </c:pt>
                <c:pt idx="4540">
                  <c:v>1</c:v>
                </c:pt>
                <c:pt idx="4541">
                  <c:v>1</c:v>
                </c:pt>
                <c:pt idx="4543">
                  <c:v>1</c:v>
                </c:pt>
                <c:pt idx="4547">
                  <c:v>1</c:v>
                </c:pt>
                <c:pt idx="4552">
                  <c:v>1</c:v>
                </c:pt>
                <c:pt idx="4555">
                  <c:v>1</c:v>
                </c:pt>
                <c:pt idx="4556">
                  <c:v>1</c:v>
                </c:pt>
                <c:pt idx="4558">
                  <c:v>1</c:v>
                </c:pt>
                <c:pt idx="4560">
                  <c:v>1</c:v>
                </c:pt>
                <c:pt idx="4561">
                  <c:v>1</c:v>
                </c:pt>
                <c:pt idx="4565">
                  <c:v>1</c:v>
                </c:pt>
                <c:pt idx="4567">
                  <c:v>1</c:v>
                </c:pt>
                <c:pt idx="4568">
                  <c:v>1</c:v>
                </c:pt>
                <c:pt idx="4578">
                  <c:v>2</c:v>
                </c:pt>
                <c:pt idx="4580">
                  <c:v>1</c:v>
                </c:pt>
                <c:pt idx="4583">
                  <c:v>1</c:v>
                </c:pt>
                <c:pt idx="4585">
                  <c:v>1</c:v>
                </c:pt>
                <c:pt idx="4590">
                  <c:v>1</c:v>
                </c:pt>
                <c:pt idx="4594">
                  <c:v>1</c:v>
                </c:pt>
                <c:pt idx="4597">
                  <c:v>1</c:v>
                </c:pt>
                <c:pt idx="4598">
                  <c:v>1</c:v>
                </c:pt>
                <c:pt idx="4599">
                  <c:v>1</c:v>
                </c:pt>
                <c:pt idx="4602">
                  <c:v>2</c:v>
                </c:pt>
                <c:pt idx="4606">
                  <c:v>1</c:v>
                </c:pt>
                <c:pt idx="4607">
                  <c:v>1</c:v>
                </c:pt>
                <c:pt idx="4610">
                  <c:v>1</c:v>
                </c:pt>
                <c:pt idx="4611">
                  <c:v>1</c:v>
                </c:pt>
                <c:pt idx="4614">
                  <c:v>1</c:v>
                </c:pt>
                <c:pt idx="4617">
                  <c:v>1</c:v>
                </c:pt>
                <c:pt idx="4622">
                  <c:v>1</c:v>
                </c:pt>
                <c:pt idx="4624">
                  <c:v>1</c:v>
                </c:pt>
                <c:pt idx="4625">
                  <c:v>1</c:v>
                </c:pt>
                <c:pt idx="4628">
                  <c:v>1</c:v>
                </c:pt>
                <c:pt idx="4629">
                  <c:v>1</c:v>
                </c:pt>
                <c:pt idx="4635">
                  <c:v>1</c:v>
                </c:pt>
                <c:pt idx="4645">
                  <c:v>1</c:v>
                </c:pt>
                <c:pt idx="4647">
                  <c:v>1</c:v>
                </c:pt>
                <c:pt idx="4650">
                  <c:v>1</c:v>
                </c:pt>
                <c:pt idx="4651">
                  <c:v>1</c:v>
                </c:pt>
                <c:pt idx="4656">
                  <c:v>1</c:v>
                </c:pt>
                <c:pt idx="4658">
                  <c:v>1</c:v>
                </c:pt>
                <c:pt idx="4664">
                  <c:v>1</c:v>
                </c:pt>
                <c:pt idx="4669">
                  <c:v>1</c:v>
                </c:pt>
                <c:pt idx="4677">
                  <c:v>1</c:v>
                </c:pt>
                <c:pt idx="4678">
                  <c:v>1</c:v>
                </c:pt>
                <c:pt idx="4680">
                  <c:v>1</c:v>
                </c:pt>
                <c:pt idx="4684">
                  <c:v>1</c:v>
                </c:pt>
                <c:pt idx="4693">
                  <c:v>1</c:v>
                </c:pt>
                <c:pt idx="4694">
                  <c:v>1</c:v>
                </c:pt>
                <c:pt idx="4696">
                  <c:v>1</c:v>
                </c:pt>
                <c:pt idx="4700">
                  <c:v>1</c:v>
                </c:pt>
                <c:pt idx="4702">
                  <c:v>1</c:v>
                </c:pt>
                <c:pt idx="4704">
                  <c:v>1</c:v>
                </c:pt>
                <c:pt idx="4705">
                  <c:v>1</c:v>
                </c:pt>
                <c:pt idx="4713">
                  <c:v>1</c:v>
                </c:pt>
                <c:pt idx="4718">
                  <c:v>1</c:v>
                </c:pt>
                <c:pt idx="4719">
                  <c:v>1</c:v>
                </c:pt>
                <c:pt idx="4721">
                  <c:v>1</c:v>
                </c:pt>
                <c:pt idx="4722">
                  <c:v>1</c:v>
                </c:pt>
                <c:pt idx="4725">
                  <c:v>1</c:v>
                </c:pt>
                <c:pt idx="4726">
                  <c:v>1</c:v>
                </c:pt>
                <c:pt idx="4728">
                  <c:v>1</c:v>
                </c:pt>
                <c:pt idx="4736">
                  <c:v>1</c:v>
                </c:pt>
                <c:pt idx="4739">
                  <c:v>1</c:v>
                </c:pt>
                <c:pt idx="4744">
                  <c:v>1</c:v>
                </c:pt>
                <c:pt idx="4745">
                  <c:v>1</c:v>
                </c:pt>
                <c:pt idx="4753">
                  <c:v>1</c:v>
                </c:pt>
                <c:pt idx="4757">
                  <c:v>1</c:v>
                </c:pt>
                <c:pt idx="4758">
                  <c:v>1</c:v>
                </c:pt>
                <c:pt idx="4761">
                  <c:v>1</c:v>
                </c:pt>
                <c:pt idx="4766">
                  <c:v>1</c:v>
                </c:pt>
                <c:pt idx="4767">
                  <c:v>1</c:v>
                </c:pt>
                <c:pt idx="4768">
                  <c:v>1</c:v>
                </c:pt>
                <c:pt idx="4772">
                  <c:v>1</c:v>
                </c:pt>
                <c:pt idx="4777">
                  <c:v>1</c:v>
                </c:pt>
                <c:pt idx="4780">
                  <c:v>1</c:v>
                </c:pt>
                <c:pt idx="4782">
                  <c:v>1</c:v>
                </c:pt>
                <c:pt idx="4783">
                  <c:v>1</c:v>
                </c:pt>
                <c:pt idx="4787">
                  <c:v>1</c:v>
                </c:pt>
                <c:pt idx="4792">
                  <c:v>1</c:v>
                </c:pt>
                <c:pt idx="4798">
                  <c:v>1</c:v>
                </c:pt>
                <c:pt idx="4800">
                  <c:v>1</c:v>
                </c:pt>
                <c:pt idx="4807">
                  <c:v>1</c:v>
                </c:pt>
                <c:pt idx="4808">
                  <c:v>1</c:v>
                </c:pt>
                <c:pt idx="4815">
                  <c:v>1</c:v>
                </c:pt>
                <c:pt idx="4819">
                  <c:v>1</c:v>
                </c:pt>
                <c:pt idx="4832">
                  <c:v>1</c:v>
                </c:pt>
                <c:pt idx="4834">
                  <c:v>1</c:v>
                </c:pt>
                <c:pt idx="4835">
                  <c:v>1</c:v>
                </c:pt>
                <c:pt idx="4839">
                  <c:v>1</c:v>
                </c:pt>
                <c:pt idx="4842">
                  <c:v>1</c:v>
                </c:pt>
                <c:pt idx="4843">
                  <c:v>1</c:v>
                </c:pt>
                <c:pt idx="4845">
                  <c:v>1</c:v>
                </c:pt>
                <c:pt idx="4850">
                  <c:v>1</c:v>
                </c:pt>
                <c:pt idx="4854">
                  <c:v>1</c:v>
                </c:pt>
                <c:pt idx="4856">
                  <c:v>1</c:v>
                </c:pt>
                <c:pt idx="4858">
                  <c:v>1</c:v>
                </c:pt>
                <c:pt idx="4866">
                  <c:v>1</c:v>
                </c:pt>
                <c:pt idx="4870">
                  <c:v>2</c:v>
                </c:pt>
                <c:pt idx="4873">
                  <c:v>1</c:v>
                </c:pt>
                <c:pt idx="4874">
                  <c:v>1</c:v>
                </c:pt>
                <c:pt idx="4880">
                  <c:v>1</c:v>
                </c:pt>
                <c:pt idx="4890">
                  <c:v>1</c:v>
                </c:pt>
                <c:pt idx="4894">
                  <c:v>1</c:v>
                </c:pt>
                <c:pt idx="4895">
                  <c:v>1</c:v>
                </c:pt>
                <c:pt idx="4898">
                  <c:v>1</c:v>
                </c:pt>
                <c:pt idx="4900">
                  <c:v>1</c:v>
                </c:pt>
                <c:pt idx="4902">
                  <c:v>1</c:v>
                </c:pt>
                <c:pt idx="4910">
                  <c:v>1</c:v>
                </c:pt>
                <c:pt idx="4911">
                  <c:v>1</c:v>
                </c:pt>
                <c:pt idx="4912">
                  <c:v>1</c:v>
                </c:pt>
                <c:pt idx="4913">
                  <c:v>1</c:v>
                </c:pt>
                <c:pt idx="4914">
                  <c:v>1</c:v>
                </c:pt>
                <c:pt idx="4916">
                  <c:v>1</c:v>
                </c:pt>
                <c:pt idx="4918">
                  <c:v>1</c:v>
                </c:pt>
                <c:pt idx="4919">
                  <c:v>1</c:v>
                </c:pt>
                <c:pt idx="4928">
                  <c:v>1</c:v>
                </c:pt>
                <c:pt idx="4931">
                  <c:v>1</c:v>
                </c:pt>
                <c:pt idx="4933">
                  <c:v>1</c:v>
                </c:pt>
                <c:pt idx="4936">
                  <c:v>1</c:v>
                </c:pt>
                <c:pt idx="4946">
                  <c:v>1</c:v>
                </c:pt>
                <c:pt idx="4948">
                  <c:v>1</c:v>
                </c:pt>
                <c:pt idx="4949">
                  <c:v>2</c:v>
                </c:pt>
                <c:pt idx="4950">
                  <c:v>1</c:v>
                </c:pt>
                <c:pt idx="4953">
                  <c:v>1</c:v>
                </c:pt>
                <c:pt idx="4955">
                  <c:v>2</c:v>
                </c:pt>
                <c:pt idx="4956">
                  <c:v>1</c:v>
                </c:pt>
                <c:pt idx="4961">
                  <c:v>1</c:v>
                </c:pt>
                <c:pt idx="4963">
                  <c:v>1</c:v>
                </c:pt>
                <c:pt idx="4967">
                  <c:v>1</c:v>
                </c:pt>
                <c:pt idx="4970">
                  <c:v>1</c:v>
                </c:pt>
                <c:pt idx="4971">
                  <c:v>1</c:v>
                </c:pt>
                <c:pt idx="4974">
                  <c:v>1</c:v>
                </c:pt>
                <c:pt idx="4984">
                  <c:v>1</c:v>
                </c:pt>
                <c:pt idx="4990">
                  <c:v>1</c:v>
                </c:pt>
                <c:pt idx="4993">
                  <c:v>1</c:v>
                </c:pt>
                <c:pt idx="4997">
                  <c:v>1</c:v>
                </c:pt>
                <c:pt idx="4998">
                  <c:v>1</c:v>
                </c:pt>
                <c:pt idx="5000">
                  <c:v>1</c:v>
                </c:pt>
                <c:pt idx="5001">
                  <c:v>1</c:v>
                </c:pt>
                <c:pt idx="5003">
                  <c:v>1</c:v>
                </c:pt>
                <c:pt idx="5004">
                  <c:v>1</c:v>
                </c:pt>
                <c:pt idx="5010">
                  <c:v>1</c:v>
                </c:pt>
                <c:pt idx="5011">
                  <c:v>1</c:v>
                </c:pt>
                <c:pt idx="5014">
                  <c:v>1</c:v>
                </c:pt>
                <c:pt idx="5018">
                  <c:v>2</c:v>
                </c:pt>
                <c:pt idx="5019">
                  <c:v>1</c:v>
                </c:pt>
                <c:pt idx="5025">
                  <c:v>2</c:v>
                </c:pt>
                <c:pt idx="5030">
                  <c:v>1</c:v>
                </c:pt>
                <c:pt idx="5033">
                  <c:v>1</c:v>
                </c:pt>
                <c:pt idx="5044">
                  <c:v>1</c:v>
                </c:pt>
                <c:pt idx="5048">
                  <c:v>1</c:v>
                </c:pt>
                <c:pt idx="5049">
                  <c:v>2</c:v>
                </c:pt>
                <c:pt idx="5051">
                  <c:v>1</c:v>
                </c:pt>
                <c:pt idx="5052">
                  <c:v>1</c:v>
                </c:pt>
                <c:pt idx="5055">
                  <c:v>1</c:v>
                </c:pt>
                <c:pt idx="5059">
                  <c:v>1</c:v>
                </c:pt>
                <c:pt idx="5063">
                  <c:v>1</c:v>
                </c:pt>
                <c:pt idx="5065">
                  <c:v>1</c:v>
                </c:pt>
                <c:pt idx="5069">
                  <c:v>1</c:v>
                </c:pt>
                <c:pt idx="5079">
                  <c:v>1</c:v>
                </c:pt>
                <c:pt idx="5083">
                  <c:v>2</c:v>
                </c:pt>
                <c:pt idx="5084">
                  <c:v>1</c:v>
                </c:pt>
                <c:pt idx="5088">
                  <c:v>1</c:v>
                </c:pt>
                <c:pt idx="5089">
                  <c:v>1</c:v>
                </c:pt>
                <c:pt idx="5098">
                  <c:v>1</c:v>
                </c:pt>
                <c:pt idx="5099">
                  <c:v>1</c:v>
                </c:pt>
                <c:pt idx="5104">
                  <c:v>1</c:v>
                </c:pt>
                <c:pt idx="5106">
                  <c:v>1</c:v>
                </c:pt>
                <c:pt idx="5107">
                  <c:v>2</c:v>
                </c:pt>
                <c:pt idx="5108">
                  <c:v>1</c:v>
                </c:pt>
                <c:pt idx="5112">
                  <c:v>1</c:v>
                </c:pt>
                <c:pt idx="5113">
                  <c:v>1</c:v>
                </c:pt>
                <c:pt idx="5114">
                  <c:v>1</c:v>
                </c:pt>
                <c:pt idx="5115">
                  <c:v>1</c:v>
                </c:pt>
                <c:pt idx="5116">
                  <c:v>1</c:v>
                </c:pt>
                <c:pt idx="5118">
                  <c:v>1</c:v>
                </c:pt>
                <c:pt idx="5125">
                  <c:v>1</c:v>
                </c:pt>
                <c:pt idx="5130">
                  <c:v>1</c:v>
                </c:pt>
                <c:pt idx="5131">
                  <c:v>2</c:v>
                </c:pt>
                <c:pt idx="5136">
                  <c:v>1</c:v>
                </c:pt>
                <c:pt idx="5137">
                  <c:v>1</c:v>
                </c:pt>
                <c:pt idx="5139">
                  <c:v>1</c:v>
                </c:pt>
                <c:pt idx="5142">
                  <c:v>1</c:v>
                </c:pt>
                <c:pt idx="5143">
                  <c:v>1</c:v>
                </c:pt>
                <c:pt idx="5147">
                  <c:v>1</c:v>
                </c:pt>
                <c:pt idx="5150">
                  <c:v>1</c:v>
                </c:pt>
                <c:pt idx="5151">
                  <c:v>1</c:v>
                </c:pt>
                <c:pt idx="5160">
                  <c:v>1</c:v>
                </c:pt>
                <c:pt idx="5161">
                  <c:v>1</c:v>
                </c:pt>
                <c:pt idx="5163">
                  <c:v>1</c:v>
                </c:pt>
                <c:pt idx="5164">
                  <c:v>1</c:v>
                </c:pt>
                <c:pt idx="5167">
                  <c:v>1</c:v>
                </c:pt>
                <c:pt idx="5172">
                  <c:v>1</c:v>
                </c:pt>
                <c:pt idx="5183">
                  <c:v>1</c:v>
                </c:pt>
                <c:pt idx="5187">
                  <c:v>2</c:v>
                </c:pt>
                <c:pt idx="5192">
                  <c:v>1</c:v>
                </c:pt>
                <c:pt idx="5194">
                  <c:v>1</c:v>
                </c:pt>
                <c:pt idx="5196">
                  <c:v>1</c:v>
                </c:pt>
                <c:pt idx="5201">
                  <c:v>1</c:v>
                </c:pt>
                <c:pt idx="5208">
                  <c:v>1</c:v>
                </c:pt>
                <c:pt idx="5209">
                  <c:v>1</c:v>
                </c:pt>
                <c:pt idx="5210">
                  <c:v>1</c:v>
                </c:pt>
                <c:pt idx="5212">
                  <c:v>1</c:v>
                </c:pt>
                <c:pt idx="5213">
                  <c:v>1</c:v>
                </c:pt>
                <c:pt idx="5218">
                  <c:v>1</c:v>
                </c:pt>
                <c:pt idx="5221">
                  <c:v>1</c:v>
                </c:pt>
                <c:pt idx="5223">
                  <c:v>1</c:v>
                </c:pt>
                <c:pt idx="5226">
                  <c:v>1</c:v>
                </c:pt>
                <c:pt idx="5229">
                  <c:v>2</c:v>
                </c:pt>
                <c:pt idx="5235">
                  <c:v>1</c:v>
                </c:pt>
                <c:pt idx="5256">
                  <c:v>1</c:v>
                </c:pt>
                <c:pt idx="5260">
                  <c:v>1</c:v>
                </c:pt>
                <c:pt idx="5266">
                  <c:v>1</c:v>
                </c:pt>
                <c:pt idx="5273">
                  <c:v>2</c:v>
                </c:pt>
                <c:pt idx="5275">
                  <c:v>1</c:v>
                </c:pt>
                <c:pt idx="5279">
                  <c:v>1</c:v>
                </c:pt>
                <c:pt idx="5290">
                  <c:v>1</c:v>
                </c:pt>
                <c:pt idx="5293">
                  <c:v>1</c:v>
                </c:pt>
                <c:pt idx="5295">
                  <c:v>1</c:v>
                </c:pt>
                <c:pt idx="5297">
                  <c:v>1</c:v>
                </c:pt>
                <c:pt idx="5298">
                  <c:v>1</c:v>
                </c:pt>
                <c:pt idx="5306">
                  <c:v>1</c:v>
                </c:pt>
                <c:pt idx="5307">
                  <c:v>1</c:v>
                </c:pt>
                <c:pt idx="5310">
                  <c:v>1</c:v>
                </c:pt>
                <c:pt idx="5311">
                  <c:v>1</c:v>
                </c:pt>
                <c:pt idx="5313">
                  <c:v>1</c:v>
                </c:pt>
                <c:pt idx="5319">
                  <c:v>2</c:v>
                </c:pt>
                <c:pt idx="5321">
                  <c:v>1</c:v>
                </c:pt>
                <c:pt idx="5325">
                  <c:v>1</c:v>
                </c:pt>
                <c:pt idx="5328">
                  <c:v>1</c:v>
                </c:pt>
                <c:pt idx="5329">
                  <c:v>2</c:v>
                </c:pt>
                <c:pt idx="5333">
                  <c:v>1</c:v>
                </c:pt>
                <c:pt idx="5335">
                  <c:v>1</c:v>
                </c:pt>
                <c:pt idx="5345">
                  <c:v>1</c:v>
                </c:pt>
                <c:pt idx="5346">
                  <c:v>1</c:v>
                </c:pt>
                <c:pt idx="5348">
                  <c:v>1</c:v>
                </c:pt>
                <c:pt idx="5349">
                  <c:v>1</c:v>
                </c:pt>
                <c:pt idx="5350">
                  <c:v>1</c:v>
                </c:pt>
                <c:pt idx="5351">
                  <c:v>2</c:v>
                </c:pt>
                <c:pt idx="5354">
                  <c:v>1</c:v>
                </c:pt>
                <c:pt idx="5355">
                  <c:v>1</c:v>
                </c:pt>
                <c:pt idx="5361">
                  <c:v>1</c:v>
                </c:pt>
                <c:pt idx="5362">
                  <c:v>1</c:v>
                </c:pt>
                <c:pt idx="5364">
                  <c:v>1</c:v>
                </c:pt>
                <c:pt idx="5375">
                  <c:v>1</c:v>
                </c:pt>
                <c:pt idx="5379">
                  <c:v>1</c:v>
                </c:pt>
                <c:pt idx="5380">
                  <c:v>1</c:v>
                </c:pt>
                <c:pt idx="5387">
                  <c:v>1</c:v>
                </c:pt>
                <c:pt idx="5388">
                  <c:v>1</c:v>
                </c:pt>
                <c:pt idx="5389">
                  <c:v>1</c:v>
                </c:pt>
                <c:pt idx="5391">
                  <c:v>1</c:v>
                </c:pt>
                <c:pt idx="5395">
                  <c:v>2</c:v>
                </c:pt>
                <c:pt idx="5396">
                  <c:v>1</c:v>
                </c:pt>
                <c:pt idx="5398">
                  <c:v>1</c:v>
                </c:pt>
                <c:pt idx="5399">
                  <c:v>2</c:v>
                </c:pt>
                <c:pt idx="5408">
                  <c:v>1</c:v>
                </c:pt>
                <c:pt idx="5418">
                  <c:v>1</c:v>
                </c:pt>
                <c:pt idx="5419">
                  <c:v>1</c:v>
                </c:pt>
                <c:pt idx="5420">
                  <c:v>1</c:v>
                </c:pt>
                <c:pt idx="5425">
                  <c:v>1</c:v>
                </c:pt>
                <c:pt idx="5431">
                  <c:v>1</c:v>
                </c:pt>
                <c:pt idx="5442">
                  <c:v>1</c:v>
                </c:pt>
                <c:pt idx="5444">
                  <c:v>1</c:v>
                </c:pt>
                <c:pt idx="5450">
                  <c:v>1</c:v>
                </c:pt>
                <c:pt idx="5454">
                  <c:v>1</c:v>
                </c:pt>
                <c:pt idx="5455">
                  <c:v>1</c:v>
                </c:pt>
                <c:pt idx="5461">
                  <c:v>2</c:v>
                </c:pt>
                <c:pt idx="5462">
                  <c:v>1</c:v>
                </c:pt>
                <c:pt idx="5464">
                  <c:v>1</c:v>
                </c:pt>
                <c:pt idx="5466">
                  <c:v>1</c:v>
                </c:pt>
                <c:pt idx="5469">
                  <c:v>1</c:v>
                </c:pt>
                <c:pt idx="5472">
                  <c:v>1</c:v>
                </c:pt>
                <c:pt idx="5473">
                  <c:v>1</c:v>
                </c:pt>
                <c:pt idx="5474">
                  <c:v>1</c:v>
                </c:pt>
                <c:pt idx="5476">
                  <c:v>1</c:v>
                </c:pt>
                <c:pt idx="5483">
                  <c:v>2</c:v>
                </c:pt>
                <c:pt idx="5488">
                  <c:v>1</c:v>
                </c:pt>
                <c:pt idx="5497">
                  <c:v>1</c:v>
                </c:pt>
                <c:pt idx="5498">
                  <c:v>1</c:v>
                </c:pt>
                <c:pt idx="5506">
                  <c:v>1</c:v>
                </c:pt>
                <c:pt idx="5517">
                  <c:v>1</c:v>
                </c:pt>
                <c:pt idx="5522">
                  <c:v>1</c:v>
                </c:pt>
                <c:pt idx="5535">
                  <c:v>1</c:v>
                </c:pt>
                <c:pt idx="5537">
                  <c:v>1</c:v>
                </c:pt>
                <c:pt idx="5540">
                  <c:v>1</c:v>
                </c:pt>
                <c:pt idx="5545">
                  <c:v>1</c:v>
                </c:pt>
                <c:pt idx="5547">
                  <c:v>1</c:v>
                </c:pt>
                <c:pt idx="5548">
                  <c:v>1</c:v>
                </c:pt>
              </c:numCache>
            </c:numRef>
          </c:val>
          <c:extLst>
            <c:ext xmlns:c16="http://schemas.microsoft.com/office/drawing/2014/chart" uri="{C3380CC4-5D6E-409C-BE32-E72D297353CC}">
              <c16:uniqueId val="{00000005-4E9B-44A9-A86B-27627A9F9D12}"/>
            </c:ext>
          </c:extLst>
        </c:ser>
        <c:ser>
          <c:idx val="6"/>
          <c:order val="6"/>
          <c:tx>
            <c:strRef>
              <c:f>'Day Wise &amp; Month Wise Data'!$H$3:$H$6</c:f>
              <c:strCache>
                <c:ptCount val="1"/>
                <c:pt idx="0">
                  <c:v>Jun</c:v>
                </c:pt>
              </c:strCache>
            </c:strRef>
          </c:tx>
          <c:spPr>
            <a:noFill/>
            <a:ln w="9525" cap="flat" cmpd="sng" algn="ctr">
              <a:solidFill>
                <a:schemeClr val="accent1">
                  <a:lumMod val="60000"/>
                </a:schemeClr>
              </a:solidFill>
              <a:miter lim="800000"/>
            </a:ln>
            <a:effectLst>
              <a:glow rad="63500">
                <a:schemeClr val="accent1">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Data'!$H$7:$H$71094</c:f>
              <c:numCache>
                <c:formatCode>General</c:formatCode>
                <c:ptCount val="5551"/>
                <c:pt idx="0">
                  <c:v>1</c:v>
                </c:pt>
                <c:pt idx="1">
                  <c:v>2</c:v>
                </c:pt>
                <c:pt idx="2">
                  <c:v>5</c:v>
                </c:pt>
                <c:pt idx="3">
                  <c:v>2</c:v>
                </c:pt>
                <c:pt idx="4">
                  <c:v>1</c:v>
                </c:pt>
                <c:pt idx="5">
                  <c:v>4</c:v>
                </c:pt>
                <c:pt idx="7">
                  <c:v>5</c:v>
                </c:pt>
                <c:pt idx="8">
                  <c:v>3</c:v>
                </c:pt>
                <c:pt idx="9">
                  <c:v>4</c:v>
                </c:pt>
                <c:pt idx="10">
                  <c:v>2</c:v>
                </c:pt>
                <c:pt idx="11">
                  <c:v>3</c:v>
                </c:pt>
                <c:pt idx="12">
                  <c:v>3</c:v>
                </c:pt>
                <c:pt idx="14">
                  <c:v>4</c:v>
                </c:pt>
                <c:pt idx="15">
                  <c:v>1</c:v>
                </c:pt>
                <c:pt idx="16">
                  <c:v>2</c:v>
                </c:pt>
                <c:pt idx="17">
                  <c:v>2</c:v>
                </c:pt>
                <c:pt idx="18">
                  <c:v>1</c:v>
                </c:pt>
                <c:pt idx="19">
                  <c:v>2</c:v>
                </c:pt>
                <c:pt idx="20">
                  <c:v>3</c:v>
                </c:pt>
                <c:pt idx="21">
                  <c:v>4</c:v>
                </c:pt>
                <c:pt idx="22">
                  <c:v>1</c:v>
                </c:pt>
                <c:pt idx="24">
                  <c:v>2</c:v>
                </c:pt>
                <c:pt idx="25">
                  <c:v>1</c:v>
                </c:pt>
                <c:pt idx="26">
                  <c:v>2</c:v>
                </c:pt>
                <c:pt idx="27">
                  <c:v>3</c:v>
                </c:pt>
                <c:pt idx="28">
                  <c:v>6</c:v>
                </c:pt>
                <c:pt idx="29">
                  <c:v>4</c:v>
                </c:pt>
                <c:pt idx="31">
                  <c:v>1</c:v>
                </c:pt>
                <c:pt idx="32">
                  <c:v>1</c:v>
                </c:pt>
                <c:pt idx="33">
                  <c:v>2</c:v>
                </c:pt>
                <c:pt idx="34">
                  <c:v>1</c:v>
                </c:pt>
                <c:pt idx="35">
                  <c:v>1</c:v>
                </c:pt>
                <c:pt idx="36">
                  <c:v>4</c:v>
                </c:pt>
                <c:pt idx="37">
                  <c:v>2</c:v>
                </c:pt>
                <c:pt idx="38">
                  <c:v>2</c:v>
                </c:pt>
                <c:pt idx="39">
                  <c:v>4</c:v>
                </c:pt>
                <c:pt idx="40">
                  <c:v>2</c:v>
                </c:pt>
                <c:pt idx="41">
                  <c:v>2</c:v>
                </c:pt>
                <c:pt idx="42">
                  <c:v>2</c:v>
                </c:pt>
                <c:pt idx="44">
                  <c:v>3</c:v>
                </c:pt>
                <c:pt idx="45">
                  <c:v>2</c:v>
                </c:pt>
                <c:pt idx="46">
                  <c:v>1</c:v>
                </c:pt>
                <c:pt idx="47">
                  <c:v>4</c:v>
                </c:pt>
                <c:pt idx="48">
                  <c:v>1</c:v>
                </c:pt>
                <c:pt idx="49">
                  <c:v>1</c:v>
                </c:pt>
                <c:pt idx="50">
                  <c:v>1</c:v>
                </c:pt>
                <c:pt idx="51">
                  <c:v>3</c:v>
                </c:pt>
                <c:pt idx="52">
                  <c:v>1</c:v>
                </c:pt>
                <c:pt idx="53">
                  <c:v>1</c:v>
                </c:pt>
                <c:pt idx="55">
                  <c:v>2</c:v>
                </c:pt>
                <c:pt idx="56">
                  <c:v>1</c:v>
                </c:pt>
                <c:pt idx="57">
                  <c:v>2</c:v>
                </c:pt>
                <c:pt idx="58">
                  <c:v>1</c:v>
                </c:pt>
                <c:pt idx="59">
                  <c:v>2</c:v>
                </c:pt>
                <c:pt idx="61">
                  <c:v>1</c:v>
                </c:pt>
                <c:pt idx="65">
                  <c:v>1</c:v>
                </c:pt>
                <c:pt idx="66">
                  <c:v>2</c:v>
                </c:pt>
                <c:pt idx="67">
                  <c:v>2</c:v>
                </c:pt>
                <c:pt idx="69">
                  <c:v>4</c:v>
                </c:pt>
                <c:pt idx="73">
                  <c:v>2</c:v>
                </c:pt>
                <c:pt idx="74">
                  <c:v>1</c:v>
                </c:pt>
                <c:pt idx="76">
                  <c:v>1</c:v>
                </c:pt>
                <c:pt idx="78">
                  <c:v>1</c:v>
                </c:pt>
                <c:pt idx="80">
                  <c:v>3</c:v>
                </c:pt>
                <c:pt idx="81">
                  <c:v>2</c:v>
                </c:pt>
                <c:pt idx="83">
                  <c:v>1</c:v>
                </c:pt>
                <c:pt idx="84">
                  <c:v>1</c:v>
                </c:pt>
                <c:pt idx="85">
                  <c:v>1</c:v>
                </c:pt>
                <c:pt idx="86">
                  <c:v>1</c:v>
                </c:pt>
                <c:pt idx="87">
                  <c:v>3</c:v>
                </c:pt>
                <c:pt idx="89">
                  <c:v>2</c:v>
                </c:pt>
                <c:pt idx="90">
                  <c:v>1</c:v>
                </c:pt>
                <c:pt idx="91">
                  <c:v>2</c:v>
                </c:pt>
                <c:pt idx="92">
                  <c:v>1</c:v>
                </c:pt>
                <c:pt idx="93">
                  <c:v>1</c:v>
                </c:pt>
                <c:pt idx="98">
                  <c:v>1</c:v>
                </c:pt>
                <c:pt idx="99">
                  <c:v>1</c:v>
                </c:pt>
                <c:pt idx="100">
                  <c:v>2</c:v>
                </c:pt>
                <c:pt idx="101">
                  <c:v>1</c:v>
                </c:pt>
                <c:pt idx="102">
                  <c:v>1</c:v>
                </c:pt>
                <c:pt idx="103">
                  <c:v>1</c:v>
                </c:pt>
                <c:pt idx="104">
                  <c:v>2</c:v>
                </c:pt>
                <c:pt idx="105">
                  <c:v>2</c:v>
                </c:pt>
                <c:pt idx="106">
                  <c:v>1</c:v>
                </c:pt>
                <c:pt idx="107">
                  <c:v>2</c:v>
                </c:pt>
                <c:pt idx="108">
                  <c:v>1</c:v>
                </c:pt>
                <c:pt idx="112">
                  <c:v>1</c:v>
                </c:pt>
                <c:pt idx="116">
                  <c:v>1</c:v>
                </c:pt>
                <c:pt idx="117">
                  <c:v>2</c:v>
                </c:pt>
                <c:pt idx="118">
                  <c:v>1</c:v>
                </c:pt>
                <c:pt idx="120">
                  <c:v>2</c:v>
                </c:pt>
                <c:pt idx="122">
                  <c:v>1</c:v>
                </c:pt>
                <c:pt idx="123">
                  <c:v>2</c:v>
                </c:pt>
                <c:pt idx="125">
                  <c:v>2</c:v>
                </c:pt>
                <c:pt idx="129">
                  <c:v>1</c:v>
                </c:pt>
                <c:pt idx="130">
                  <c:v>2</c:v>
                </c:pt>
                <c:pt idx="131">
                  <c:v>1</c:v>
                </c:pt>
                <c:pt idx="132">
                  <c:v>1</c:v>
                </c:pt>
                <c:pt idx="133">
                  <c:v>1</c:v>
                </c:pt>
                <c:pt idx="134">
                  <c:v>1</c:v>
                </c:pt>
                <c:pt idx="135">
                  <c:v>1</c:v>
                </c:pt>
                <c:pt idx="136">
                  <c:v>2</c:v>
                </c:pt>
                <c:pt idx="137">
                  <c:v>2</c:v>
                </c:pt>
                <c:pt idx="138">
                  <c:v>1</c:v>
                </c:pt>
                <c:pt idx="139">
                  <c:v>1</c:v>
                </c:pt>
                <c:pt idx="140">
                  <c:v>1</c:v>
                </c:pt>
                <c:pt idx="141">
                  <c:v>1</c:v>
                </c:pt>
                <c:pt idx="144">
                  <c:v>1</c:v>
                </c:pt>
                <c:pt idx="147">
                  <c:v>3</c:v>
                </c:pt>
                <c:pt idx="149">
                  <c:v>1</c:v>
                </c:pt>
                <c:pt idx="150">
                  <c:v>1</c:v>
                </c:pt>
                <c:pt idx="151">
                  <c:v>1</c:v>
                </c:pt>
                <c:pt idx="156">
                  <c:v>2</c:v>
                </c:pt>
                <c:pt idx="157">
                  <c:v>2</c:v>
                </c:pt>
                <c:pt idx="158">
                  <c:v>1</c:v>
                </c:pt>
                <c:pt idx="160">
                  <c:v>3</c:v>
                </c:pt>
                <c:pt idx="161">
                  <c:v>1</c:v>
                </c:pt>
                <c:pt idx="162">
                  <c:v>2</c:v>
                </c:pt>
                <c:pt idx="165">
                  <c:v>3</c:v>
                </c:pt>
                <c:pt idx="167">
                  <c:v>3</c:v>
                </c:pt>
                <c:pt idx="168">
                  <c:v>1</c:v>
                </c:pt>
                <c:pt idx="169">
                  <c:v>1</c:v>
                </c:pt>
                <c:pt idx="170">
                  <c:v>1</c:v>
                </c:pt>
                <c:pt idx="172">
                  <c:v>1</c:v>
                </c:pt>
                <c:pt idx="173">
                  <c:v>1</c:v>
                </c:pt>
                <c:pt idx="174">
                  <c:v>1</c:v>
                </c:pt>
                <c:pt idx="175">
                  <c:v>2</c:v>
                </c:pt>
                <c:pt idx="177">
                  <c:v>2</c:v>
                </c:pt>
                <c:pt idx="179">
                  <c:v>1</c:v>
                </c:pt>
                <c:pt idx="183">
                  <c:v>3</c:v>
                </c:pt>
                <c:pt idx="184">
                  <c:v>2</c:v>
                </c:pt>
                <c:pt idx="185">
                  <c:v>1</c:v>
                </c:pt>
                <c:pt idx="186">
                  <c:v>3</c:v>
                </c:pt>
                <c:pt idx="187">
                  <c:v>1</c:v>
                </c:pt>
                <c:pt idx="188">
                  <c:v>1</c:v>
                </c:pt>
                <c:pt idx="190">
                  <c:v>1</c:v>
                </c:pt>
                <c:pt idx="192">
                  <c:v>2</c:v>
                </c:pt>
                <c:pt idx="193">
                  <c:v>2</c:v>
                </c:pt>
                <c:pt idx="197">
                  <c:v>1</c:v>
                </c:pt>
                <c:pt idx="200">
                  <c:v>3</c:v>
                </c:pt>
                <c:pt idx="201">
                  <c:v>2</c:v>
                </c:pt>
                <c:pt idx="204">
                  <c:v>1</c:v>
                </c:pt>
                <c:pt idx="206">
                  <c:v>3</c:v>
                </c:pt>
                <c:pt idx="209">
                  <c:v>1</c:v>
                </c:pt>
                <c:pt idx="210">
                  <c:v>1</c:v>
                </c:pt>
                <c:pt idx="211">
                  <c:v>2</c:v>
                </c:pt>
                <c:pt idx="213">
                  <c:v>1</c:v>
                </c:pt>
                <c:pt idx="217">
                  <c:v>2</c:v>
                </c:pt>
                <c:pt idx="218">
                  <c:v>1</c:v>
                </c:pt>
                <c:pt idx="220">
                  <c:v>2</c:v>
                </c:pt>
                <c:pt idx="223">
                  <c:v>4</c:v>
                </c:pt>
                <c:pt idx="225">
                  <c:v>1</c:v>
                </c:pt>
                <c:pt idx="226">
                  <c:v>1</c:v>
                </c:pt>
                <c:pt idx="227">
                  <c:v>1</c:v>
                </c:pt>
                <c:pt idx="228">
                  <c:v>4</c:v>
                </c:pt>
                <c:pt idx="230">
                  <c:v>1</c:v>
                </c:pt>
                <c:pt idx="231">
                  <c:v>1</c:v>
                </c:pt>
                <c:pt idx="233">
                  <c:v>2</c:v>
                </c:pt>
                <c:pt idx="238">
                  <c:v>1</c:v>
                </c:pt>
                <c:pt idx="242">
                  <c:v>3</c:v>
                </c:pt>
                <c:pt idx="244">
                  <c:v>1</c:v>
                </c:pt>
                <c:pt idx="246">
                  <c:v>2</c:v>
                </c:pt>
                <c:pt idx="249">
                  <c:v>1</c:v>
                </c:pt>
                <c:pt idx="250">
                  <c:v>1</c:v>
                </c:pt>
                <c:pt idx="253">
                  <c:v>2</c:v>
                </c:pt>
                <c:pt idx="254">
                  <c:v>1</c:v>
                </c:pt>
                <c:pt idx="255">
                  <c:v>1</c:v>
                </c:pt>
                <c:pt idx="256">
                  <c:v>1</c:v>
                </c:pt>
                <c:pt idx="257">
                  <c:v>1</c:v>
                </c:pt>
                <c:pt idx="259">
                  <c:v>1</c:v>
                </c:pt>
                <c:pt idx="262">
                  <c:v>1</c:v>
                </c:pt>
                <c:pt idx="263">
                  <c:v>3</c:v>
                </c:pt>
                <c:pt idx="267">
                  <c:v>2</c:v>
                </c:pt>
                <c:pt idx="270">
                  <c:v>2</c:v>
                </c:pt>
                <c:pt idx="271">
                  <c:v>1</c:v>
                </c:pt>
                <c:pt idx="273">
                  <c:v>1</c:v>
                </c:pt>
                <c:pt idx="274">
                  <c:v>1</c:v>
                </c:pt>
                <c:pt idx="275">
                  <c:v>2</c:v>
                </c:pt>
                <c:pt idx="276">
                  <c:v>2</c:v>
                </c:pt>
                <c:pt idx="277">
                  <c:v>2</c:v>
                </c:pt>
                <c:pt idx="278">
                  <c:v>1</c:v>
                </c:pt>
                <c:pt idx="280">
                  <c:v>1</c:v>
                </c:pt>
                <c:pt idx="281">
                  <c:v>2</c:v>
                </c:pt>
                <c:pt idx="282">
                  <c:v>1</c:v>
                </c:pt>
                <c:pt idx="286">
                  <c:v>2</c:v>
                </c:pt>
                <c:pt idx="287">
                  <c:v>2</c:v>
                </c:pt>
                <c:pt idx="289">
                  <c:v>1</c:v>
                </c:pt>
                <c:pt idx="291">
                  <c:v>1</c:v>
                </c:pt>
                <c:pt idx="292">
                  <c:v>3</c:v>
                </c:pt>
                <c:pt idx="294">
                  <c:v>1</c:v>
                </c:pt>
                <c:pt idx="295">
                  <c:v>1</c:v>
                </c:pt>
                <c:pt idx="297">
                  <c:v>1</c:v>
                </c:pt>
                <c:pt idx="298">
                  <c:v>1</c:v>
                </c:pt>
                <c:pt idx="302">
                  <c:v>1</c:v>
                </c:pt>
                <c:pt idx="303">
                  <c:v>1</c:v>
                </c:pt>
                <c:pt idx="304">
                  <c:v>2</c:v>
                </c:pt>
                <c:pt idx="307">
                  <c:v>1</c:v>
                </c:pt>
                <c:pt idx="310">
                  <c:v>1</c:v>
                </c:pt>
                <c:pt idx="312">
                  <c:v>3</c:v>
                </c:pt>
                <c:pt idx="313">
                  <c:v>1</c:v>
                </c:pt>
                <c:pt idx="315">
                  <c:v>1</c:v>
                </c:pt>
                <c:pt idx="316">
                  <c:v>2</c:v>
                </c:pt>
                <c:pt idx="317">
                  <c:v>1</c:v>
                </c:pt>
                <c:pt idx="318">
                  <c:v>2</c:v>
                </c:pt>
                <c:pt idx="320">
                  <c:v>1</c:v>
                </c:pt>
                <c:pt idx="322">
                  <c:v>2</c:v>
                </c:pt>
                <c:pt idx="323">
                  <c:v>1</c:v>
                </c:pt>
                <c:pt idx="324">
                  <c:v>1</c:v>
                </c:pt>
                <c:pt idx="326">
                  <c:v>1</c:v>
                </c:pt>
                <c:pt idx="330">
                  <c:v>1</c:v>
                </c:pt>
                <c:pt idx="332">
                  <c:v>1</c:v>
                </c:pt>
                <c:pt idx="333">
                  <c:v>1</c:v>
                </c:pt>
                <c:pt idx="334">
                  <c:v>1</c:v>
                </c:pt>
                <c:pt idx="335">
                  <c:v>1</c:v>
                </c:pt>
                <c:pt idx="337">
                  <c:v>1</c:v>
                </c:pt>
                <c:pt idx="338">
                  <c:v>1</c:v>
                </c:pt>
                <c:pt idx="342">
                  <c:v>1</c:v>
                </c:pt>
                <c:pt idx="345">
                  <c:v>1</c:v>
                </c:pt>
                <c:pt idx="346">
                  <c:v>2</c:v>
                </c:pt>
                <c:pt idx="348">
                  <c:v>2</c:v>
                </c:pt>
                <c:pt idx="349">
                  <c:v>2</c:v>
                </c:pt>
                <c:pt idx="350">
                  <c:v>1</c:v>
                </c:pt>
                <c:pt idx="351">
                  <c:v>1</c:v>
                </c:pt>
                <c:pt idx="353">
                  <c:v>2</c:v>
                </c:pt>
                <c:pt idx="355">
                  <c:v>1</c:v>
                </c:pt>
                <c:pt idx="356">
                  <c:v>1</c:v>
                </c:pt>
                <c:pt idx="357">
                  <c:v>2</c:v>
                </c:pt>
                <c:pt idx="358">
                  <c:v>2</c:v>
                </c:pt>
                <c:pt idx="360">
                  <c:v>1</c:v>
                </c:pt>
                <c:pt idx="361">
                  <c:v>1</c:v>
                </c:pt>
                <c:pt idx="365">
                  <c:v>2</c:v>
                </c:pt>
                <c:pt idx="367">
                  <c:v>1</c:v>
                </c:pt>
                <c:pt idx="371">
                  <c:v>1</c:v>
                </c:pt>
                <c:pt idx="372">
                  <c:v>2</c:v>
                </c:pt>
                <c:pt idx="373">
                  <c:v>1</c:v>
                </c:pt>
                <c:pt idx="375">
                  <c:v>1</c:v>
                </c:pt>
                <c:pt idx="376">
                  <c:v>1</c:v>
                </c:pt>
                <c:pt idx="377">
                  <c:v>2</c:v>
                </c:pt>
                <c:pt idx="378">
                  <c:v>2</c:v>
                </c:pt>
                <c:pt idx="379">
                  <c:v>3</c:v>
                </c:pt>
                <c:pt idx="381">
                  <c:v>2</c:v>
                </c:pt>
                <c:pt idx="382">
                  <c:v>2</c:v>
                </c:pt>
                <c:pt idx="383">
                  <c:v>2</c:v>
                </c:pt>
                <c:pt idx="384">
                  <c:v>2</c:v>
                </c:pt>
                <c:pt idx="385">
                  <c:v>1</c:v>
                </c:pt>
                <c:pt idx="387">
                  <c:v>1</c:v>
                </c:pt>
                <c:pt idx="388">
                  <c:v>2</c:v>
                </c:pt>
                <c:pt idx="389">
                  <c:v>1</c:v>
                </c:pt>
                <c:pt idx="390">
                  <c:v>2</c:v>
                </c:pt>
                <c:pt idx="391">
                  <c:v>2</c:v>
                </c:pt>
                <c:pt idx="392">
                  <c:v>1</c:v>
                </c:pt>
                <c:pt idx="394">
                  <c:v>1</c:v>
                </c:pt>
                <c:pt idx="395">
                  <c:v>1</c:v>
                </c:pt>
                <c:pt idx="396">
                  <c:v>2</c:v>
                </c:pt>
                <c:pt idx="397">
                  <c:v>1</c:v>
                </c:pt>
                <c:pt idx="399">
                  <c:v>1</c:v>
                </c:pt>
                <c:pt idx="404">
                  <c:v>1</c:v>
                </c:pt>
                <c:pt idx="405">
                  <c:v>2</c:v>
                </c:pt>
                <c:pt idx="407">
                  <c:v>2</c:v>
                </c:pt>
                <c:pt idx="409">
                  <c:v>3</c:v>
                </c:pt>
                <c:pt idx="410">
                  <c:v>1</c:v>
                </c:pt>
                <c:pt idx="412">
                  <c:v>2</c:v>
                </c:pt>
                <c:pt idx="413">
                  <c:v>2</c:v>
                </c:pt>
                <c:pt idx="414">
                  <c:v>1</c:v>
                </c:pt>
                <c:pt idx="415">
                  <c:v>1</c:v>
                </c:pt>
                <c:pt idx="417">
                  <c:v>1</c:v>
                </c:pt>
                <c:pt idx="419">
                  <c:v>1</c:v>
                </c:pt>
                <c:pt idx="422">
                  <c:v>1</c:v>
                </c:pt>
                <c:pt idx="423">
                  <c:v>1</c:v>
                </c:pt>
                <c:pt idx="424">
                  <c:v>1</c:v>
                </c:pt>
                <c:pt idx="425">
                  <c:v>2</c:v>
                </c:pt>
                <c:pt idx="431">
                  <c:v>1</c:v>
                </c:pt>
                <c:pt idx="432">
                  <c:v>1</c:v>
                </c:pt>
                <c:pt idx="434">
                  <c:v>2</c:v>
                </c:pt>
                <c:pt idx="435">
                  <c:v>1</c:v>
                </c:pt>
                <c:pt idx="436">
                  <c:v>1</c:v>
                </c:pt>
                <c:pt idx="442">
                  <c:v>1</c:v>
                </c:pt>
                <c:pt idx="444">
                  <c:v>2</c:v>
                </c:pt>
                <c:pt idx="445">
                  <c:v>2</c:v>
                </c:pt>
                <c:pt idx="447">
                  <c:v>1</c:v>
                </c:pt>
                <c:pt idx="448">
                  <c:v>1</c:v>
                </c:pt>
                <c:pt idx="449">
                  <c:v>1</c:v>
                </c:pt>
                <c:pt idx="451">
                  <c:v>1</c:v>
                </c:pt>
                <c:pt idx="454">
                  <c:v>1</c:v>
                </c:pt>
                <c:pt idx="455">
                  <c:v>1</c:v>
                </c:pt>
                <c:pt idx="457">
                  <c:v>1</c:v>
                </c:pt>
                <c:pt idx="459">
                  <c:v>1</c:v>
                </c:pt>
                <c:pt idx="460">
                  <c:v>1</c:v>
                </c:pt>
                <c:pt idx="461">
                  <c:v>1</c:v>
                </c:pt>
                <c:pt idx="463">
                  <c:v>3</c:v>
                </c:pt>
                <c:pt idx="464">
                  <c:v>1</c:v>
                </c:pt>
                <c:pt idx="465">
                  <c:v>1</c:v>
                </c:pt>
                <c:pt idx="470">
                  <c:v>1</c:v>
                </c:pt>
                <c:pt idx="472">
                  <c:v>1</c:v>
                </c:pt>
                <c:pt idx="473">
                  <c:v>1</c:v>
                </c:pt>
                <c:pt idx="474">
                  <c:v>1</c:v>
                </c:pt>
                <c:pt idx="475">
                  <c:v>3</c:v>
                </c:pt>
                <c:pt idx="476">
                  <c:v>3</c:v>
                </c:pt>
                <c:pt idx="478">
                  <c:v>2</c:v>
                </c:pt>
                <c:pt idx="480">
                  <c:v>1</c:v>
                </c:pt>
                <c:pt idx="482">
                  <c:v>1</c:v>
                </c:pt>
                <c:pt idx="484">
                  <c:v>1</c:v>
                </c:pt>
                <c:pt idx="486">
                  <c:v>2</c:v>
                </c:pt>
                <c:pt idx="488">
                  <c:v>1</c:v>
                </c:pt>
                <c:pt idx="489">
                  <c:v>1</c:v>
                </c:pt>
                <c:pt idx="490">
                  <c:v>1</c:v>
                </c:pt>
                <c:pt idx="491">
                  <c:v>2</c:v>
                </c:pt>
                <c:pt idx="492">
                  <c:v>1</c:v>
                </c:pt>
                <c:pt idx="494">
                  <c:v>1</c:v>
                </c:pt>
                <c:pt idx="496">
                  <c:v>3</c:v>
                </c:pt>
                <c:pt idx="497">
                  <c:v>1</c:v>
                </c:pt>
                <c:pt idx="498">
                  <c:v>2</c:v>
                </c:pt>
                <c:pt idx="499">
                  <c:v>1</c:v>
                </c:pt>
                <c:pt idx="503">
                  <c:v>2</c:v>
                </c:pt>
                <c:pt idx="506">
                  <c:v>1</c:v>
                </c:pt>
                <c:pt idx="508">
                  <c:v>1</c:v>
                </c:pt>
                <c:pt idx="513">
                  <c:v>2</c:v>
                </c:pt>
                <c:pt idx="515">
                  <c:v>1</c:v>
                </c:pt>
                <c:pt idx="517">
                  <c:v>1</c:v>
                </c:pt>
                <c:pt idx="518">
                  <c:v>2</c:v>
                </c:pt>
                <c:pt idx="519">
                  <c:v>2</c:v>
                </c:pt>
                <c:pt idx="520">
                  <c:v>1</c:v>
                </c:pt>
                <c:pt idx="526">
                  <c:v>2</c:v>
                </c:pt>
                <c:pt idx="528">
                  <c:v>1</c:v>
                </c:pt>
                <c:pt idx="529">
                  <c:v>2</c:v>
                </c:pt>
                <c:pt idx="530">
                  <c:v>1</c:v>
                </c:pt>
                <c:pt idx="532">
                  <c:v>3</c:v>
                </c:pt>
                <c:pt idx="533">
                  <c:v>2</c:v>
                </c:pt>
                <c:pt idx="537">
                  <c:v>1</c:v>
                </c:pt>
                <c:pt idx="541">
                  <c:v>1</c:v>
                </c:pt>
                <c:pt idx="547">
                  <c:v>3</c:v>
                </c:pt>
                <c:pt idx="548">
                  <c:v>1</c:v>
                </c:pt>
                <c:pt idx="549">
                  <c:v>2</c:v>
                </c:pt>
                <c:pt idx="553">
                  <c:v>1</c:v>
                </c:pt>
                <c:pt idx="556">
                  <c:v>2</c:v>
                </c:pt>
                <c:pt idx="560">
                  <c:v>1</c:v>
                </c:pt>
                <c:pt idx="562">
                  <c:v>1</c:v>
                </c:pt>
                <c:pt idx="563">
                  <c:v>1</c:v>
                </c:pt>
                <c:pt idx="564">
                  <c:v>2</c:v>
                </c:pt>
                <c:pt idx="566">
                  <c:v>1</c:v>
                </c:pt>
                <c:pt idx="568">
                  <c:v>2</c:v>
                </c:pt>
                <c:pt idx="569">
                  <c:v>1</c:v>
                </c:pt>
                <c:pt idx="570">
                  <c:v>2</c:v>
                </c:pt>
                <c:pt idx="571">
                  <c:v>2</c:v>
                </c:pt>
                <c:pt idx="572">
                  <c:v>1</c:v>
                </c:pt>
                <c:pt idx="573">
                  <c:v>1</c:v>
                </c:pt>
                <c:pt idx="574">
                  <c:v>1</c:v>
                </c:pt>
                <c:pt idx="575">
                  <c:v>2</c:v>
                </c:pt>
                <c:pt idx="579">
                  <c:v>2</c:v>
                </c:pt>
                <c:pt idx="580">
                  <c:v>1</c:v>
                </c:pt>
                <c:pt idx="581">
                  <c:v>2</c:v>
                </c:pt>
                <c:pt idx="583">
                  <c:v>1</c:v>
                </c:pt>
                <c:pt idx="585">
                  <c:v>1</c:v>
                </c:pt>
                <c:pt idx="589">
                  <c:v>1</c:v>
                </c:pt>
                <c:pt idx="590">
                  <c:v>2</c:v>
                </c:pt>
                <c:pt idx="593">
                  <c:v>1</c:v>
                </c:pt>
                <c:pt idx="594">
                  <c:v>1</c:v>
                </c:pt>
                <c:pt idx="595">
                  <c:v>1</c:v>
                </c:pt>
                <c:pt idx="597">
                  <c:v>1</c:v>
                </c:pt>
                <c:pt idx="598">
                  <c:v>1</c:v>
                </c:pt>
                <c:pt idx="599">
                  <c:v>2</c:v>
                </c:pt>
                <c:pt idx="600">
                  <c:v>1</c:v>
                </c:pt>
                <c:pt idx="601">
                  <c:v>1</c:v>
                </c:pt>
                <c:pt idx="603">
                  <c:v>1</c:v>
                </c:pt>
                <c:pt idx="604">
                  <c:v>1</c:v>
                </c:pt>
                <c:pt idx="605">
                  <c:v>1</c:v>
                </c:pt>
                <c:pt idx="607">
                  <c:v>1</c:v>
                </c:pt>
                <c:pt idx="613">
                  <c:v>1</c:v>
                </c:pt>
                <c:pt idx="614">
                  <c:v>1</c:v>
                </c:pt>
                <c:pt idx="616">
                  <c:v>2</c:v>
                </c:pt>
                <c:pt idx="617">
                  <c:v>1</c:v>
                </c:pt>
                <c:pt idx="618">
                  <c:v>1</c:v>
                </c:pt>
                <c:pt idx="619">
                  <c:v>1</c:v>
                </c:pt>
                <c:pt idx="620">
                  <c:v>1</c:v>
                </c:pt>
                <c:pt idx="621">
                  <c:v>1</c:v>
                </c:pt>
                <c:pt idx="624">
                  <c:v>1</c:v>
                </c:pt>
                <c:pt idx="626">
                  <c:v>1</c:v>
                </c:pt>
                <c:pt idx="627">
                  <c:v>1</c:v>
                </c:pt>
                <c:pt idx="628">
                  <c:v>1</c:v>
                </c:pt>
                <c:pt idx="629">
                  <c:v>1</c:v>
                </c:pt>
                <c:pt idx="631">
                  <c:v>1</c:v>
                </c:pt>
                <c:pt idx="634">
                  <c:v>1</c:v>
                </c:pt>
                <c:pt idx="636">
                  <c:v>1</c:v>
                </c:pt>
                <c:pt idx="637">
                  <c:v>3</c:v>
                </c:pt>
                <c:pt idx="639">
                  <c:v>1</c:v>
                </c:pt>
                <c:pt idx="642">
                  <c:v>1</c:v>
                </c:pt>
                <c:pt idx="644">
                  <c:v>1</c:v>
                </c:pt>
                <c:pt idx="645">
                  <c:v>1</c:v>
                </c:pt>
                <c:pt idx="647">
                  <c:v>1</c:v>
                </c:pt>
                <c:pt idx="649">
                  <c:v>2</c:v>
                </c:pt>
                <c:pt idx="652">
                  <c:v>2</c:v>
                </c:pt>
                <c:pt idx="653">
                  <c:v>1</c:v>
                </c:pt>
                <c:pt idx="655">
                  <c:v>2</c:v>
                </c:pt>
                <c:pt idx="656">
                  <c:v>1</c:v>
                </c:pt>
                <c:pt idx="657">
                  <c:v>1</c:v>
                </c:pt>
                <c:pt idx="659">
                  <c:v>1</c:v>
                </c:pt>
                <c:pt idx="660">
                  <c:v>1</c:v>
                </c:pt>
                <c:pt idx="663">
                  <c:v>1</c:v>
                </c:pt>
                <c:pt idx="664">
                  <c:v>1</c:v>
                </c:pt>
                <c:pt idx="668">
                  <c:v>1</c:v>
                </c:pt>
                <c:pt idx="671">
                  <c:v>1</c:v>
                </c:pt>
                <c:pt idx="672">
                  <c:v>1</c:v>
                </c:pt>
                <c:pt idx="673">
                  <c:v>1</c:v>
                </c:pt>
                <c:pt idx="675">
                  <c:v>2</c:v>
                </c:pt>
                <c:pt idx="678">
                  <c:v>1</c:v>
                </c:pt>
                <c:pt idx="683">
                  <c:v>1</c:v>
                </c:pt>
                <c:pt idx="684">
                  <c:v>2</c:v>
                </c:pt>
                <c:pt idx="685">
                  <c:v>1</c:v>
                </c:pt>
                <c:pt idx="688">
                  <c:v>1</c:v>
                </c:pt>
                <c:pt idx="690">
                  <c:v>1</c:v>
                </c:pt>
                <c:pt idx="692">
                  <c:v>1</c:v>
                </c:pt>
                <c:pt idx="695">
                  <c:v>2</c:v>
                </c:pt>
                <c:pt idx="696">
                  <c:v>1</c:v>
                </c:pt>
                <c:pt idx="697">
                  <c:v>1</c:v>
                </c:pt>
                <c:pt idx="700">
                  <c:v>1</c:v>
                </c:pt>
                <c:pt idx="702">
                  <c:v>1</c:v>
                </c:pt>
                <c:pt idx="703">
                  <c:v>2</c:v>
                </c:pt>
                <c:pt idx="704">
                  <c:v>2</c:v>
                </c:pt>
                <c:pt idx="705">
                  <c:v>3</c:v>
                </c:pt>
                <c:pt idx="706">
                  <c:v>1</c:v>
                </c:pt>
                <c:pt idx="707">
                  <c:v>1</c:v>
                </c:pt>
                <c:pt idx="709">
                  <c:v>1</c:v>
                </c:pt>
                <c:pt idx="710">
                  <c:v>2</c:v>
                </c:pt>
                <c:pt idx="712">
                  <c:v>1</c:v>
                </c:pt>
                <c:pt idx="713">
                  <c:v>3</c:v>
                </c:pt>
                <c:pt idx="715">
                  <c:v>2</c:v>
                </c:pt>
                <c:pt idx="718">
                  <c:v>3</c:v>
                </c:pt>
                <c:pt idx="719">
                  <c:v>1</c:v>
                </c:pt>
                <c:pt idx="720">
                  <c:v>1</c:v>
                </c:pt>
                <c:pt idx="726">
                  <c:v>1</c:v>
                </c:pt>
                <c:pt idx="730">
                  <c:v>1</c:v>
                </c:pt>
                <c:pt idx="732">
                  <c:v>1</c:v>
                </c:pt>
                <c:pt idx="733">
                  <c:v>1</c:v>
                </c:pt>
                <c:pt idx="734">
                  <c:v>1</c:v>
                </c:pt>
                <c:pt idx="736">
                  <c:v>1</c:v>
                </c:pt>
                <c:pt idx="737">
                  <c:v>1</c:v>
                </c:pt>
                <c:pt idx="738">
                  <c:v>2</c:v>
                </c:pt>
                <c:pt idx="739">
                  <c:v>1</c:v>
                </c:pt>
                <c:pt idx="740">
                  <c:v>2</c:v>
                </c:pt>
                <c:pt idx="741">
                  <c:v>1</c:v>
                </c:pt>
                <c:pt idx="742">
                  <c:v>1</c:v>
                </c:pt>
                <c:pt idx="745">
                  <c:v>2</c:v>
                </c:pt>
                <c:pt idx="746">
                  <c:v>1</c:v>
                </c:pt>
                <c:pt idx="751">
                  <c:v>1</c:v>
                </c:pt>
                <c:pt idx="752">
                  <c:v>1</c:v>
                </c:pt>
                <c:pt idx="754">
                  <c:v>1</c:v>
                </c:pt>
                <c:pt idx="756">
                  <c:v>1</c:v>
                </c:pt>
                <c:pt idx="758">
                  <c:v>1</c:v>
                </c:pt>
                <c:pt idx="759">
                  <c:v>1</c:v>
                </c:pt>
                <c:pt idx="760">
                  <c:v>1</c:v>
                </c:pt>
                <c:pt idx="764">
                  <c:v>1</c:v>
                </c:pt>
                <c:pt idx="765">
                  <c:v>1</c:v>
                </c:pt>
                <c:pt idx="767">
                  <c:v>1</c:v>
                </c:pt>
                <c:pt idx="770">
                  <c:v>1</c:v>
                </c:pt>
                <c:pt idx="771">
                  <c:v>1</c:v>
                </c:pt>
                <c:pt idx="772">
                  <c:v>1</c:v>
                </c:pt>
                <c:pt idx="773">
                  <c:v>1</c:v>
                </c:pt>
                <c:pt idx="774">
                  <c:v>1</c:v>
                </c:pt>
                <c:pt idx="777">
                  <c:v>1</c:v>
                </c:pt>
                <c:pt idx="780">
                  <c:v>1</c:v>
                </c:pt>
                <c:pt idx="786">
                  <c:v>1</c:v>
                </c:pt>
                <c:pt idx="790">
                  <c:v>1</c:v>
                </c:pt>
                <c:pt idx="792">
                  <c:v>1</c:v>
                </c:pt>
                <c:pt idx="794">
                  <c:v>1</c:v>
                </c:pt>
                <c:pt idx="797">
                  <c:v>1</c:v>
                </c:pt>
                <c:pt idx="798">
                  <c:v>1</c:v>
                </c:pt>
                <c:pt idx="800">
                  <c:v>1</c:v>
                </c:pt>
                <c:pt idx="803">
                  <c:v>1</c:v>
                </c:pt>
                <c:pt idx="805">
                  <c:v>1</c:v>
                </c:pt>
                <c:pt idx="807">
                  <c:v>2</c:v>
                </c:pt>
                <c:pt idx="810">
                  <c:v>1</c:v>
                </c:pt>
                <c:pt idx="812">
                  <c:v>1</c:v>
                </c:pt>
                <c:pt idx="813">
                  <c:v>1</c:v>
                </c:pt>
                <c:pt idx="815">
                  <c:v>1</c:v>
                </c:pt>
                <c:pt idx="827">
                  <c:v>1</c:v>
                </c:pt>
                <c:pt idx="828">
                  <c:v>1</c:v>
                </c:pt>
                <c:pt idx="831">
                  <c:v>2</c:v>
                </c:pt>
                <c:pt idx="833">
                  <c:v>1</c:v>
                </c:pt>
                <c:pt idx="835">
                  <c:v>1</c:v>
                </c:pt>
                <c:pt idx="837">
                  <c:v>1</c:v>
                </c:pt>
                <c:pt idx="838">
                  <c:v>1</c:v>
                </c:pt>
                <c:pt idx="839">
                  <c:v>1</c:v>
                </c:pt>
                <c:pt idx="846">
                  <c:v>1</c:v>
                </c:pt>
                <c:pt idx="847">
                  <c:v>1</c:v>
                </c:pt>
                <c:pt idx="851">
                  <c:v>1</c:v>
                </c:pt>
                <c:pt idx="852">
                  <c:v>1</c:v>
                </c:pt>
                <c:pt idx="855">
                  <c:v>1</c:v>
                </c:pt>
                <c:pt idx="856">
                  <c:v>1</c:v>
                </c:pt>
                <c:pt idx="857">
                  <c:v>1</c:v>
                </c:pt>
                <c:pt idx="859">
                  <c:v>2</c:v>
                </c:pt>
                <c:pt idx="860">
                  <c:v>1</c:v>
                </c:pt>
                <c:pt idx="864">
                  <c:v>1</c:v>
                </c:pt>
                <c:pt idx="865">
                  <c:v>1</c:v>
                </c:pt>
                <c:pt idx="866">
                  <c:v>1</c:v>
                </c:pt>
                <c:pt idx="868">
                  <c:v>2</c:v>
                </c:pt>
                <c:pt idx="870">
                  <c:v>2</c:v>
                </c:pt>
                <c:pt idx="873">
                  <c:v>1</c:v>
                </c:pt>
                <c:pt idx="876">
                  <c:v>1</c:v>
                </c:pt>
                <c:pt idx="881">
                  <c:v>1</c:v>
                </c:pt>
                <c:pt idx="882">
                  <c:v>2</c:v>
                </c:pt>
                <c:pt idx="884">
                  <c:v>1</c:v>
                </c:pt>
                <c:pt idx="888">
                  <c:v>1</c:v>
                </c:pt>
                <c:pt idx="889">
                  <c:v>1</c:v>
                </c:pt>
                <c:pt idx="891">
                  <c:v>2</c:v>
                </c:pt>
                <c:pt idx="892">
                  <c:v>1</c:v>
                </c:pt>
                <c:pt idx="895">
                  <c:v>1</c:v>
                </c:pt>
                <c:pt idx="896">
                  <c:v>2</c:v>
                </c:pt>
                <c:pt idx="898">
                  <c:v>1</c:v>
                </c:pt>
                <c:pt idx="900">
                  <c:v>1</c:v>
                </c:pt>
                <c:pt idx="903">
                  <c:v>1</c:v>
                </c:pt>
                <c:pt idx="905">
                  <c:v>1</c:v>
                </c:pt>
                <c:pt idx="906">
                  <c:v>1</c:v>
                </c:pt>
                <c:pt idx="907">
                  <c:v>1</c:v>
                </c:pt>
                <c:pt idx="908">
                  <c:v>2</c:v>
                </c:pt>
                <c:pt idx="909">
                  <c:v>1</c:v>
                </c:pt>
                <c:pt idx="911">
                  <c:v>1</c:v>
                </c:pt>
                <c:pt idx="912">
                  <c:v>1</c:v>
                </c:pt>
                <c:pt idx="913">
                  <c:v>1</c:v>
                </c:pt>
                <c:pt idx="915">
                  <c:v>1</c:v>
                </c:pt>
                <c:pt idx="918">
                  <c:v>2</c:v>
                </c:pt>
                <c:pt idx="919">
                  <c:v>1</c:v>
                </c:pt>
                <c:pt idx="921">
                  <c:v>1</c:v>
                </c:pt>
                <c:pt idx="922">
                  <c:v>2</c:v>
                </c:pt>
                <c:pt idx="923">
                  <c:v>1</c:v>
                </c:pt>
                <c:pt idx="924">
                  <c:v>1</c:v>
                </c:pt>
                <c:pt idx="927">
                  <c:v>1</c:v>
                </c:pt>
                <c:pt idx="929">
                  <c:v>1</c:v>
                </c:pt>
                <c:pt idx="931">
                  <c:v>3</c:v>
                </c:pt>
                <c:pt idx="932">
                  <c:v>1</c:v>
                </c:pt>
                <c:pt idx="934">
                  <c:v>1</c:v>
                </c:pt>
                <c:pt idx="937">
                  <c:v>1</c:v>
                </c:pt>
                <c:pt idx="943">
                  <c:v>2</c:v>
                </c:pt>
                <c:pt idx="945">
                  <c:v>1</c:v>
                </c:pt>
                <c:pt idx="947">
                  <c:v>1</c:v>
                </c:pt>
                <c:pt idx="948">
                  <c:v>1</c:v>
                </c:pt>
                <c:pt idx="951">
                  <c:v>2</c:v>
                </c:pt>
                <c:pt idx="952">
                  <c:v>1</c:v>
                </c:pt>
                <c:pt idx="954">
                  <c:v>1</c:v>
                </c:pt>
                <c:pt idx="957">
                  <c:v>1</c:v>
                </c:pt>
                <c:pt idx="960">
                  <c:v>1</c:v>
                </c:pt>
                <c:pt idx="967">
                  <c:v>1</c:v>
                </c:pt>
                <c:pt idx="972">
                  <c:v>1</c:v>
                </c:pt>
                <c:pt idx="975">
                  <c:v>1</c:v>
                </c:pt>
                <c:pt idx="980">
                  <c:v>1</c:v>
                </c:pt>
                <c:pt idx="982">
                  <c:v>1</c:v>
                </c:pt>
                <c:pt idx="983">
                  <c:v>1</c:v>
                </c:pt>
                <c:pt idx="984">
                  <c:v>1</c:v>
                </c:pt>
                <c:pt idx="985">
                  <c:v>2</c:v>
                </c:pt>
                <c:pt idx="986">
                  <c:v>1</c:v>
                </c:pt>
                <c:pt idx="988">
                  <c:v>2</c:v>
                </c:pt>
                <c:pt idx="990">
                  <c:v>1</c:v>
                </c:pt>
                <c:pt idx="991">
                  <c:v>4</c:v>
                </c:pt>
                <c:pt idx="995">
                  <c:v>1</c:v>
                </c:pt>
                <c:pt idx="996">
                  <c:v>1</c:v>
                </c:pt>
                <c:pt idx="1000">
                  <c:v>2</c:v>
                </c:pt>
                <c:pt idx="1001">
                  <c:v>1</c:v>
                </c:pt>
                <c:pt idx="1004">
                  <c:v>1</c:v>
                </c:pt>
                <c:pt idx="1005">
                  <c:v>1</c:v>
                </c:pt>
                <c:pt idx="1006">
                  <c:v>1</c:v>
                </c:pt>
                <c:pt idx="1007">
                  <c:v>1</c:v>
                </c:pt>
                <c:pt idx="1012">
                  <c:v>2</c:v>
                </c:pt>
                <c:pt idx="1014">
                  <c:v>1</c:v>
                </c:pt>
                <c:pt idx="1015">
                  <c:v>1</c:v>
                </c:pt>
                <c:pt idx="1019">
                  <c:v>2</c:v>
                </c:pt>
                <c:pt idx="1020">
                  <c:v>2</c:v>
                </c:pt>
                <c:pt idx="1021">
                  <c:v>1</c:v>
                </c:pt>
                <c:pt idx="1022">
                  <c:v>1</c:v>
                </c:pt>
                <c:pt idx="1023">
                  <c:v>1</c:v>
                </c:pt>
                <c:pt idx="1024">
                  <c:v>1</c:v>
                </c:pt>
                <c:pt idx="1026">
                  <c:v>1</c:v>
                </c:pt>
                <c:pt idx="1030">
                  <c:v>1</c:v>
                </c:pt>
                <c:pt idx="1034">
                  <c:v>1</c:v>
                </c:pt>
                <c:pt idx="1035">
                  <c:v>1</c:v>
                </c:pt>
                <c:pt idx="1037">
                  <c:v>2</c:v>
                </c:pt>
                <c:pt idx="1039">
                  <c:v>1</c:v>
                </c:pt>
                <c:pt idx="1041">
                  <c:v>1</c:v>
                </c:pt>
                <c:pt idx="1043">
                  <c:v>1</c:v>
                </c:pt>
                <c:pt idx="1044">
                  <c:v>1</c:v>
                </c:pt>
                <c:pt idx="1045">
                  <c:v>1</c:v>
                </c:pt>
                <c:pt idx="1047">
                  <c:v>1</c:v>
                </c:pt>
                <c:pt idx="1050">
                  <c:v>1</c:v>
                </c:pt>
                <c:pt idx="1052">
                  <c:v>1</c:v>
                </c:pt>
                <c:pt idx="1053">
                  <c:v>1</c:v>
                </c:pt>
                <c:pt idx="1054">
                  <c:v>2</c:v>
                </c:pt>
                <c:pt idx="1056">
                  <c:v>1</c:v>
                </c:pt>
                <c:pt idx="1057">
                  <c:v>2</c:v>
                </c:pt>
                <c:pt idx="1058">
                  <c:v>1</c:v>
                </c:pt>
                <c:pt idx="1062">
                  <c:v>1</c:v>
                </c:pt>
                <c:pt idx="1067">
                  <c:v>1</c:v>
                </c:pt>
                <c:pt idx="1068">
                  <c:v>1</c:v>
                </c:pt>
                <c:pt idx="1073">
                  <c:v>1</c:v>
                </c:pt>
                <c:pt idx="1074">
                  <c:v>1</c:v>
                </c:pt>
                <c:pt idx="1078">
                  <c:v>1</c:v>
                </c:pt>
                <c:pt idx="1079">
                  <c:v>1</c:v>
                </c:pt>
                <c:pt idx="1084">
                  <c:v>2</c:v>
                </c:pt>
                <c:pt idx="1085">
                  <c:v>1</c:v>
                </c:pt>
                <c:pt idx="1088">
                  <c:v>1</c:v>
                </c:pt>
                <c:pt idx="1089">
                  <c:v>1</c:v>
                </c:pt>
                <c:pt idx="1092">
                  <c:v>1</c:v>
                </c:pt>
                <c:pt idx="1093">
                  <c:v>1</c:v>
                </c:pt>
                <c:pt idx="1097">
                  <c:v>1</c:v>
                </c:pt>
                <c:pt idx="1100">
                  <c:v>1</c:v>
                </c:pt>
                <c:pt idx="1101">
                  <c:v>1</c:v>
                </c:pt>
                <c:pt idx="1103">
                  <c:v>2</c:v>
                </c:pt>
                <c:pt idx="1106">
                  <c:v>1</c:v>
                </c:pt>
                <c:pt idx="1107">
                  <c:v>1</c:v>
                </c:pt>
                <c:pt idx="1110">
                  <c:v>1</c:v>
                </c:pt>
                <c:pt idx="1113">
                  <c:v>1</c:v>
                </c:pt>
                <c:pt idx="1114">
                  <c:v>1</c:v>
                </c:pt>
                <c:pt idx="1116">
                  <c:v>1</c:v>
                </c:pt>
                <c:pt idx="1117">
                  <c:v>1</c:v>
                </c:pt>
                <c:pt idx="1120">
                  <c:v>1</c:v>
                </c:pt>
                <c:pt idx="1127">
                  <c:v>1</c:v>
                </c:pt>
                <c:pt idx="1128">
                  <c:v>1</c:v>
                </c:pt>
                <c:pt idx="1132">
                  <c:v>1</c:v>
                </c:pt>
                <c:pt idx="1133">
                  <c:v>2</c:v>
                </c:pt>
                <c:pt idx="1134">
                  <c:v>1</c:v>
                </c:pt>
                <c:pt idx="1137">
                  <c:v>1</c:v>
                </c:pt>
                <c:pt idx="1138">
                  <c:v>1</c:v>
                </c:pt>
                <c:pt idx="1146">
                  <c:v>1</c:v>
                </c:pt>
                <c:pt idx="1148">
                  <c:v>1</c:v>
                </c:pt>
                <c:pt idx="1151">
                  <c:v>1</c:v>
                </c:pt>
                <c:pt idx="1152">
                  <c:v>2</c:v>
                </c:pt>
                <c:pt idx="1153">
                  <c:v>1</c:v>
                </c:pt>
                <c:pt idx="1154">
                  <c:v>1</c:v>
                </c:pt>
                <c:pt idx="1155">
                  <c:v>1</c:v>
                </c:pt>
                <c:pt idx="1156">
                  <c:v>1</c:v>
                </c:pt>
                <c:pt idx="1160">
                  <c:v>1</c:v>
                </c:pt>
                <c:pt idx="1161">
                  <c:v>1</c:v>
                </c:pt>
                <c:pt idx="1164">
                  <c:v>1</c:v>
                </c:pt>
                <c:pt idx="1165">
                  <c:v>2</c:v>
                </c:pt>
                <c:pt idx="1166">
                  <c:v>1</c:v>
                </c:pt>
                <c:pt idx="1170">
                  <c:v>1</c:v>
                </c:pt>
                <c:pt idx="1171">
                  <c:v>1</c:v>
                </c:pt>
                <c:pt idx="1175">
                  <c:v>1</c:v>
                </c:pt>
                <c:pt idx="1176">
                  <c:v>1</c:v>
                </c:pt>
                <c:pt idx="1187">
                  <c:v>1</c:v>
                </c:pt>
                <c:pt idx="1191">
                  <c:v>1</c:v>
                </c:pt>
                <c:pt idx="1193">
                  <c:v>1</c:v>
                </c:pt>
                <c:pt idx="1194">
                  <c:v>2</c:v>
                </c:pt>
                <c:pt idx="1197">
                  <c:v>1</c:v>
                </c:pt>
                <c:pt idx="1198">
                  <c:v>2</c:v>
                </c:pt>
                <c:pt idx="1202">
                  <c:v>2</c:v>
                </c:pt>
                <c:pt idx="1203">
                  <c:v>2</c:v>
                </c:pt>
                <c:pt idx="1204">
                  <c:v>1</c:v>
                </c:pt>
                <c:pt idx="1210">
                  <c:v>1</c:v>
                </c:pt>
                <c:pt idx="1228">
                  <c:v>1</c:v>
                </c:pt>
                <c:pt idx="1232">
                  <c:v>1</c:v>
                </c:pt>
                <c:pt idx="1233">
                  <c:v>1</c:v>
                </c:pt>
                <c:pt idx="1238">
                  <c:v>1</c:v>
                </c:pt>
                <c:pt idx="1240">
                  <c:v>1</c:v>
                </c:pt>
                <c:pt idx="1242">
                  <c:v>2</c:v>
                </c:pt>
                <c:pt idx="1243">
                  <c:v>1</c:v>
                </c:pt>
                <c:pt idx="1245">
                  <c:v>1</c:v>
                </c:pt>
                <c:pt idx="1250">
                  <c:v>1</c:v>
                </c:pt>
                <c:pt idx="1251">
                  <c:v>1</c:v>
                </c:pt>
                <c:pt idx="1252">
                  <c:v>1</c:v>
                </c:pt>
                <c:pt idx="1254">
                  <c:v>1</c:v>
                </c:pt>
                <c:pt idx="1260">
                  <c:v>1</c:v>
                </c:pt>
                <c:pt idx="1263">
                  <c:v>1</c:v>
                </c:pt>
                <c:pt idx="1264">
                  <c:v>1</c:v>
                </c:pt>
                <c:pt idx="1266">
                  <c:v>1</c:v>
                </c:pt>
                <c:pt idx="1267">
                  <c:v>2</c:v>
                </c:pt>
                <c:pt idx="1271">
                  <c:v>1</c:v>
                </c:pt>
                <c:pt idx="1276">
                  <c:v>1</c:v>
                </c:pt>
                <c:pt idx="1279">
                  <c:v>1</c:v>
                </c:pt>
                <c:pt idx="1282">
                  <c:v>1</c:v>
                </c:pt>
                <c:pt idx="1286">
                  <c:v>1</c:v>
                </c:pt>
                <c:pt idx="1287">
                  <c:v>1</c:v>
                </c:pt>
                <c:pt idx="1292">
                  <c:v>2</c:v>
                </c:pt>
                <c:pt idx="1293">
                  <c:v>1</c:v>
                </c:pt>
                <c:pt idx="1295">
                  <c:v>2</c:v>
                </c:pt>
                <c:pt idx="1296">
                  <c:v>1</c:v>
                </c:pt>
                <c:pt idx="1300">
                  <c:v>1</c:v>
                </c:pt>
                <c:pt idx="1302">
                  <c:v>2</c:v>
                </c:pt>
                <c:pt idx="1303">
                  <c:v>1</c:v>
                </c:pt>
                <c:pt idx="1308">
                  <c:v>1</c:v>
                </c:pt>
                <c:pt idx="1310">
                  <c:v>1</c:v>
                </c:pt>
                <c:pt idx="1312">
                  <c:v>1</c:v>
                </c:pt>
                <c:pt idx="1314">
                  <c:v>2</c:v>
                </c:pt>
                <c:pt idx="1315">
                  <c:v>1</c:v>
                </c:pt>
                <c:pt idx="1316">
                  <c:v>1</c:v>
                </c:pt>
                <c:pt idx="1318">
                  <c:v>1</c:v>
                </c:pt>
                <c:pt idx="1319">
                  <c:v>2</c:v>
                </c:pt>
                <c:pt idx="1320">
                  <c:v>1</c:v>
                </c:pt>
                <c:pt idx="1322">
                  <c:v>1</c:v>
                </c:pt>
                <c:pt idx="1324">
                  <c:v>1</c:v>
                </c:pt>
                <c:pt idx="1329">
                  <c:v>2</c:v>
                </c:pt>
                <c:pt idx="1333">
                  <c:v>1</c:v>
                </c:pt>
                <c:pt idx="1335">
                  <c:v>1</c:v>
                </c:pt>
                <c:pt idx="1342">
                  <c:v>2</c:v>
                </c:pt>
                <c:pt idx="1351">
                  <c:v>2</c:v>
                </c:pt>
                <c:pt idx="1354">
                  <c:v>1</c:v>
                </c:pt>
                <c:pt idx="1356">
                  <c:v>2</c:v>
                </c:pt>
                <c:pt idx="1357">
                  <c:v>1</c:v>
                </c:pt>
                <c:pt idx="1359">
                  <c:v>1</c:v>
                </c:pt>
                <c:pt idx="1364">
                  <c:v>1</c:v>
                </c:pt>
                <c:pt idx="1365">
                  <c:v>2</c:v>
                </c:pt>
                <c:pt idx="1366">
                  <c:v>1</c:v>
                </c:pt>
                <c:pt idx="1368">
                  <c:v>1</c:v>
                </c:pt>
                <c:pt idx="1370">
                  <c:v>1</c:v>
                </c:pt>
                <c:pt idx="1373">
                  <c:v>1</c:v>
                </c:pt>
                <c:pt idx="1376">
                  <c:v>1</c:v>
                </c:pt>
                <c:pt idx="1381">
                  <c:v>1</c:v>
                </c:pt>
                <c:pt idx="1385">
                  <c:v>1</c:v>
                </c:pt>
                <c:pt idx="1388">
                  <c:v>1</c:v>
                </c:pt>
                <c:pt idx="1390">
                  <c:v>1</c:v>
                </c:pt>
                <c:pt idx="1391">
                  <c:v>1</c:v>
                </c:pt>
                <c:pt idx="1393">
                  <c:v>2</c:v>
                </c:pt>
                <c:pt idx="1394">
                  <c:v>1</c:v>
                </c:pt>
                <c:pt idx="1395">
                  <c:v>1</c:v>
                </c:pt>
                <c:pt idx="1396">
                  <c:v>1</c:v>
                </c:pt>
                <c:pt idx="1397">
                  <c:v>3</c:v>
                </c:pt>
                <c:pt idx="1398">
                  <c:v>2</c:v>
                </c:pt>
                <c:pt idx="1404">
                  <c:v>2</c:v>
                </c:pt>
                <c:pt idx="1405">
                  <c:v>1</c:v>
                </c:pt>
                <c:pt idx="1406">
                  <c:v>1</c:v>
                </c:pt>
                <c:pt idx="1409">
                  <c:v>1</c:v>
                </c:pt>
                <c:pt idx="1413">
                  <c:v>1</c:v>
                </c:pt>
                <c:pt idx="1417">
                  <c:v>2</c:v>
                </c:pt>
                <c:pt idx="1422">
                  <c:v>1</c:v>
                </c:pt>
                <c:pt idx="1424">
                  <c:v>2</c:v>
                </c:pt>
                <c:pt idx="1427">
                  <c:v>1</c:v>
                </c:pt>
                <c:pt idx="1428">
                  <c:v>1</c:v>
                </c:pt>
                <c:pt idx="1433">
                  <c:v>3</c:v>
                </c:pt>
                <c:pt idx="1439">
                  <c:v>1</c:v>
                </c:pt>
                <c:pt idx="1441">
                  <c:v>1</c:v>
                </c:pt>
                <c:pt idx="1447">
                  <c:v>1</c:v>
                </c:pt>
                <c:pt idx="1448">
                  <c:v>1</c:v>
                </c:pt>
                <c:pt idx="1451">
                  <c:v>1</c:v>
                </c:pt>
                <c:pt idx="1452">
                  <c:v>1</c:v>
                </c:pt>
                <c:pt idx="1453">
                  <c:v>1</c:v>
                </c:pt>
                <c:pt idx="1455">
                  <c:v>1</c:v>
                </c:pt>
                <c:pt idx="1457">
                  <c:v>1</c:v>
                </c:pt>
                <c:pt idx="1458">
                  <c:v>4</c:v>
                </c:pt>
                <c:pt idx="1459">
                  <c:v>1</c:v>
                </c:pt>
                <c:pt idx="1462">
                  <c:v>2</c:v>
                </c:pt>
                <c:pt idx="1464">
                  <c:v>1</c:v>
                </c:pt>
                <c:pt idx="1465">
                  <c:v>1</c:v>
                </c:pt>
                <c:pt idx="1466">
                  <c:v>1</c:v>
                </c:pt>
                <c:pt idx="1473">
                  <c:v>1</c:v>
                </c:pt>
                <c:pt idx="1474">
                  <c:v>2</c:v>
                </c:pt>
                <c:pt idx="1479">
                  <c:v>1</c:v>
                </c:pt>
                <c:pt idx="1483">
                  <c:v>2</c:v>
                </c:pt>
                <c:pt idx="1485">
                  <c:v>2</c:v>
                </c:pt>
                <c:pt idx="1494">
                  <c:v>1</c:v>
                </c:pt>
                <c:pt idx="1497">
                  <c:v>1</c:v>
                </c:pt>
                <c:pt idx="1498">
                  <c:v>1</c:v>
                </c:pt>
                <c:pt idx="1500">
                  <c:v>1</c:v>
                </c:pt>
                <c:pt idx="1501">
                  <c:v>1</c:v>
                </c:pt>
                <c:pt idx="1503">
                  <c:v>1</c:v>
                </c:pt>
                <c:pt idx="1504">
                  <c:v>1</c:v>
                </c:pt>
                <c:pt idx="1507">
                  <c:v>1</c:v>
                </c:pt>
                <c:pt idx="1509">
                  <c:v>1</c:v>
                </c:pt>
                <c:pt idx="1510">
                  <c:v>1</c:v>
                </c:pt>
                <c:pt idx="1513">
                  <c:v>1</c:v>
                </c:pt>
                <c:pt idx="1516">
                  <c:v>2</c:v>
                </c:pt>
                <c:pt idx="1517">
                  <c:v>2</c:v>
                </c:pt>
                <c:pt idx="1525">
                  <c:v>1</c:v>
                </c:pt>
                <c:pt idx="1527">
                  <c:v>1</c:v>
                </c:pt>
                <c:pt idx="1528">
                  <c:v>2</c:v>
                </c:pt>
                <c:pt idx="1530">
                  <c:v>1</c:v>
                </c:pt>
                <c:pt idx="1533">
                  <c:v>1</c:v>
                </c:pt>
                <c:pt idx="1535">
                  <c:v>1</c:v>
                </c:pt>
                <c:pt idx="1537">
                  <c:v>2</c:v>
                </c:pt>
                <c:pt idx="1538">
                  <c:v>2</c:v>
                </c:pt>
                <c:pt idx="1539">
                  <c:v>1</c:v>
                </c:pt>
                <c:pt idx="1540">
                  <c:v>1</c:v>
                </c:pt>
                <c:pt idx="1541">
                  <c:v>1</c:v>
                </c:pt>
                <c:pt idx="1544">
                  <c:v>1</c:v>
                </c:pt>
                <c:pt idx="1545">
                  <c:v>1</c:v>
                </c:pt>
                <c:pt idx="1549">
                  <c:v>1</c:v>
                </c:pt>
                <c:pt idx="1551">
                  <c:v>1</c:v>
                </c:pt>
                <c:pt idx="1553">
                  <c:v>1</c:v>
                </c:pt>
                <c:pt idx="1558">
                  <c:v>1</c:v>
                </c:pt>
                <c:pt idx="1563">
                  <c:v>2</c:v>
                </c:pt>
                <c:pt idx="1573">
                  <c:v>1</c:v>
                </c:pt>
                <c:pt idx="1581">
                  <c:v>1</c:v>
                </c:pt>
                <c:pt idx="1582">
                  <c:v>1</c:v>
                </c:pt>
                <c:pt idx="1584">
                  <c:v>1</c:v>
                </c:pt>
                <c:pt idx="1585">
                  <c:v>1</c:v>
                </c:pt>
                <c:pt idx="1586">
                  <c:v>2</c:v>
                </c:pt>
                <c:pt idx="1587">
                  <c:v>2</c:v>
                </c:pt>
                <c:pt idx="1589">
                  <c:v>1</c:v>
                </c:pt>
                <c:pt idx="1594">
                  <c:v>1</c:v>
                </c:pt>
                <c:pt idx="1595">
                  <c:v>1</c:v>
                </c:pt>
                <c:pt idx="1597">
                  <c:v>1</c:v>
                </c:pt>
                <c:pt idx="1599">
                  <c:v>1</c:v>
                </c:pt>
                <c:pt idx="1610">
                  <c:v>1</c:v>
                </c:pt>
                <c:pt idx="1611">
                  <c:v>1</c:v>
                </c:pt>
                <c:pt idx="1612">
                  <c:v>1</c:v>
                </c:pt>
                <c:pt idx="1613">
                  <c:v>1</c:v>
                </c:pt>
                <c:pt idx="1614">
                  <c:v>2</c:v>
                </c:pt>
                <c:pt idx="1618">
                  <c:v>2</c:v>
                </c:pt>
                <c:pt idx="1622">
                  <c:v>1</c:v>
                </c:pt>
                <c:pt idx="1625">
                  <c:v>1</c:v>
                </c:pt>
                <c:pt idx="1627">
                  <c:v>1</c:v>
                </c:pt>
                <c:pt idx="1628">
                  <c:v>1</c:v>
                </c:pt>
                <c:pt idx="1632">
                  <c:v>1</c:v>
                </c:pt>
                <c:pt idx="1637">
                  <c:v>1</c:v>
                </c:pt>
                <c:pt idx="1639">
                  <c:v>2</c:v>
                </c:pt>
                <c:pt idx="1642">
                  <c:v>1</c:v>
                </c:pt>
                <c:pt idx="1643">
                  <c:v>1</c:v>
                </c:pt>
                <c:pt idx="1646">
                  <c:v>2</c:v>
                </c:pt>
                <c:pt idx="1650">
                  <c:v>2</c:v>
                </c:pt>
                <c:pt idx="1651">
                  <c:v>1</c:v>
                </c:pt>
                <c:pt idx="1654">
                  <c:v>1</c:v>
                </c:pt>
                <c:pt idx="1657">
                  <c:v>1</c:v>
                </c:pt>
                <c:pt idx="1659">
                  <c:v>1</c:v>
                </c:pt>
                <c:pt idx="1660">
                  <c:v>1</c:v>
                </c:pt>
                <c:pt idx="1664">
                  <c:v>1</c:v>
                </c:pt>
                <c:pt idx="1670">
                  <c:v>1</c:v>
                </c:pt>
                <c:pt idx="1671">
                  <c:v>1</c:v>
                </c:pt>
                <c:pt idx="1672">
                  <c:v>1</c:v>
                </c:pt>
                <c:pt idx="1680">
                  <c:v>1</c:v>
                </c:pt>
                <c:pt idx="1681">
                  <c:v>1</c:v>
                </c:pt>
                <c:pt idx="1686">
                  <c:v>1</c:v>
                </c:pt>
                <c:pt idx="1693">
                  <c:v>2</c:v>
                </c:pt>
                <c:pt idx="1694">
                  <c:v>2</c:v>
                </c:pt>
                <c:pt idx="1699">
                  <c:v>2</c:v>
                </c:pt>
                <c:pt idx="1700">
                  <c:v>1</c:v>
                </c:pt>
                <c:pt idx="1702">
                  <c:v>1</c:v>
                </c:pt>
                <c:pt idx="1706">
                  <c:v>1</c:v>
                </c:pt>
                <c:pt idx="1709">
                  <c:v>1</c:v>
                </c:pt>
                <c:pt idx="1710">
                  <c:v>1</c:v>
                </c:pt>
                <c:pt idx="1713">
                  <c:v>1</c:v>
                </c:pt>
                <c:pt idx="1714">
                  <c:v>1</c:v>
                </c:pt>
                <c:pt idx="1717">
                  <c:v>1</c:v>
                </c:pt>
                <c:pt idx="1722">
                  <c:v>2</c:v>
                </c:pt>
                <c:pt idx="1726">
                  <c:v>1</c:v>
                </c:pt>
                <c:pt idx="1728">
                  <c:v>1</c:v>
                </c:pt>
                <c:pt idx="1732">
                  <c:v>1</c:v>
                </c:pt>
                <c:pt idx="1733">
                  <c:v>1</c:v>
                </c:pt>
                <c:pt idx="1734">
                  <c:v>1</c:v>
                </c:pt>
                <c:pt idx="1735">
                  <c:v>1</c:v>
                </c:pt>
                <c:pt idx="1737">
                  <c:v>1</c:v>
                </c:pt>
                <c:pt idx="1738">
                  <c:v>1</c:v>
                </c:pt>
                <c:pt idx="1740">
                  <c:v>1</c:v>
                </c:pt>
                <c:pt idx="1742">
                  <c:v>1</c:v>
                </c:pt>
                <c:pt idx="1744">
                  <c:v>1</c:v>
                </c:pt>
                <c:pt idx="1748">
                  <c:v>1</c:v>
                </c:pt>
                <c:pt idx="1757">
                  <c:v>1</c:v>
                </c:pt>
                <c:pt idx="1763">
                  <c:v>2</c:v>
                </c:pt>
                <c:pt idx="1764">
                  <c:v>1</c:v>
                </c:pt>
                <c:pt idx="1765">
                  <c:v>2</c:v>
                </c:pt>
                <c:pt idx="1766">
                  <c:v>2</c:v>
                </c:pt>
                <c:pt idx="1767">
                  <c:v>1</c:v>
                </c:pt>
                <c:pt idx="1774">
                  <c:v>1</c:v>
                </c:pt>
                <c:pt idx="1776">
                  <c:v>1</c:v>
                </c:pt>
                <c:pt idx="1778">
                  <c:v>1</c:v>
                </c:pt>
                <c:pt idx="1780">
                  <c:v>1</c:v>
                </c:pt>
                <c:pt idx="1784">
                  <c:v>2</c:v>
                </c:pt>
                <c:pt idx="1786">
                  <c:v>1</c:v>
                </c:pt>
                <c:pt idx="1788">
                  <c:v>2</c:v>
                </c:pt>
                <c:pt idx="1789">
                  <c:v>1</c:v>
                </c:pt>
                <c:pt idx="1796">
                  <c:v>1</c:v>
                </c:pt>
                <c:pt idx="1799">
                  <c:v>1</c:v>
                </c:pt>
                <c:pt idx="1800">
                  <c:v>1</c:v>
                </c:pt>
                <c:pt idx="1801">
                  <c:v>1</c:v>
                </c:pt>
                <c:pt idx="1802">
                  <c:v>1</c:v>
                </c:pt>
                <c:pt idx="1804">
                  <c:v>2</c:v>
                </c:pt>
                <c:pt idx="1810">
                  <c:v>1</c:v>
                </c:pt>
                <c:pt idx="1813">
                  <c:v>1</c:v>
                </c:pt>
                <c:pt idx="1818">
                  <c:v>1</c:v>
                </c:pt>
                <c:pt idx="1820">
                  <c:v>1</c:v>
                </c:pt>
                <c:pt idx="1821">
                  <c:v>1</c:v>
                </c:pt>
                <c:pt idx="1824">
                  <c:v>1</c:v>
                </c:pt>
                <c:pt idx="1826">
                  <c:v>1</c:v>
                </c:pt>
                <c:pt idx="1828">
                  <c:v>1</c:v>
                </c:pt>
                <c:pt idx="1830">
                  <c:v>1</c:v>
                </c:pt>
                <c:pt idx="1834">
                  <c:v>2</c:v>
                </c:pt>
                <c:pt idx="1835">
                  <c:v>1</c:v>
                </c:pt>
                <c:pt idx="1836">
                  <c:v>1</c:v>
                </c:pt>
                <c:pt idx="1846">
                  <c:v>1</c:v>
                </c:pt>
                <c:pt idx="1851">
                  <c:v>1</c:v>
                </c:pt>
                <c:pt idx="1852">
                  <c:v>1</c:v>
                </c:pt>
                <c:pt idx="1853">
                  <c:v>1</c:v>
                </c:pt>
                <c:pt idx="1873">
                  <c:v>1</c:v>
                </c:pt>
                <c:pt idx="1875">
                  <c:v>1</c:v>
                </c:pt>
                <c:pt idx="1878">
                  <c:v>1</c:v>
                </c:pt>
                <c:pt idx="1883">
                  <c:v>1</c:v>
                </c:pt>
                <c:pt idx="1884">
                  <c:v>1</c:v>
                </c:pt>
                <c:pt idx="1886">
                  <c:v>3</c:v>
                </c:pt>
                <c:pt idx="1890">
                  <c:v>1</c:v>
                </c:pt>
                <c:pt idx="1892">
                  <c:v>1</c:v>
                </c:pt>
                <c:pt idx="1895">
                  <c:v>1</c:v>
                </c:pt>
                <c:pt idx="1896">
                  <c:v>1</c:v>
                </c:pt>
                <c:pt idx="1897">
                  <c:v>1</c:v>
                </c:pt>
                <c:pt idx="1902">
                  <c:v>2</c:v>
                </c:pt>
                <c:pt idx="1903">
                  <c:v>1</c:v>
                </c:pt>
                <c:pt idx="1904">
                  <c:v>1</c:v>
                </c:pt>
                <c:pt idx="1905">
                  <c:v>2</c:v>
                </c:pt>
                <c:pt idx="1910">
                  <c:v>2</c:v>
                </c:pt>
                <c:pt idx="1913">
                  <c:v>2</c:v>
                </c:pt>
                <c:pt idx="1916">
                  <c:v>2</c:v>
                </c:pt>
                <c:pt idx="1917">
                  <c:v>1</c:v>
                </c:pt>
                <c:pt idx="1920">
                  <c:v>1</c:v>
                </c:pt>
                <c:pt idx="1925">
                  <c:v>1</c:v>
                </c:pt>
                <c:pt idx="1932">
                  <c:v>1</c:v>
                </c:pt>
                <c:pt idx="1939">
                  <c:v>1</c:v>
                </c:pt>
                <c:pt idx="1944">
                  <c:v>1</c:v>
                </c:pt>
                <c:pt idx="1949">
                  <c:v>2</c:v>
                </c:pt>
                <c:pt idx="1951">
                  <c:v>1</c:v>
                </c:pt>
                <c:pt idx="1954">
                  <c:v>2</c:v>
                </c:pt>
                <c:pt idx="1972">
                  <c:v>1</c:v>
                </c:pt>
                <c:pt idx="1973">
                  <c:v>1</c:v>
                </c:pt>
                <c:pt idx="1978">
                  <c:v>1</c:v>
                </c:pt>
                <c:pt idx="1979">
                  <c:v>1</c:v>
                </c:pt>
                <c:pt idx="1981">
                  <c:v>1</c:v>
                </c:pt>
                <c:pt idx="1985">
                  <c:v>2</c:v>
                </c:pt>
                <c:pt idx="1986">
                  <c:v>1</c:v>
                </c:pt>
                <c:pt idx="1993">
                  <c:v>1</c:v>
                </c:pt>
                <c:pt idx="1994">
                  <c:v>1</c:v>
                </c:pt>
                <c:pt idx="1998">
                  <c:v>1</c:v>
                </c:pt>
                <c:pt idx="2008">
                  <c:v>1</c:v>
                </c:pt>
                <c:pt idx="2010">
                  <c:v>1</c:v>
                </c:pt>
                <c:pt idx="2011">
                  <c:v>1</c:v>
                </c:pt>
                <c:pt idx="2015">
                  <c:v>1</c:v>
                </c:pt>
                <c:pt idx="2021">
                  <c:v>1</c:v>
                </c:pt>
                <c:pt idx="2029">
                  <c:v>1</c:v>
                </c:pt>
                <c:pt idx="2034">
                  <c:v>1</c:v>
                </c:pt>
                <c:pt idx="2036">
                  <c:v>1</c:v>
                </c:pt>
                <c:pt idx="2037">
                  <c:v>1</c:v>
                </c:pt>
                <c:pt idx="2041">
                  <c:v>1</c:v>
                </c:pt>
                <c:pt idx="2047">
                  <c:v>1</c:v>
                </c:pt>
                <c:pt idx="2049">
                  <c:v>1</c:v>
                </c:pt>
                <c:pt idx="2050">
                  <c:v>1</c:v>
                </c:pt>
                <c:pt idx="2062">
                  <c:v>2</c:v>
                </c:pt>
                <c:pt idx="2064">
                  <c:v>1</c:v>
                </c:pt>
                <c:pt idx="2065">
                  <c:v>1</c:v>
                </c:pt>
                <c:pt idx="2070">
                  <c:v>1</c:v>
                </c:pt>
                <c:pt idx="2075">
                  <c:v>1</c:v>
                </c:pt>
                <c:pt idx="2080">
                  <c:v>1</c:v>
                </c:pt>
                <c:pt idx="2085">
                  <c:v>1</c:v>
                </c:pt>
                <c:pt idx="2087">
                  <c:v>1</c:v>
                </c:pt>
                <c:pt idx="2089">
                  <c:v>1</c:v>
                </c:pt>
                <c:pt idx="2091">
                  <c:v>2</c:v>
                </c:pt>
                <c:pt idx="2094">
                  <c:v>1</c:v>
                </c:pt>
                <c:pt idx="2101">
                  <c:v>1</c:v>
                </c:pt>
                <c:pt idx="2103">
                  <c:v>1</c:v>
                </c:pt>
                <c:pt idx="2108">
                  <c:v>1</c:v>
                </c:pt>
                <c:pt idx="2109">
                  <c:v>1</c:v>
                </c:pt>
                <c:pt idx="2111">
                  <c:v>1</c:v>
                </c:pt>
                <c:pt idx="2113">
                  <c:v>1</c:v>
                </c:pt>
                <c:pt idx="2116">
                  <c:v>1</c:v>
                </c:pt>
                <c:pt idx="2117">
                  <c:v>1</c:v>
                </c:pt>
                <c:pt idx="2119">
                  <c:v>1</c:v>
                </c:pt>
                <c:pt idx="2120">
                  <c:v>2</c:v>
                </c:pt>
                <c:pt idx="2123">
                  <c:v>1</c:v>
                </c:pt>
                <c:pt idx="2124">
                  <c:v>2</c:v>
                </c:pt>
                <c:pt idx="2125">
                  <c:v>1</c:v>
                </c:pt>
                <c:pt idx="2127">
                  <c:v>1</c:v>
                </c:pt>
                <c:pt idx="2128">
                  <c:v>1</c:v>
                </c:pt>
                <c:pt idx="2129">
                  <c:v>1</c:v>
                </c:pt>
                <c:pt idx="2133">
                  <c:v>1</c:v>
                </c:pt>
                <c:pt idx="2136">
                  <c:v>1</c:v>
                </c:pt>
                <c:pt idx="2140">
                  <c:v>1</c:v>
                </c:pt>
                <c:pt idx="2141">
                  <c:v>2</c:v>
                </c:pt>
                <c:pt idx="2145">
                  <c:v>2</c:v>
                </c:pt>
                <c:pt idx="2146">
                  <c:v>1</c:v>
                </c:pt>
                <c:pt idx="2149">
                  <c:v>1</c:v>
                </c:pt>
                <c:pt idx="2150">
                  <c:v>1</c:v>
                </c:pt>
                <c:pt idx="2156">
                  <c:v>1</c:v>
                </c:pt>
                <c:pt idx="2157">
                  <c:v>2</c:v>
                </c:pt>
                <c:pt idx="2158">
                  <c:v>1</c:v>
                </c:pt>
                <c:pt idx="2161">
                  <c:v>1</c:v>
                </c:pt>
                <c:pt idx="2163">
                  <c:v>1</c:v>
                </c:pt>
                <c:pt idx="2164">
                  <c:v>1</c:v>
                </c:pt>
                <c:pt idx="2167">
                  <c:v>1</c:v>
                </c:pt>
                <c:pt idx="2168">
                  <c:v>2</c:v>
                </c:pt>
                <c:pt idx="2171">
                  <c:v>1</c:v>
                </c:pt>
                <c:pt idx="2173">
                  <c:v>1</c:v>
                </c:pt>
                <c:pt idx="2174">
                  <c:v>1</c:v>
                </c:pt>
                <c:pt idx="2176">
                  <c:v>1</c:v>
                </c:pt>
                <c:pt idx="2179">
                  <c:v>2</c:v>
                </c:pt>
                <c:pt idx="2187">
                  <c:v>1</c:v>
                </c:pt>
                <c:pt idx="2188">
                  <c:v>1</c:v>
                </c:pt>
                <c:pt idx="2189">
                  <c:v>1</c:v>
                </c:pt>
                <c:pt idx="2191">
                  <c:v>1</c:v>
                </c:pt>
                <c:pt idx="2192">
                  <c:v>1</c:v>
                </c:pt>
                <c:pt idx="2195">
                  <c:v>2</c:v>
                </c:pt>
                <c:pt idx="2202">
                  <c:v>2</c:v>
                </c:pt>
                <c:pt idx="2206">
                  <c:v>2</c:v>
                </c:pt>
                <c:pt idx="2215">
                  <c:v>1</c:v>
                </c:pt>
                <c:pt idx="2219">
                  <c:v>1</c:v>
                </c:pt>
                <c:pt idx="2220">
                  <c:v>1</c:v>
                </c:pt>
                <c:pt idx="2222">
                  <c:v>1</c:v>
                </c:pt>
                <c:pt idx="2225">
                  <c:v>1</c:v>
                </c:pt>
                <c:pt idx="2229">
                  <c:v>2</c:v>
                </c:pt>
                <c:pt idx="2232">
                  <c:v>1</c:v>
                </c:pt>
                <c:pt idx="2236">
                  <c:v>1</c:v>
                </c:pt>
                <c:pt idx="2238">
                  <c:v>1</c:v>
                </c:pt>
                <c:pt idx="2240">
                  <c:v>1</c:v>
                </c:pt>
                <c:pt idx="2241">
                  <c:v>1</c:v>
                </c:pt>
                <c:pt idx="2242">
                  <c:v>1</c:v>
                </c:pt>
                <c:pt idx="2243">
                  <c:v>1</c:v>
                </c:pt>
                <c:pt idx="2250">
                  <c:v>1</c:v>
                </c:pt>
                <c:pt idx="2251">
                  <c:v>1</c:v>
                </c:pt>
                <c:pt idx="2253">
                  <c:v>1</c:v>
                </c:pt>
                <c:pt idx="2254">
                  <c:v>1</c:v>
                </c:pt>
                <c:pt idx="2255">
                  <c:v>1</c:v>
                </c:pt>
                <c:pt idx="2258">
                  <c:v>2</c:v>
                </c:pt>
                <c:pt idx="2261">
                  <c:v>1</c:v>
                </c:pt>
                <c:pt idx="2265">
                  <c:v>1</c:v>
                </c:pt>
                <c:pt idx="2267">
                  <c:v>1</c:v>
                </c:pt>
                <c:pt idx="2269">
                  <c:v>1</c:v>
                </c:pt>
                <c:pt idx="2276">
                  <c:v>1</c:v>
                </c:pt>
                <c:pt idx="2279">
                  <c:v>1</c:v>
                </c:pt>
                <c:pt idx="2282">
                  <c:v>1</c:v>
                </c:pt>
                <c:pt idx="2283">
                  <c:v>1</c:v>
                </c:pt>
                <c:pt idx="2284">
                  <c:v>1</c:v>
                </c:pt>
                <c:pt idx="2285">
                  <c:v>1</c:v>
                </c:pt>
                <c:pt idx="2287">
                  <c:v>1</c:v>
                </c:pt>
                <c:pt idx="2290">
                  <c:v>1</c:v>
                </c:pt>
                <c:pt idx="2292">
                  <c:v>1</c:v>
                </c:pt>
                <c:pt idx="2294">
                  <c:v>1</c:v>
                </c:pt>
                <c:pt idx="2297">
                  <c:v>1</c:v>
                </c:pt>
                <c:pt idx="2298">
                  <c:v>1</c:v>
                </c:pt>
                <c:pt idx="2299">
                  <c:v>2</c:v>
                </c:pt>
                <c:pt idx="2302">
                  <c:v>1</c:v>
                </c:pt>
                <c:pt idx="2306">
                  <c:v>1</c:v>
                </c:pt>
                <c:pt idx="2307">
                  <c:v>1</c:v>
                </c:pt>
                <c:pt idx="2309">
                  <c:v>2</c:v>
                </c:pt>
                <c:pt idx="2320">
                  <c:v>1</c:v>
                </c:pt>
                <c:pt idx="2322">
                  <c:v>2</c:v>
                </c:pt>
                <c:pt idx="2326">
                  <c:v>1</c:v>
                </c:pt>
                <c:pt idx="2327">
                  <c:v>1</c:v>
                </c:pt>
                <c:pt idx="2331">
                  <c:v>1</c:v>
                </c:pt>
                <c:pt idx="2333">
                  <c:v>1</c:v>
                </c:pt>
                <c:pt idx="2334">
                  <c:v>1</c:v>
                </c:pt>
                <c:pt idx="2336">
                  <c:v>1</c:v>
                </c:pt>
                <c:pt idx="2337">
                  <c:v>1</c:v>
                </c:pt>
                <c:pt idx="2338">
                  <c:v>1</c:v>
                </c:pt>
                <c:pt idx="2339">
                  <c:v>2</c:v>
                </c:pt>
                <c:pt idx="2345">
                  <c:v>1</c:v>
                </c:pt>
                <c:pt idx="2348">
                  <c:v>1</c:v>
                </c:pt>
                <c:pt idx="2352">
                  <c:v>1</c:v>
                </c:pt>
                <c:pt idx="2355">
                  <c:v>2</c:v>
                </c:pt>
                <c:pt idx="2356">
                  <c:v>1</c:v>
                </c:pt>
                <c:pt idx="2364">
                  <c:v>1</c:v>
                </c:pt>
                <c:pt idx="2366">
                  <c:v>1</c:v>
                </c:pt>
                <c:pt idx="2368">
                  <c:v>1</c:v>
                </c:pt>
                <c:pt idx="2369">
                  <c:v>1</c:v>
                </c:pt>
                <c:pt idx="2371">
                  <c:v>1</c:v>
                </c:pt>
                <c:pt idx="2373">
                  <c:v>1</c:v>
                </c:pt>
                <c:pt idx="2376">
                  <c:v>1</c:v>
                </c:pt>
                <c:pt idx="2384">
                  <c:v>2</c:v>
                </c:pt>
                <c:pt idx="2390">
                  <c:v>1</c:v>
                </c:pt>
                <c:pt idx="2392">
                  <c:v>1</c:v>
                </c:pt>
                <c:pt idx="2393">
                  <c:v>1</c:v>
                </c:pt>
                <c:pt idx="2398">
                  <c:v>1</c:v>
                </c:pt>
                <c:pt idx="2400">
                  <c:v>2</c:v>
                </c:pt>
                <c:pt idx="2401">
                  <c:v>1</c:v>
                </c:pt>
                <c:pt idx="2404">
                  <c:v>1</c:v>
                </c:pt>
                <c:pt idx="2407">
                  <c:v>1</c:v>
                </c:pt>
                <c:pt idx="2408">
                  <c:v>1</c:v>
                </c:pt>
                <c:pt idx="2419">
                  <c:v>1</c:v>
                </c:pt>
                <c:pt idx="2421">
                  <c:v>1</c:v>
                </c:pt>
                <c:pt idx="2422">
                  <c:v>1</c:v>
                </c:pt>
                <c:pt idx="2423">
                  <c:v>1</c:v>
                </c:pt>
                <c:pt idx="2424">
                  <c:v>2</c:v>
                </c:pt>
                <c:pt idx="2429">
                  <c:v>1</c:v>
                </c:pt>
                <c:pt idx="2431">
                  <c:v>1</c:v>
                </c:pt>
                <c:pt idx="2433">
                  <c:v>1</c:v>
                </c:pt>
                <c:pt idx="2436">
                  <c:v>1</c:v>
                </c:pt>
                <c:pt idx="2437">
                  <c:v>1</c:v>
                </c:pt>
                <c:pt idx="2438">
                  <c:v>1</c:v>
                </c:pt>
                <c:pt idx="2444">
                  <c:v>2</c:v>
                </c:pt>
                <c:pt idx="2449">
                  <c:v>1</c:v>
                </c:pt>
                <c:pt idx="2452">
                  <c:v>1</c:v>
                </c:pt>
                <c:pt idx="2457">
                  <c:v>1</c:v>
                </c:pt>
                <c:pt idx="2458">
                  <c:v>1</c:v>
                </c:pt>
                <c:pt idx="2462">
                  <c:v>1</c:v>
                </c:pt>
                <c:pt idx="2463">
                  <c:v>1</c:v>
                </c:pt>
                <c:pt idx="2478">
                  <c:v>1</c:v>
                </c:pt>
                <c:pt idx="2479">
                  <c:v>1</c:v>
                </c:pt>
                <c:pt idx="2480">
                  <c:v>2</c:v>
                </c:pt>
                <c:pt idx="2485">
                  <c:v>1</c:v>
                </c:pt>
                <c:pt idx="2487">
                  <c:v>1</c:v>
                </c:pt>
                <c:pt idx="2489">
                  <c:v>2</c:v>
                </c:pt>
                <c:pt idx="2496">
                  <c:v>1</c:v>
                </c:pt>
                <c:pt idx="2503">
                  <c:v>1</c:v>
                </c:pt>
                <c:pt idx="2504">
                  <c:v>2</c:v>
                </c:pt>
                <c:pt idx="2507">
                  <c:v>1</c:v>
                </c:pt>
                <c:pt idx="2508">
                  <c:v>3</c:v>
                </c:pt>
                <c:pt idx="2509">
                  <c:v>1</c:v>
                </c:pt>
                <c:pt idx="2512">
                  <c:v>1</c:v>
                </c:pt>
                <c:pt idx="2519">
                  <c:v>1</c:v>
                </c:pt>
                <c:pt idx="2526">
                  <c:v>1</c:v>
                </c:pt>
                <c:pt idx="2528">
                  <c:v>2</c:v>
                </c:pt>
                <c:pt idx="2535">
                  <c:v>1</c:v>
                </c:pt>
                <c:pt idx="2536">
                  <c:v>1</c:v>
                </c:pt>
                <c:pt idx="2541">
                  <c:v>1</c:v>
                </c:pt>
                <c:pt idx="2545">
                  <c:v>1</c:v>
                </c:pt>
                <c:pt idx="2550">
                  <c:v>1</c:v>
                </c:pt>
                <c:pt idx="2551">
                  <c:v>1</c:v>
                </c:pt>
                <c:pt idx="2552">
                  <c:v>1</c:v>
                </c:pt>
                <c:pt idx="2554">
                  <c:v>2</c:v>
                </c:pt>
                <c:pt idx="2555">
                  <c:v>1</c:v>
                </c:pt>
                <c:pt idx="2560">
                  <c:v>1</c:v>
                </c:pt>
                <c:pt idx="2561">
                  <c:v>1</c:v>
                </c:pt>
                <c:pt idx="2562">
                  <c:v>1</c:v>
                </c:pt>
                <c:pt idx="2564">
                  <c:v>1</c:v>
                </c:pt>
                <c:pt idx="2566">
                  <c:v>2</c:v>
                </c:pt>
                <c:pt idx="2568">
                  <c:v>2</c:v>
                </c:pt>
                <c:pt idx="2571">
                  <c:v>1</c:v>
                </c:pt>
                <c:pt idx="2573">
                  <c:v>1</c:v>
                </c:pt>
                <c:pt idx="2575">
                  <c:v>1</c:v>
                </c:pt>
                <c:pt idx="2587">
                  <c:v>1</c:v>
                </c:pt>
                <c:pt idx="2591">
                  <c:v>1</c:v>
                </c:pt>
                <c:pt idx="2593">
                  <c:v>2</c:v>
                </c:pt>
                <c:pt idx="2597">
                  <c:v>2</c:v>
                </c:pt>
                <c:pt idx="2598">
                  <c:v>1</c:v>
                </c:pt>
                <c:pt idx="2599">
                  <c:v>1</c:v>
                </c:pt>
                <c:pt idx="2601">
                  <c:v>1</c:v>
                </c:pt>
                <c:pt idx="2605">
                  <c:v>1</c:v>
                </c:pt>
                <c:pt idx="2613">
                  <c:v>1</c:v>
                </c:pt>
                <c:pt idx="2614">
                  <c:v>1</c:v>
                </c:pt>
                <c:pt idx="2615">
                  <c:v>1</c:v>
                </c:pt>
                <c:pt idx="2616">
                  <c:v>2</c:v>
                </c:pt>
                <c:pt idx="2617">
                  <c:v>1</c:v>
                </c:pt>
                <c:pt idx="2619">
                  <c:v>1</c:v>
                </c:pt>
                <c:pt idx="2622">
                  <c:v>1</c:v>
                </c:pt>
                <c:pt idx="2623">
                  <c:v>1</c:v>
                </c:pt>
                <c:pt idx="2624">
                  <c:v>1</c:v>
                </c:pt>
                <c:pt idx="2625">
                  <c:v>1</c:v>
                </c:pt>
                <c:pt idx="2633">
                  <c:v>1</c:v>
                </c:pt>
                <c:pt idx="2642">
                  <c:v>1</c:v>
                </c:pt>
                <c:pt idx="2647">
                  <c:v>1</c:v>
                </c:pt>
                <c:pt idx="2648">
                  <c:v>1</c:v>
                </c:pt>
                <c:pt idx="2651">
                  <c:v>1</c:v>
                </c:pt>
                <c:pt idx="2656">
                  <c:v>1</c:v>
                </c:pt>
                <c:pt idx="2661">
                  <c:v>1</c:v>
                </c:pt>
                <c:pt idx="2663">
                  <c:v>1</c:v>
                </c:pt>
                <c:pt idx="2666">
                  <c:v>1</c:v>
                </c:pt>
                <c:pt idx="2668">
                  <c:v>1</c:v>
                </c:pt>
                <c:pt idx="2669">
                  <c:v>1</c:v>
                </c:pt>
                <c:pt idx="2670">
                  <c:v>1</c:v>
                </c:pt>
                <c:pt idx="2673">
                  <c:v>2</c:v>
                </c:pt>
                <c:pt idx="2680">
                  <c:v>1</c:v>
                </c:pt>
                <c:pt idx="2683">
                  <c:v>1</c:v>
                </c:pt>
                <c:pt idx="2689">
                  <c:v>1</c:v>
                </c:pt>
                <c:pt idx="2690">
                  <c:v>1</c:v>
                </c:pt>
                <c:pt idx="2692">
                  <c:v>1</c:v>
                </c:pt>
                <c:pt idx="2695">
                  <c:v>1</c:v>
                </c:pt>
                <c:pt idx="2701">
                  <c:v>1</c:v>
                </c:pt>
                <c:pt idx="2702">
                  <c:v>1</c:v>
                </c:pt>
                <c:pt idx="2711">
                  <c:v>1</c:v>
                </c:pt>
                <c:pt idx="2712">
                  <c:v>2</c:v>
                </c:pt>
                <c:pt idx="2713">
                  <c:v>1</c:v>
                </c:pt>
                <c:pt idx="2715">
                  <c:v>1</c:v>
                </c:pt>
                <c:pt idx="2718">
                  <c:v>1</c:v>
                </c:pt>
                <c:pt idx="2728">
                  <c:v>1</c:v>
                </c:pt>
                <c:pt idx="2729">
                  <c:v>1</c:v>
                </c:pt>
                <c:pt idx="2732">
                  <c:v>1</c:v>
                </c:pt>
                <c:pt idx="2741">
                  <c:v>1</c:v>
                </c:pt>
                <c:pt idx="2742">
                  <c:v>1</c:v>
                </c:pt>
                <c:pt idx="2745">
                  <c:v>1</c:v>
                </c:pt>
                <c:pt idx="2751">
                  <c:v>1</c:v>
                </c:pt>
                <c:pt idx="2752">
                  <c:v>2</c:v>
                </c:pt>
                <c:pt idx="2753">
                  <c:v>1</c:v>
                </c:pt>
                <c:pt idx="2754">
                  <c:v>1</c:v>
                </c:pt>
                <c:pt idx="2757">
                  <c:v>1</c:v>
                </c:pt>
                <c:pt idx="2758">
                  <c:v>1</c:v>
                </c:pt>
                <c:pt idx="2761">
                  <c:v>1</c:v>
                </c:pt>
                <c:pt idx="2769">
                  <c:v>2</c:v>
                </c:pt>
                <c:pt idx="2776">
                  <c:v>1</c:v>
                </c:pt>
                <c:pt idx="2777">
                  <c:v>1</c:v>
                </c:pt>
                <c:pt idx="2782">
                  <c:v>1</c:v>
                </c:pt>
                <c:pt idx="2791">
                  <c:v>1</c:v>
                </c:pt>
                <c:pt idx="2794">
                  <c:v>1</c:v>
                </c:pt>
                <c:pt idx="2798">
                  <c:v>1</c:v>
                </c:pt>
                <c:pt idx="2800">
                  <c:v>2</c:v>
                </c:pt>
                <c:pt idx="2807">
                  <c:v>1</c:v>
                </c:pt>
                <c:pt idx="2813">
                  <c:v>1</c:v>
                </c:pt>
                <c:pt idx="2816">
                  <c:v>1</c:v>
                </c:pt>
                <c:pt idx="2819">
                  <c:v>1</c:v>
                </c:pt>
                <c:pt idx="2820">
                  <c:v>1</c:v>
                </c:pt>
                <c:pt idx="2823">
                  <c:v>1</c:v>
                </c:pt>
                <c:pt idx="2826">
                  <c:v>1</c:v>
                </c:pt>
                <c:pt idx="2829">
                  <c:v>1</c:v>
                </c:pt>
                <c:pt idx="2831">
                  <c:v>1</c:v>
                </c:pt>
                <c:pt idx="2834">
                  <c:v>1</c:v>
                </c:pt>
                <c:pt idx="2837">
                  <c:v>1</c:v>
                </c:pt>
                <c:pt idx="2839">
                  <c:v>1</c:v>
                </c:pt>
                <c:pt idx="2842">
                  <c:v>1</c:v>
                </c:pt>
                <c:pt idx="2846">
                  <c:v>1</c:v>
                </c:pt>
                <c:pt idx="2849">
                  <c:v>1</c:v>
                </c:pt>
                <c:pt idx="2859">
                  <c:v>1</c:v>
                </c:pt>
                <c:pt idx="2870">
                  <c:v>1</c:v>
                </c:pt>
                <c:pt idx="2871">
                  <c:v>1</c:v>
                </c:pt>
                <c:pt idx="2872">
                  <c:v>1</c:v>
                </c:pt>
                <c:pt idx="2873">
                  <c:v>1</c:v>
                </c:pt>
                <c:pt idx="2874">
                  <c:v>2</c:v>
                </c:pt>
                <c:pt idx="2876">
                  <c:v>1</c:v>
                </c:pt>
                <c:pt idx="2894">
                  <c:v>1</c:v>
                </c:pt>
                <c:pt idx="2896">
                  <c:v>1</c:v>
                </c:pt>
                <c:pt idx="2897">
                  <c:v>1</c:v>
                </c:pt>
                <c:pt idx="2902">
                  <c:v>2</c:v>
                </c:pt>
                <c:pt idx="2909">
                  <c:v>1</c:v>
                </c:pt>
                <c:pt idx="2911">
                  <c:v>1</c:v>
                </c:pt>
                <c:pt idx="2912">
                  <c:v>1</c:v>
                </c:pt>
                <c:pt idx="2916">
                  <c:v>2</c:v>
                </c:pt>
                <c:pt idx="2921">
                  <c:v>1</c:v>
                </c:pt>
                <c:pt idx="2925">
                  <c:v>1</c:v>
                </c:pt>
                <c:pt idx="2927">
                  <c:v>1</c:v>
                </c:pt>
                <c:pt idx="2929">
                  <c:v>1</c:v>
                </c:pt>
                <c:pt idx="2936">
                  <c:v>1</c:v>
                </c:pt>
                <c:pt idx="2937">
                  <c:v>1</c:v>
                </c:pt>
                <c:pt idx="2943">
                  <c:v>1</c:v>
                </c:pt>
                <c:pt idx="2945">
                  <c:v>1</c:v>
                </c:pt>
                <c:pt idx="2950">
                  <c:v>1</c:v>
                </c:pt>
                <c:pt idx="2953">
                  <c:v>1</c:v>
                </c:pt>
                <c:pt idx="2954">
                  <c:v>1</c:v>
                </c:pt>
                <c:pt idx="2955">
                  <c:v>1</c:v>
                </c:pt>
                <c:pt idx="2966">
                  <c:v>1</c:v>
                </c:pt>
                <c:pt idx="2967">
                  <c:v>1</c:v>
                </c:pt>
                <c:pt idx="2969">
                  <c:v>1</c:v>
                </c:pt>
                <c:pt idx="2971">
                  <c:v>1</c:v>
                </c:pt>
                <c:pt idx="2986">
                  <c:v>1</c:v>
                </c:pt>
                <c:pt idx="2993">
                  <c:v>1</c:v>
                </c:pt>
                <c:pt idx="2996">
                  <c:v>1</c:v>
                </c:pt>
                <c:pt idx="3003">
                  <c:v>1</c:v>
                </c:pt>
                <c:pt idx="3004">
                  <c:v>1</c:v>
                </c:pt>
                <c:pt idx="3012">
                  <c:v>1</c:v>
                </c:pt>
                <c:pt idx="3018">
                  <c:v>1</c:v>
                </c:pt>
                <c:pt idx="3019">
                  <c:v>1</c:v>
                </c:pt>
                <c:pt idx="3021">
                  <c:v>1</c:v>
                </c:pt>
                <c:pt idx="3022">
                  <c:v>2</c:v>
                </c:pt>
                <c:pt idx="3036">
                  <c:v>1</c:v>
                </c:pt>
                <c:pt idx="3042">
                  <c:v>1</c:v>
                </c:pt>
                <c:pt idx="3045">
                  <c:v>1</c:v>
                </c:pt>
                <c:pt idx="3048">
                  <c:v>1</c:v>
                </c:pt>
                <c:pt idx="3049">
                  <c:v>1</c:v>
                </c:pt>
                <c:pt idx="3055">
                  <c:v>2</c:v>
                </c:pt>
                <c:pt idx="3056">
                  <c:v>1</c:v>
                </c:pt>
                <c:pt idx="3058">
                  <c:v>1</c:v>
                </c:pt>
                <c:pt idx="3061">
                  <c:v>1</c:v>
                </c:pt>
                <c:pt idx="3067">
                  <c:v>1</c:v>
                </c:pt>
                <c:pt idx="3070">
                  <c:v>1</c:v>
                </c:pt>
                <c:pt idx="3080">
                  <c:v>1</c:v>
                </c:pt>
                <c:pt idx="3081">
                  <c:v>1</c:v>
                </c:pt>
                <c:pt idx="3082">
                  <c:v>1</c:v>
                </c:pt>
                <c:pt idx="3083">
                  <c:v>1</c:v>
                </c:pt>
                <c:pt idx="3090">
                  <c:v>1</c:v>
                </c:pt>
                <c:pt idx="3099">
                  <c:v>1</c:v>
                </c:pt>
                <c:pt idx="3100">
                  <c:v>1</c:v>
                </c:pt>
                <c:pt idx="3103">
                  <c:v>1</c:v>
                </c:pt>
                <c:pt idx="3104">
                  <c:v>2</c:v>
                </c:pt>
                <c:pt idx="3105">
                  <c:v>1</c:v>
                </c:pt>
                <c:pt idx="3108">
                  <c:v>1</c:v>
                </c:pt>
                <c:pt idx="3114">
                  <c:v>1</c:v>
                </c:pt>
                <c:pt idx="3115">
                  <c:v>1</c:v>
                </c:pt>
                <c:pt idx="3119">
                  <c:v>1</c:v>
                </c:pt>
                <c:pt idx="3123">
                  <c:v>2</c:v>
                </c:pt>
                <c:pt idx="3132">
                  <c:v>2</c:v>
                </c:pt>
                <c:pt idx="3140">
                  <c:v>1</c:v>
                </c:pt>
                <c:pt idx="3146">
                  <c:v>1</c:v>
                </c:pt>
                <c:pt idx="3150">
                  <c:v>1</c:v>
                </c:pt>
                <c:pt idx="3151">
                  <c:v>1</c:v>
                </c:pt>
                <c:pt idx="3156">
                  <c:v>1</c:v>
                </c:pt>
                <c:pt idx="3158">
                  <c:v>1</c:v>
                </c:pt>
                <c:pt idx="3163">
                  <c:v>1</c:v>
                </c:pt>
                <c:pt idx="3165">
                  <c:v>1</c:v>
                </c:pt>
                <c:pt idx="3166">
                  <c:v>1</c:v>
                </c:pt>
                <c:pt idx="3170">
                  <c:v>1</c:v>
                </c:pt>
                <c:pt idx="3179">
                  <c:v>1</c:v>
                </c:pt>
                <c:pt idx="3183">
                  <c:v>1</c:v>
                </c:pt>
                <c:pt idx="3200">
                  <c:v>1</c:v>
                </c:pt>
                <c:pt idx="3201">
                  <c:v>1</c:v>
                </c:pt>
                <c:pt idx="3202">
                  <c:v>1</c:v>
                </c:pt>
                <c:pt idx="3204">
                  <c:v>1</c:v>
                </c:pt>
                <c:pt idx="3205">
                  <c:v>1</c:v>
                </c:pt>
                <c:pt idx="3210">
                  <c:v>1</c:v>
                </c:pt>
                <c:pt idx="3213">
                  <c:v>1</c:v>
                </c:pt>
                <c:pt idx="3216">
                  <c:v>1</c:v>
                </c:pt>
                <c:pt idx="3217">
                  <c:v>1</c:v>
                </c:pt>
                <c:pt idx="3224">
                  <c:v>1</c:v>
                </c:pt>
                <c:pt idx="3226">
                  <c:v>1</c:v>
                </c:pt>
                <c:pt idx="3229">
                  <c:v>1</c:v>
                </c:pt>
                <c:pt idx="3239">
                  <c:v>1</c:v>
                </c:pt>
                <c:pt idx="3240">
                  <c:v>1</c:v>
                </c:pt>
                <c:pt idx="3242">
                  <c:v>1</c:v>
                </c:pt>
                <c:pt idx="3244">
                  <c:v>1</c:v>
                </c:pt>
                <c:pt idx="3246">
                  <c:v>1</c:v>
                </c:pt>
                <c:pt idx="3248">
                  <c:v>1</c:v>
                </c:pt>
                <c:pt idx="3249">
                  <c:v>1</c:v>
                </c:pt>
                <c:pt idx="3252">
                  <c:v>1</c:v>
                </c:pt>
                <c:pt idx="3257">
                  <c:v>1</c:v>
                </c:pt>
                <c:pt idx="3261">
                  <c:v>1</c:v>
                </c:pt>
                <c:pt idx="3263">
                  <c:v>1</c:v>
                </c:pt>
                <c:pt idx="3265">
                  <c:v>1</c:v>
                </c:pt>
                <c:pt idx="3268">
                  <c:v>1</c:v>
                </c:pt>
                <c:pt idx="3274">
                  <c:v>1</c:v>
                </c:pt>
                <c:pt idx="3279">
                  <c:v>1</c:v>
                </c:pt>
                <c:pt idx="3280">
                  <c:v>1</c:v>
                </c:pt>
                <c:pt idx="3285">
                  <c:v>1</c:v>
                </c:pt>
                <c:pt idx="3295">
                  <c:v>1</c:v>
                </c:pt>
                <c:pt idx="3303">
                  <c:v>1</c:v>
                </c:pt>
                <c:pt idx="3304">
                  <c:v>1</c:v>
                </c:pt>
                <c:pt idx="3315">
                  <c:v>1</c:v>
                </c:pt>
                <c:pt idx="3316">
                  <c:v>1</c:v>
                </c:pt>
                <c:pt idx="3317">
                  <c:v>1</c:v>
                </c:pt>
                <c:pt idx="3320">
                  <c:v>2</c:v>
                </c:pt>
                <c:pt idx="3324">
                  <c:v>1</c:v>
                </c:pt>
                <c:pt idx="3330">
                  <c:v>1</c:v>
                </c:pt>
                <c:pt idx="3332">
                  <c:v>1</c:v>
                </c:pt>
                <c:pt idx="3334">
                  <c:v>1</c:v>
                </c:pt>
                <c:pt idx="3336">
                  <c:v>1</c:v>
                </c:pt>
                <c:pt idx="3342">
                  <c:v>1</c:v>
                </c:pt>
                <c:pt idx="3344">
                  <c:v>1</c:v>
                </c:pt>
                <c:pt idx="3351">
                  <c:v>1</c:v>
                </c:pt>
                <c:pt idx="3357">
                  <c:v>1</c:v>
                </c:pt>
                <c:pt idx="3358">
                  <c:v>1</c:v>
                </c:pt>
                <c:pt idx="3373">
                  <c:v>1</c:v>
                </c:pt>
                <c:pt idx="3378">
                  <c:v>1</c:v>
                </c:pt>
                <c:pt idx="3381">
                  <c:v>1</c:v>
                </c:pt>
                <c:pt idx="3383">
                  <c:v>1</c:v>
                </c:pt>
                <c:pt idx="3389">
                  <c:v>1</c:v>
                </c:pt>
                <c:pt idx="3392">
                  <c:v>1</c:v>
                </c:pt>
                <c:pt idx="3395">
                  <c:v>1</c:v>
                </c:pt>
                <c:pt idx="3398">
                  <c:v>1</c:v>
                </c:pt>
                <c:pt idx="3402">
                  <c:v>1</c:v>
                </c:pt>
                <c:pt idx="3403">
                  <c:v>1</c:v>
                </c:pt>
                <c:pt idx="3404">
                  <c:v>1</c:v>
                </c:pt>
                <c:pt idx="3408">
                  <c:v>1</c:v>
                </c:pt>
                <c:pt idx="3411">
                  <c:v>2</c:v>
                </c:pt>
                <c:pt idx="3413">
                  <c:v>1</c:v>
                </c:pt>
                <c:pt idx="3414">
                  <c:v>1</c:v>
                </c:pt>
                <c:pt idx="3418">
                  <c:v>2</c:v>
                </c:pt>
                <c:pt idx="3419">
                  <c:v>1</c:v>
                </c:pt>
                <c:pt idx="3423">
                  <c:v>1</c:v>
                </c:pt>
                <c:pt idx="3424">
                  <c:v>1</c:v>
                </c:pt>
                <c:pt idx="3434">
                  <c:v>1</c:v>
                </c:pt>
                <c:pt idx="3450">
                  <c:v>1</c:v>
                </c:pt>
                <c:pt idx="3453">
                  <c:v>1</c:v>
                </c:pt>
                <c:pt idx="3464">
                  <c:v>2</c:v>
                </c:pt>
                <c:pt idx="3470">
                  <c:v>1</c:v>
                </c:pt>
                <c:pt idx="3473">
                  <c:v>1</c:v>
                </c:pt>
                <c:pt idx="3475">
                  <c:v>1</c:v>
                </c:pt>
                <c:pt idx="3479">
                  <c:v>2</c:v>
                </c:pt>
                <c:pt idx="3480">
                  <c:v>1</c:v>
                </c:pt>
                <c:pt idx="3482">
                  <c:v>1</c:v>
                </c:pt>
                <c:pt idx="3483">
                  <c:v>1</c:v>
                </c:pt>
                <c:pt idx="3485">
                  <c:v>1</c:v>
                </c:pt>
                <c:pt idx="3487">
                  <c:v>1</c:v>
                </c:pt>
                <c:pt idx="3488">
                  <c:v>1</c:v>
                </c:pt>
                <c:pt idx="3489">
                  <c:v>1</c:v>
                </c:pt>
                <c:pt idx="3490">
                  <c:v>1</c:v>
                </c:pt>
                <c:pt idx="3494">
                  <c:v>1</c:v>
                </c:pt>
                <c:pt idx="3496">
                  <c:v>1</c:v>
                </c:pt>
                <c:pt idx="3497">
                  <c:v>1</c:v>
                </c:pt>
                <c:pt idx="3498">
                  <c:v>1</c:v>
                </c:pt>
                <c:pt idx="3503">
                  <c:v>1</c:v>
                </c:pt>
                <c:pt idx="3506">
                  <c:v>1</c:v>
                </c:pt>
                <c:pt idx="3516">
                  <c:v>1</c:v>
                </c:pt>
                <c:pt idx="3523">
                  <c:v>2</c:v>
                </c:pt>
                <c:pt idx="3526">
                  <c:v>1</c:v>
                </c:pt>
                <c:pt idx="3531">
                  <c:v>1</c:v>
                </c:pt>
                <c:pt idx="3532">
                  <c:v>1</c:v>
                </c:pt>
                <c:pt idx="3534">
                  <c:v>1</c:v>
                </c:pt>
                <c:pt idx="3547">
                  <c:v>1</c:v>
                </c:pt>
                <c:pt idx="3556">
                  <c:v>1</c:v>
                </c:pt>
                <c:pt idx="3557">
                  <c:v>1</c:v>
                </c:pt>
                <c:pt idx="3558">
                  <c:v>1</c:v>
                </c:pt>
                <c:pt idx="3559">
                  <c:v>1</c:v>
                </c:pt>
                <c:pt idx="3562">
                  <c:v>1</c:v>
                </c:pt>
                <c:pt idx="3564">
                  <c:v>1</c:v>
                </c:pt>
                <c:pt idx="3568">
                  <c:v>1</c:v>
                </c:pt>
                <c:pt idx="3571">
                  <c:v>1</c:v>
                </c:pt>
                <c:pt idx="3576">
                  <c:v>1</c:v>
                </c:pt>
                <c:pt idx="3585">
                  <c:v>1</c:v>
                </c:pt>
                <c:pt idx="3586">
                  <c:v>1</c:v>
                </c:pt>
                <c:pt idx="3587">
                  <c:v>1</c:v>
                </c:pt>
                <c:pt idx="3589">
                  <c:v>1</c:v>
                </c:pt>
                <c:pt idx="3590">
                  <c:v>1</c:v>
                </c:pt>
                <c:pt idx="3592">
                  <c:v>1</c:v>
                </c:pt>
                <c:pt idx="3599">
                  <c:v>1</c:v>
                </c:pt>
                <c:pt idx="3609">
                  <c:v>1</c:v>
                </c:pt>
                <c:pt idx="3620">
                  <c:v>1</c:v>
                </c:pt>
                <c:pt idx="3622">
                  <c:v>1</c:v>
                </c:pt>
                <c:pt idx="3623">
                  <c:v>1</c:v>
                </c:pt>
                <c:pt idx="3632">
                  <c:v>1</c:v>
                </c:pt>
                <c:pt idx="3637">
                  <c:v>1</c:v>
                </c:pt>
                <c:pt idx="3643">
                  <c:v>1</c:v>
                </c:pt>
                <c:pt idx="3647">
                  <c:v>1</c:v>
                </c:pt>
                <c:pt idx="3663">
                  <c:v>1</c:v>
                </c:pt>
                <c:pt idx="3665">
                  <c:v>2</c:v>
                </c:pt>
                <c:pt idx="3667">
                  <c:v>1</c:v>
                </c:pt>
                <c:pt idx="3668">
                  <c:v>1</c:v>
                </c:pt>
                <c:pt idx="3669">
                  <c:v>1</c:v>
                </c:pt>
                <c:pt idx="3671">
                  <c:v>1</c:v>
                </c:pt>
                <c:pt idx="3673">
                  <c:v>1</c:v>
                </c:pt>
                <c:pt idx="3679">
                  <c:v>1</c:v>
                </c:pt>
                <c:pt idx="3686">
                  <c:v>1</c:v>
                </c:pt>
                <c:pt idx="3688">
                  <c:v>1</c:v>
                </c:pt>
                <c:pt idx="3691">
                  <c:v>1</c:v>
                </c:pt>
                <c:pt idx="3696">
                  <c:v>1</c:v>
                </c:pt>
                <c:pt idx="3701">
                  <c:v>1</c:v>
                </c:pt>
                <c:pt idx="3708">
                  <c:v>2</c:v>
                </c:pt>
                <c:pt idx="3709">
                  <c:v>1</c:v>
                </c:pt>
                <c:pt idx="3711">
                  <c:v>1</c:v>
                </c:pt>
                <c:pt idx="3712">
                  <c:v>1</c:v>
                </c:pt>
                <c:pt idx="3720">
                  <c:v>1</c:v>
                </c:pt>
                <c:pt idx="3723">
                  <c:v>1</c:v>
                </c:pt>
                <c:pt idx="3739">
                  <c:v>1</c:v>
                </c:pt>
                <c:pt idx="3744">
                  <c:v>1</c:v>
                </c:pt>
                <c:pt idx="3749">
                  <c:v>2</c:v>
                </c:pt>
                <c:pt idx="3760">
                  <c:v>1</c:v>
                </c:pt>
                <c:pt idx="3767">
                  <c:v>1</c:v>
                </c:pt>
                <c:pt idx="3779">
                  <c:v>1</c:v>
                </c:pt>
                <c:pt idx="3781">
                  <c:v>2</c:v>
                </c:pt>
                <c:pt idx="3784">
                  <c:v>1</c:v>
                </c:pt>
                <c:pt idx="3787">
                  <c:v>1</c:v>
                </c:pt>
                <c:pt idx="3789">
                  <c:v>1</c:v>
                </c:pt>
                <c:pt idx="3791">
                  <c:v>1</c:v>
                </c:pt>
                <c:pt idx="3792">
                  <c:v>1</c:v>
                </c:pt>
                <c:pt idx="3798">
                  <c:v>1</c:v>
                </c:pt>
                <c:pt idx="3805">
                  <c:v>2</c:v>
                </c:pt>
                <c:pt idx="3810">
                  <c:v>1</c:v>
                </c:pt>
                <c:pt idx="3811">
                  <c:v>1</c:v>
                </c:pt>
                <c:pt idx="3812">
                  <c:v>1</c:v>
                </c:pt>
                <c:pt idx="3815">
                  <c:v>1</c:v>
                </c:pt>
                <c:pt idx="3830">
                  <c:v>1</c:v>
                </c:pt>
                <c:pt idx="3831">
                  <c:v>1</c:v>
                </c:pt>
                <c:pt idx="3835">
                  <c:v>1</c:v>
                </c:pt>
                <c:pt idx="3844">
                  <c:v>1</c:v>
                </c:pt>
                <c:pt idx="3846">
                  <c:v>1</c:v>
                </c:pt>
                <c:pt idx="3847">
                  <c:v>1</c:v>
                </c:pt>
                <c:pt idx="3852">
                  <c:v>2</c:v>
                </c:pt>
                <c:pt idx="3860">
                  <c:v>1</c:v>
                </c:pt>
                <c:pt idx="3868">
                  <c:v>1</c:v>
                </c:pt>
                <c:pt idx="3873">
                  <c:v>1</c:v>
                </c:pt>
                <c:pt idx="3877">
                  <c:v>1</c:v>
                </c:pt>
                <c:pt idx="3878">
                  <c:v>1</c:v>
                </c:pt>
                <c:pt idx="3879">
                  <c:v>1</c:v>
                </c:pt>
                <c:pt idx="3880">
                  <c:v>1</c:v>
                </c:pt>
                <c:pt idx="3884">
                  <c:v>1</c:v>
                </c:pt>
                <c:pt idx="3896">
                  <c:v>2</c:v>
                </c:pt>
                <c:pt idx="3906">
                  <c:v>1</c:v>
                </c:pt>
                <c:pt idx="3908">
                  <c:v>1</c:v>
                </c:pt>
                <c:pt idx="3909">
                  <c:v>1</c:v>
                </c:pt>
                <c:pt idx="3913">
                  <c:v>1</c:v>
                </c:pt>
                <c:pt idx="3914">
                  <c:v>2</c:v>
                </c:pt>
                <c:pt idx="3915">
                  <c:v>1</c:v>
                </c:pt>
                <c:pt idx="3916">
                  <c:v>1</c:v>
                </c:pt>
                <c:pt idx="3921">
                  <c:v>1</c:v>
                </c:pt>
                <c:pt idx="3924">
                  <c:v>1</c:v>
                </c:pt>
                <c:pt idx="3928">
                  <c:v>1</c:v>
                </c:pt>
                <c:pt idx="3930">
                  <c:v>1</c:v>
                </c:pt>
                <c:pt idx="3935">
                  <c:v>1</c:v>
                </c:pt>
                <c:pt idx="3938">
                  <c:v>1</c:v>
                </c:pt>
                <c:pt idx="3944">
                  <c:v>1</c:v>
                </c:pt>
                <c:pt idx="3946">
                  <c:v>1</c:v>
                </c:pt>
                <c:pt idx="3948">
                  <c:v>1</c:v>
                </c:pt>
                <c:pt idx="3951">
                  <c:v>1</c:v>
                </c:pt>
                <c:pt idx="3968">
                  <c:v>1</c:v>
                </c:pt>
                <c:pt idx="3983">
                  <c:v>1</c:v>
                </c:pt>
                <c:pt idx="3987">
                  <c:v>1</c:v>
                </c:pt>
                <c:pt idx="3992">
                  <c:v>1</c:v>
                </c:pt>
                <c:pt idx="3998">
                  <c:v>1</c:v>
                </c:pt>
                <c:pt idx="4001">
                  <c:v>1</c:v>
                </c:pt>
                <c:pt idx="4002">
                  <c:v>1</c:v>
                </c:pt>
                <c:pt idx="4012">
                  <c:v>1</c:v>
                </c:pt>
                <c:pt idx="4018">
                  <c:v>1</c:v>
                </c:pt>
                <c:pt idx="4020">
                  <c:v>1</c:v>
                </c:pt>
                <c:pt idx="4031">
                  <c:v>1</c:v>
                </c:pt>
                <c:pt idx="4037">
                  <c:v>1</c:v>
                </c:pt>
                <c:pt idx="4042">
                  <c:v>1</c:v>
                </c:pt>
                <c:pt idx="4049">
                  <c:v>1</c:v>
                </c:pt>
                <c:pt idx="4060">
                  <c:v>1</c:v>
                </c:pt>
                <c:pt idx="4062">
                  <c:v>1</c:v>
                </c:pt>
                <c:pt idx="4069">
                  <c:v>1</c:v>
                </c:pt>
                <c:pt idx="4072">
                  <c:v>1</c:v>
                </c:pt>
                <c:pt idx="4076">
                  <c:v>1</c:v>
                </c:pt>
                <c:pt idx="4088">
                  <c:v>1</c:v>
                </c:pt>
                <c:pt idx="4093">
                  <c:v>1</c:v>
                </c:pt>
                <c:pt idx="4104">
                  <c:v>1</c:v>
                </c:pt>
                <c:pt idx="4105">
                  <c:v>1</c:v>
                </c:pt>
                <c:pt idx="4107">
                  <c:v>1</c:v>
                </c:pt>
                <c:pt idx="4108">
                  <c:v>1</c:v>
                </c:pt>
                <c:pt idx="4109">
                  <c:v>1</c:v>
                </c:pt>
                <c:pt idx="4112">
                  <c:v>2</c:v>
                </c:pt>
                <c:pt idx="4118">
                  <c:v>1</c:v>
                </c:pt>
                <c:pt idx="4121">
                  <c:v>1</c:v>
                </c:pt>
                <c:pt idx="4122">
                  <c:v>1</c:v>
                </c:pt>
                <c:pt idx="4126">
                  <c:v>2</c:v>
                </c:pt>
                <c:pt idx="4128">
                  <c:v>1</c:v>
                </c:pt>
                <c:pt idx="4135">
                  <c:v>1</c:v>
                </c:pt>
                <c:pt idx="4136">
                  <c:v>1</c:v>
                </c:pt>
                <c:pt idx="4137">
                  <c:v>1</c:v>
                </c:pt>
                <c:pt idx="4139">
                  <c:v>1</c:v>
                </c:pt>
                <c:pt idx="4144">
                  <c:v>1</c:v>
                </c:pt>
                <c:pt idx="4149">
                  <c:v>1</c:v>
                </c:pt>
                <c:pt idx="4151">
                  <c:v>1</c:v>
                </c:pt>
                <c:pt idx="4152">
                  <c:v>1</c:v>
                </c:pt>
                <c:pt idx="4162">
                  <c:v>1</c:v>
                </c:pt>
                <c:pt idx="4165">
                  <c:v>1</c:v>
                </c:pt>
                <c:pt idx="4169">
                  <c:v>1</c:v>
                </c:pt>
                <c:pt idx="4172">
                  <c:v>1</c:v>
                </c:pt>
                <c:pt idx="4174">
                  <c:v>1</c:v>
                </c:pt>
                <c:pt idx="4175">
                  <c:v>1</c:v>
                </c:pt>
                <c:pt idx="4178">
                  <c:v>1</c:v>
                </c:pt>
                <c:pt idx="4184">
                  <c:v>1</c:v>
                </c:pt>
                <c:pt idx="4191">
                  <c:v>1</c:v>
                </c:pt>
                <c:pt idx="4194">
                  <c:v>1</c:v>
                </c:pt>
                <c:pt idx="4196">
                  <c:v>1</c:v>
                </c:pt>
                <c:pt idx="4198">
                  <c:v>2</c:v>
                </c:pt>
                <c:pt idx="4214">
                  <c:v>1</c:v>
                </c:pt>
                <c:pt idx="4224">
                  <c:v>1</c:v>
                </c:pt>
                <c:pt idx="4226">
                  <c:v>1</c:v>
                </c:pt>
                <c:pt idx="4230">
                  <c:v>1</c:v>
                </c:pt>
                <c:pt idx="4235">
                  <c:v>1</c:v>
                </c:pt>
                <c:pt idx="4238">
                  <c:v>1</c:v>
                </c:pt>
                <c:pt idx="4241">
                  <c:v>1</c:v>
                </c:pt>
                <c:pt idx="4246">
                  <c:v>1</c:v>
                </c:pt>
                <c:pt idx="4254">
                  <c:v>1</c:v>
                </c:pt>
                <c:pt idx="4260">
                  <c:v>1</c:v>
                </c:pt>
                <c:pt idx="4267">
                  <c:v>1</c:v>
                </c:pt>
                <c:pt idx="4269">
                  <c:v>1</c:v>
                </c:pt>
                <c:pt idx="4275">
                  <c:v>1</c:v>
                </c:pt>
                <c:pt idx="4280">
                  <c:v>1</c:v>
                </c:pt>
                <c:pt idx="4289">
                  <c:v>1</c:v>
                </c:pt>
                <c:pt idx="4291">
                  <c:v>1</c:v>
                </c:pt>
                <c:pt idx="4301">
                  <c:v>1</c:v>
                </c:pt>
                <c:pt idx="4302">
                  <c:v>1</c:v>
                </c:pt>
                <c:pt idx="4305">
                  <c:v>1</c:v>
                </c:pt>
                <c:pt idx="4318">
                  <c:v>1</c:v>
                </c:pt>
                <c:pt idx="4319">
                  <c:v>1</c:v>
                </c:pt>
                <c:pt idx="4322">
                  <c:v>1</c:v>
                </c:pt>
                <c:pt idx="4323">
                  <c:v>1</c:v>
                </c:pt>
                <c:pt idx="4340">
                  <c:v>1</c:v>
                </c:pt>
                <c:pt idx="4343">
                  <c:v>1</c:v>
                </c:pt>
                <c:pt idx="4344">
                  <c:v>1</c:v>
                </c:pt>
                <c:pt idx="4345">
                  <c:v>1</c:v>
                </c:pt>
                <c:pt idx="4348">
                  <c:v>1</c:v>
                </c:pt>
                <c:pt idx="4349">
                  <c:v>1</c:v>
                </c:pt>
                <c:pt idx="4369">
                  <c:v>1</c:v>
                </c:pt>
                <c:pt idx="4374">
                  <c:v>1</c:v>
                </c:pt>
                <c:pt idx="4377">
                  <c:v>1</c:v>
                </c:pt>
                <c:pt idx="4382">
                  <c:v>1</c:v>
                </c:pt>
                <c:pt idx="4383">
                  <c:v>1</c:v>
                </c:pt>
                <c:pt idx="4384">
                  <c:v>1</c:v>
                </c:pt>
                <c:pt idx="4388">
                  <c:v>1</c:v>
                </c:pt>
                <c:pt idx="4394">
                  <c:v>1</c:v>
                </c:pt>
                <c:pt idx="4396">
                  <c:v>1</c:v>
                </c:pt>
                <c:pt idx="4397">
                  <c:v>1</c:v>
                </c:pt>
                <c:pt idx="4410">
                  <c:v>1</c:v>
                </c:pt>
                <c:pt idx="4419">
                  <c:v>1</c:v>
                </c:pt>
                <c:pt idx="4422">
                  <c:v>1</c:v>
                </c:pt>
                <c:pt idx="4423">
                  <c:v>1</c:v>
                </c:pt>
                <c:pt idx="4425">
                  <c:v>1</c:v>
                </c:pt>
                <c:pt idx="4428">
                  <c:v>1</c:v>
                </c:pt>
                <c:pt idx="4436">
                  <c:v>1</c:v>
                </c:pt>
                <c:pt idx="4437">
                  <c:v>1</c:v>
                </c:pt>
                <c:pt idx="4445">
                  <c:v>1</c:v>
                </c:pt>
                <c:pt idx="4450">
                  <c:v>1</c:v>
                </c:pt>
                <c:pt idx="4459">
                  <c:v>2</c:v>
                </c:pt>
                <c:pt idx="4463">
                  <c:v>1</c:v>
                </c:pt>
                <c:pt idx="4464">
                  <c:v>1</c:v>
                </c:pt>
                <c:pt idx="4467">
                  <c:v>1</c:v>
                </c:pt>
                <c:pt idx="4472">
                  <c:v>1</c:v>
                </c:pt>
                <c:pt idx="4477">
                  <c:v>1</c:v>
                </c:pt>
                <c:pt idx="4478">
                  <c:v>1</c:v>
                </c:pt>
                <c:pt idx="4480">
                  <c:v>1</c:v>
                </c:pt>
                <c:pt idx="4486">
                  <c:v>2</c:v>
                </c:pt>
                <c:pt idx="4487">
                  <c:v>1</c:v>
                </c:pt>
                <c:pt idx="4489">
                  <c:v>1</c:v>
                </c:pt>
                <c:pt idx="4495">
                  <c:v>1</c:v>
                </c:pt>
                <c:pt idx="4504">
                  <c:v>1</c:v>
                </c:pt>
                <c:pt idx="4516">
                  <c:v>1</c:v>
                </c:pt>
                <c:pt idx="4517">
                  <c:v>1</c:v>
                </c:pt>
                <c:pt idx="4522">
                  <c:v>1</c:v>
                </c:pt>
                <c:pt idx="4524">
                  <c:v>1</c:v>
                </c:pt>
                <c:pt idx="4528">
                  <c:v>1</c:v>
                </c:pt>
                <c:pt idx="4529">
                  <c:v>1</c:v>
                </c:pt>
                <c:pt idx="4531">
                  <c:v>1</c:v>
                </c:pt>
                <c:pt idx="4532">
                  <c:v>1</c:v>
                </c:pt>
                <c:pt idx="4534">
                  <c:v>2</c:v>
                </c:pt>
                <c:pt idx="4536">
                  <c:v>1</c:v>
                </c:pt>
                <c:pt idx="4537">
                  <c:v>1</c:v>
                </c:pt>
                <c:pt idx="4540">
                  <c:v>1</c:v>
                </c:pt>
                <c:pt idx="4543">
                  <c:v>1</c:v>
                </c:pt>
                <c:pt idx="4553">
                  <c:v>1</c:v>
                </c:pt>
                <c:pt idx="4562">
                  <c:v>1</c:v>
                </c:pt>
                <c:pt idx="4564">
                  <c:v>1</c:v>
                </c:pt>
                <c:pt idx="4570">
                  <c:v>2</c:v>
                </c:pt>
                <c:pt idx="4571">
                  <c:v>1</c:v>
                </c:pt>
                <c:pt idx="4572">
                  <c:v>1</c:v>
                </c:pt>
                <c:pt idx="4575">
                  <c:v>1</c:v>
                </c:pt>
                <c:pt idx="4587">
                  <c:v>1</c:v>
                </c:pt>
                <c:pt idx="4588">
                  <c:v>1</c:v>
                </c:pt>
                <c:pt idx="4592">
                  <c:v>1</c:v>
                </c:pt>
                <c:pt idx="4593">
                  <c:v>1</c:v>
                </c:pt>
                <c:pt idx="4600">
                  <c:v>1</c:v>
                </c:pt>
                <c:pt idx="4603">
                  <c:v>1</c:v>
                </c:pt>
                <c:pt idx="4607">
                  <c:v>1</c:v>
                </c:pt>
                <c:pt idx="4608">
                  <c:v>1</c:v>
                </c:pt>
                <c:pt idx="4611">
                  <c:v>1</c:v>
                </c:pt>
                <c:pt idx="4613">
                  <c:v>1</c:v>
                </c:pt>
                <c:pt idx="4616">
                  <c:v>1</c:v>
                </c:pt>
                <c:pt idx="4619">
                  <c:v>1</c:v>
                </c:pt>
                <c:pt idx="4639">
                  <c:v>1</c:v>
                </c:pt>
                <c:pt idx="4641">
                  <c:v>1</c:v>
                </c:pt>
                <c:pt idx="4646">
                  <c:v>1</c:v>
                </c:pt>
                <c:pt idx="4658">
                  <c:v>1</c:v>
                </c:pt>
                <c:pt idx="4672">
                  <c:v>1</c:v>
                </c:pt>
                <c:pt idx="4675">
                  <c:v>1</c:v>
                </c:pt>
                <c:pt idx="4676">
                  <c:v>1</c:v>
                </c:pt>
                <c:pt idx="4677">
                  <c:v>1</c:v>
                </c:pt>
                <c:pt idx="4678">
                  <c:v>1</c:v>
                </c:pt>
                <c:pt idx="4686">
                  <c:v>1</c:v>
                </c:pt>
                <c:pt idx="4688">
                  <c:v>1</c:v>
                </c:pt>
                <c:pt idx="4689">
                  <c:v>1</c:v>
                </c:pt>
                <c:pt idx="4699">
                  <c:v>1</c:v>
                </c:pt>
                <c:pt idx="4701">
                  <c:v>1</c:v>
                </c:pt>
                <c:pt idx="4711">
                  <c:v>1</c:v>
                </c:pt>
                <c:pt idx="4712">
                  <c:v>1</c:v>
                </c:pt>
                <c:pt idx="4717">
                  <c:v>1</c:v>
                </c:pt>
                <c:pt idx="4720">
                  <c:v>1</c:v>
                </c:pt>
                <c:pt idx="4726">
                  <c:v>1</c:v>
                </c:pt>
                <c:pt idx="4732">
                  <c:v>1</c:v>
                </c:pt>
                <c:pt idx="4733">
                  <c:v>1</c:v>
                </c:pt>
                <c:pt idx="4734">
                  <c:v>1</c:v>
                </c:pt>
                <c:pt idx="4736">
                  <c:v>1</c:v>
                </c:pt>
                <c:pt idx="4739">
                  <c:v>1</c:v>
                </c:pt>
                <c:pt idx="4744">
                  <c:v>1</c:v>
                </c:pt>
                <c:pt idx="4754">
                  <c:v>1</c:v>
                </c:pt>
                <c:pt idx="4755">
                  <c:v>1</c:v>
                </c:pt>
                <c:pt idx="4760">
                  <c:v>1</c:v>
                </c:pt>
                <c:pt idx="4769">
                  <c:v>1</c:v>
                </c:pt>
                <c:pt idx="4775">
                  <c:v>2</c:v>
                </c:pt>
                <c:pt idx="4778">
                  <c:v>1</c:v>
                </c:pt>
                <c:pt idx="4780">
                  <c:v>1</c:v>
                </c:pt>
                <c:pt idx="4785">
                  <c:v>1</c:v>
                </c:pt>
                <c:pt idx="4788">
                  <c:v>1</c:v>
                </c:pt>
                <c:pt idx="4792">
                  <c:v>1</c:v>
                </c:pt>
                <c:pt idx="4801">
                  <c:v>1</c:v>
                </c:pt>
                <c:pt idx="4805">
                  <c:v>1</c:v>
                </c:pt>
                <c:pt idx="4809">
                  <c:v>1</c:v>
                </c:pt>
                <c:pt idx="4811">
                  <c:v>1</c:v>
                </c:pt>
                <c:pt idx="4816">
                  <c:v>1</c:v>
                </c:pt>
                <c:pt idx="4817">
                  <c:v>1</c:v>
                </c:pt>
                <c:pt idx="4822">
                  <c:v>2</c:v>
                </c:pt>
                <c:pt idx="4823">
                  <c:v>1</c:v>
                </c:pt>
                <c:pt idx="4826">
                  <c:v>1</c:v>
                </c:pt>
                <c:pt idx="4827">
                  <c:v>1</c:v>
                </c:pt>
                <c:pt idx="4829">
                  <c:v>1</c:v>
                </c:pt>
                <c:pt idx="4834">
                  <c:v>1</c:v>
                </c:pt>
                <c:pt idx="4837">
                  <c:v>2</c:v>
                </c:pt>
                <c:pt idx="4838">
                  <c:v>1</c:v>
                </c:pt>
                <c:pt idx="4844">
                  <c:v>1</c:v>
                </c:pt>
                <c:pt idx="4845">
                  <c:v>1</c:v>
                </c:pt>
                <c:pt idx="4852">
                  <c:v>1</c:v>
                </c:pt>
                <c:pt idx="4853">
                  <c:v>1</c:v>
                </c:pt>
                <c:pt idx="4864">
                  <c:v>1</c:v>
                </c:pt>
                <c:pt idx="4867">
                  <c:v>1</c:v>
                </c:pt>
                <c:pt idx="4868">
                  <c:v>1</c:v>
                </c:pt>
                <c:pt idx="4869">
                  <c:v>1</c:v>
                </c:pt>
                <c:pt idx="4871">
                  <c:v>1</c:v>
                </c:pt>
                <c:pt idx="4874">
                  <c:v>1</c:v>
                </c:pt>
                <c:pt idx="4878">
                  <c:v>1</c:v>
                </c:pt>
                <c:pt idx="4888">
                  <c:v>1</c:v>
                </c:pt>
                <c:pt idx="4893">
                  <c:v>1</c:v>
                </c:pt>
                <c:pt idx="4903">
                  <c:v>1</c:v>
                </c:pt>
                <c:pt idx="4904">
                  <c:v>1</c:v>
                </c:pt>
                <c:pt idx="4913">
                  <c:v>1</c:v>
                </c:pt>
                <c:pt idx="4916">
                  <c:v>1</c:v>
                </c:pt>
                <c:pt idx="4918">
                  <c:v>1</c:v>
                </c:pt>
                <c:pt idx="4922">
                  <c:v>2</c:v>
                </c:pt>
                <c:pt idx="4934">
                  <c:v>1</c:v>
                </c:pt>
                <c:pt idx="4937">
                  <c:v>1</c:v>
                </c:pt>
                <c:pt idx="4943">
                  <c:v>1</c:v>
                </c:pt>
                <c:pt idx="4946">
                  <c:v>1</c:v>
                </c:pt>
                <c:pt idx="4959">
                  <c:v>1</c:v>
                </c:pt>
                <c:pt idx="4966">
                  <c:v>1</c:v>
                </c:pt>
                <c:pt idx="4967">
                  <c:v>1</c:v>
                </c:pt>
                <c:pt idx="4968">
                  <c:v>2</c:v>
                </c:pt>
                <c:pt idx="4983">
                  <c:v>1</c:v>
                </c:pt>
                <c:pt idx="4986">
                  <c:v>1</c:v>
                </c:pt>
                <c:pt idx="4987">
                  <c:v>1</c:v>
                </c:pt>
                <c:pt idx="4990">
                  <c:v>1</c:v>
                </c:pt>
                <c:pt idx="4991">
                  <c:v>1</c:v>
                </c:pt>
                <c:pt idx="4995">
                  <c:v>1</c:v>
                </c:pt>
                <c:pt idx="4996">
                  <c:v>1</c:v>
                </c:pt>
                <c:pt idx="5002">
                  <c:v>1</c:v>
                </c:pt>
                <c:pt idx="5013">
                  <c:v>2</c:v>
                </c:pt>
                <c:pt idx="5015">
                  <c:v>1</c:v>
                </c:pt>
                <c:pt idx="5022">
                  <c:v>1</c:v>
                </c:pt>
                <c:pt idx="5029">
                  <c:v>1</c:v>
                </c:pt>
                <c:pt idx="5031">
                  <c:v>1</c:v>
                </c:pt>
                <c:pt idx="5035">
                  <c:v>2</c:v>
                </c:pt>
                <c:pt idx="5037">
                  <c:v>1</c:v>
                </c:pt>
                <c:pt idx="5038">
                  <c:v>1</c:v>
                </c:pt>
                <c:pt idx="5039">
                  <c:v>1</c:v>
                </c:pt>
                <c:pt idx="5043">
                  <c:v>2</c:v>
                </c:pt>
                <c:pt idx="5046">
                  <c:v>1</c:v>
                </c:pt>
                <c:pt idx="5049">
                  <c:v>1</c:v>
                </c:pt>
                <c:pt idx="5053">
                  <c:v>1</c:v>
                </c:pt>
                <c:pt idx="5054">
                  <c:v>1</c:v>
                </c:pt>
                <c:pt idx="5055">
                  <c:v>1</c:v>
                </c:pt>
                <c:pt idx="5056">
                  <c:v>1</c:v>
                </c:pt>
                <c:pt idx="5059">
                  <c:v>1</c:v>
                </c:pt>
                <c:pt idx="5060">
                  <c:v>1</c:v>
                </c:pt>
                <c:pt idx="5062">
                  <c:v>1</c:v>
                </c:pt>
                <c:pt idx="5067">
                  <c:v>1</c:v>
                </c:pt>
                <c:pt idx="5068">
                  <c:v>1</c:v>
                </c:pt>
                <c:pt idx="5072">
                  <c:v>1</c:v>
                </c:pt>
                <c:pt idx="5074">
                  <c:v>1</c:v>
                </c:pt>
                <c:pt idx="5077">
                  <c:v>1</c:v>
                </c:pt>
                <c:pt idx="5080">
                  <c:v>2</c:v>
                </c:pt>
                <c:pt idx="5083">
                  <c:v>1</c:v>
                </c:pt>
                <c:pt idx="5088">
                  <c:v>1</c:v>
                </c:pt>
                <c:pt idx="5089">
                  <c:v>1</c:v>
                </c:pt>
                <c:pt idx="5095">
                  <c:v>2</c:v>
                </c:pt>
                <c:pt idx="5100">
                  <c:v>1</c:v>
                </c:pt>
                <c:pt idx="5104">
                  <c:v>1</c:v>
                </c:pt>
                <c:pt idx="5113">
                  <c:v>1</c:v>
                </c:pt>
                <c:pt idx="5116">
                  <c:v>1</c:v>
                </c:pt>
                <c:pt idx="5117">
                  <c:v>1</c:v>
                </c:pt>
                <c:pt idx="5119">
                  <c:v>2</c:v>
                </c:pt>
                <c:pt idx="5121">
                  <c:v>1</c:v>
                </c:pt>
                <c:pt idx="5122">
                  <c:v>1</c:v>
                </c:pt>
                <c:pt idx="5130">
                  <c:v>1</c:v>
                </c:pt>
                <c:pt idx="5131">
                  <c:v>1</c:v>
                </c:pt>
                <c:pt idx="5132">
                  <c:v>1</c:v>
                </c:pt>
                <c:pt idx="5134">
                  <c:v>1</c:v>
                </c:pt>
                <c:pt idx="5137">
                  <c:v>1</c:v>
                </c:pt>
                <c:pt idx="5141">
                  <c:v>1</c:v>
                </c:pt>
                <c:pt idx="5143">
                  <c:v>1</c:v>
                </c:pt>
                <c:pt idx="5147">
                  <c:v>1</c:v>
                </c:pt>
                <c:pt idx="5148">
                  <c:v>1</c:v>
                </c:pt>
                <c:pt idx="5154">
                  <c:v>1</c:v>
                </c:pt>
                <c:pt idx="5156">
                  <c:v>1</c:v>
                </c:pt>
                <c:pt idx="5157">
                  <c:v>1</c:v>
                </c:pt>
                <c:pt idx="5161">
                  <c:v>1</c:v>
                </c:pt>
                <c:pt idx="5171">
                  <c:v>1</c:v>
                </c:pt>
                <c:pt idx="5178">
                  <c:v>1</c:v>
                </c:pt>
                <c:pt idx="5180">
                  <c:v>1</c:v>
                </c:pt>
                <c:pt idx="5181">
                  <c:v>1</c:v>
                </c:pt>
                <c:pt idx="5185">
                  <c:v>2</c:v>
                </c:pt>
                <c:pt idx="5186">
                  <c:v>1</c:v>
                </c:pt>
                <c:pt idx="5189">
                  <c:v>1</c:v>
                </c:pt>
                <c:pt idx="5192">
                  <c:v>1</c:v>
                </c:pt>
                <c:pt idx="5193">
                  <c:v>1</c:v>
                </c:pt>
                <c:pt idx="5194">
                  <c:v>2</c:v>
                </c:pt>
                <c:pt idx="5199">
                  <c:v>1</c:v>
                </c:pt>
                <c:pt idx="5201">
                  <c:v>1</c:v>
                </c:pt>
                <c:pt idx="5210">
                  <c:v>1</c:v>
                </c:pt>
                <c:pt idx="5219">
                  <c:v>1</c:v>
                </c:pt>
                <c:pt idx="5221">
                  <c:v>1</c:v>
                </c:pt>
                <c:pt idx="5224">
                  <c:v>1</c:v>
                </c:pt>
                <c:pt idx="5227">
                  <c:v>1</c:v>
                </c:pt>
                <c:pt idx="5230">
                  <c:v>1</c:v>
                </c:pt>
                <c:pt idx="5236">
                  <c:v>1</c:v>
                </c:pt>
                <c:pt idx="5242">
                  <c:v>1</c:v>
                </c:pt>
                <c:pt idx="5243">
                  <c:v>2</c:v>
                </c:pt>
                <c:pt idx="5249">
                  <c:v>1</c:v>
                </c:pt>
                <c:pt idx="5250">
                  <c:v>1</c:v>
                </c:pt>
                <c:pt idx="5258">
                  <c:v>1</c:v>
                </c:pt>
                <c:pt idx="5266">
                  <c:v>1</c:v>
                </c:pt>
                <c:pt idx="5270">
                  <c:v>1</c:v>
                </c:pt>
                <c:pt idx="5271">
                  <c:v>1</c:v>
                </c:pt>
                <c:pt idx="5274">
                  <c:v>1</c:v>
                </c:pt>
                <c:pt idx="5277">
                  <c:v>1</c:v>
                </c:pt>
                <c:pt idx="5278">
                  <c:v>1</c:v>
                </c:pt>
                <c:pt idx="5279">
                  <c:v>1</c:v>
                </c:pt>
                <c:pt idx="5284">
                  <c:v>1</c:v>
                </c:pt>
                <c:pt idx="5286">
                  <c:v>1</c:v>
                </c:pt>
                <c:pt idx="5288">
                  <c:v>1</c:v>
                </c:pt>
                <c:pt idx="5290">
                  <c:v>1</c:v>
                </c:pt>
                <c:pt idx="5303">
                  <c:v>1</c:v>
                </c:pt>
                <c:pt idx="5305">
                  <c:v>1</c:v>
                </c:pt>
                <c:pt idx="5309">
                  <c:v>1</c:v>
                </c:pt>
                <c:pt idx="5315">
                  <c:v>2</c:v>
                </c:pt>
                <c:pt idx="5323">
                  <c:v>1</c:v>
                </c:pt>
                <c:pt idx="5325">
                  <c:v>1</c:v>
                </c:pt>
                <c:pt idx="5327">
                  <c:v>1</c:v>
                </c:pt>
                <c:pt idx="5331">
                  <c:v>1</c:v>
                </c:pt>
                <c:pt idx="5332">
                  <c:v>1</c:v>
                </c:pt>
                <c:pt idx="5346">
                  <c:v>1</c:v>
                </c:pt>
                <c:pt idx="5347">
                  <c:v>1</c:v>
                </c:pt>
                <c:pt idx="5348">
                  <c:v>2</c:v>
                </c:pt>
                <c:pt idx="5351">
                  <c:v>1</c:v>
                </c:pt>
                <c:pt idx="5353">
                  <c:v>1</c:v>
                </c:pt>
                <c:pt idx="5357">
                  <c:v>1</c:v>
                </c:pt>
                <c:pt idx="5359">
                  <c:v>1</c:v>
                </c:pt>
                <c:pt idx="5361">
                  <c:v>1</c:v>
                </c:pt>
                <c:pt idx="5363">
                  <c:v>1</c:v>
                </c:pt>
                <c:pt idx="5366">
                  <c:v>1</c:v>
                </c:pt>
                <c:pt idx="5367">
                  <c:v>1</c:v>
                </c:pt>
                <c:pt idx="5369">
                  <c:v>1</c:v>
                </c:pt>
                <c:pt idx="5370">
                  <c:v>1</c:v>
                </c:pt>
                <c:pt idx="5374">
                  <c:v>1</c:v>
                </c:pt>
                <c:pt idx="5376">
                  <c:v>1</c:v>
                </c:pt>
                <c:pt idx="5387">
                  <c:v>2</c:v>
                </c:pt>
                <c:pt idx="5392">
                  <c:v>1</c:v>
                </c:pt>
                <c:pt idx="5402">
                  <c:v>1</c:v>
                </c:pt>
                <c:pt idx="5403">
                  <c:v>1</c:v>
                </c:pt>
                <c:pt idx="5410">
                  <c:v>1</c:v>
                </c:pt>
                <c:pt idx="5423">
                  <c:v>1</c:v>
                </c:pt>
                <c:pt idx="5426">
                  <c:v>1</c:v>
                </c:pt>
                <c:pt idx="5427">
                  <c:v>1</c:v>
                </c:pt>
                <c:pt idx="5431">
                  <c:v>1</c:v>
                </c:pt>
                <c:pt idx="5433">
                  <c:v>1</c:v>
                </c:pt>
                <c:pt idx="5434">
                  <c:v>2</c:v>
                </c:pt>
                <c:pt idx="5443">
                  <c:v>1</c:v>
                </c:pt>
                <c:pt idx="5444">
                  <c:v>2</c:v>
                </c:pt>
                <c:pt idx="5451">
                  <c:v>1</c:v>
                </c:pt>
                <c:pt idx="5452">
                  <c:v>1</c:v>
                </c:pt>
                <c:pt idx="5463">
                  <c:v>1</c:v>
                </c:pt>
                <c:pt idx="5471">
                  <c:v>1</c:v>
                </c:pt>
                <c:pt idx="5478">
                  <c:v>1</c:v>
                </c:pt>
                <c:pt idx="5484">
                  <c:v>2</c:v>
                </c:pt>
                <c:pt idx="5485">
                  <c:v>1</c:v>
                </c:pt>
                <c:pt idx="5490">
                  <c:v>1</c:v>
                </c:pt>
                <c:pt idx="5501">
                  <c:v>1</c:v>
                </c:pt>
                <c:pt idx="5503">
                  <c:v>1</c:v>
                </c:pt>
                <c:pt idx="5511">
                  <c:v>1</c:v>
                </c:pt>
                <c:pt idx="5520">
                  <c:v>1</c:v>
                </c:pt>
                <c:pt idx="5524">
                  <c:v>1</c:v>
                </c:pt>
                <c:pt idx="5529">
                  <c:v>1</c:v>
                </c:pt>
                <c:pt idx="5532">
                  <c:v>1</c:v>
                </c:pt>
                <c:pt idx="5536">
                  <c:v>1</c:v>
                </c:pt>
                <c:pt idx="5539">
                  <c:v>1</c:v>
                </c:pt>
                <c:pt idx="5545">
                  <c:v>2</c:v>
                </c:pt>
                <c:pt idx="5549">
                  <c:v>2</c:v>
                </c:pt>
              </c:numCache>
            </c:numRef>
          </c:val>
          <c:extLst>
            <c:ext xmlns:c16="http://schemas.microsoft.com/office/drawing/2014/chart" uri="{C3380CC4-5D6E-409C-BE32-E72D297353CC}">
              <c16:uniqueId val="{00000006-4E9B-44A9-A86B-27627A9F9D12}"/>
            </c:ext>
          </c:extLst>
        </c:ser>
        <c:ser>
          <c:idx val="7"/>
          <c:order val="7"/>
          <c:tx>
            <c:strRef>
              <c:f>'Day Wise &amp; Month Wise Data'!$I$3:$I$6</c:f>
              <c:strCache>
                <c:ptCount val="1"/>
                <c:pt idx="0">
                  <c:v>Jul</c:v>
                </c:pt>
              </c:strCache>
            </c:strRef>
          </c:tx>
          <c:spPr>
            <a:noFill/>
            <a:ln w="9525" cap="flat" cmpd="sng" algn="ctr">
              <a:solidFill>
                <a:schemeClr val="accent2">
                  <a:lumMod val="60000"/>
                </a:schemeClr>
              </a:solidFill>
              <a:miter lim="800000"/>
            </a:ln>
            <a:effectLst>
              <a:glow rad="63500">
                <a:schemeClr val="accent2">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Data'!$I$7:$I$71094</c:f>
              <c:numCache>
                <c:formatCode>General</c:formatCode>
                <c:ptCount val="5551"/>
                <c:pt idx="0">
                  <c:v>4</c:v>
                </c:pt>
                <c:pt idx="1">
                  <c:v>2</c:v>
                </c:pt>
                <c:pt idx="2">
                  <c:v>2</c:v>
                </c:pt>
                <c:pt idx="3">
                  <c:v>3</c:v>
                </c:pt>
                <c:pt idx="4">
                  <c:v>2</c:v>
                </c:pt>
                <c:pt idx="5">
                  <c:v>1</c:v>
                </c:pt>
                <c:pt idx="6">
                  <c:v>2</c:v>
                </c:pt>
                <c:pt idx="7">
                  <c:v>1</c:v>
                </c:pt>
                <c:pt idx="8">
                  <c:v>3</c:v>
                </c:pt>
                <c:pt idx="9">
                  <c:v>1</c:v>
                </c:pt>
                <c:pt idx="10">
                  <c:v>3</c:v>
                </c:pt>
                <c:pt idx="11">
                  <c:v>1</c:v>
                </c:pt>
                <c:pt idx="12">
                  <c:v>4</c:v>
                </c:pt>
                <c:pt idx="14">
                  <c:v>2</c:v>
                </c:pt>
                <c:pt idx="15">
                  <c:v>2</c:v>
                </c:pt>
                <c:pt idx="17">
                  <c:v>2</c:v>
                </c:pt>
                <c:pt idx="18">
                  <c:v>2</c:v>
                </c:pt>
                <c:pt idx="19">
                  <c:v>1</c:v>
                </c:pt>
                <c:pt idx="20">
                  <c:v>2</c:v>
                </c:pt>
                <c:pt idx="22">
                  <c:v>3</c:v>
                </c:pt>
                <c:pt idx="23">
                  <c:v>1</c:v>
                </c:pt>
                <c:pt idx="24">
                  <c:v>4</c:v>
                </c:pt>
                <c:pt idx="25">
                  <c:v>1</c:v>
                </c:pt>
                <c:pt idx="27">
                  <c:v>4</c:v>
                </c:pt>
                <c:pt idx="28">
                  <c:v>1</c:v>
                </c:pt>
                <c:pt idx="29">
                  <c:v>2</c:v>
                </c:pt>
                <c:pt idx="30">
                  <c:v>1</c:v>
                </c:pt>
                <c:pt idx="32">
                  <c:v>1</c:v>
                </c:pt>
                <c:pt idx="33">
                  <c:v>1</c:v>
                </c:pt>
                <c:pt idx="34">
                  <c:v>2</c:v>
                </c:pt>
                <c:pt idx="35">
                  <c:v>1</c:v>
                </c:pt>
                <c:pt idx="36">
                  <c:v>2</c:v>
                </c:pt>
                <c:pt idx="37">
                  <c:v>2</c:v>
                </c:pt>
                <c:pt idx="39">
                  <c:v>1</c:v>
                </c:pt>
                <c:pt idx="40">
                  <c:v>1</c:v>
                </c:pt>
                <c:pt idx="41">
                  <c:v>2</c:v>
                </c:pt>
                <c:pt idx="42">
                  <c:v>3</c:v>
                </c:pt>
                <c:pt idx="43">
                  <c:v>2</c:v>
                </c:pt>
                <c:pt idx="44">
                  <c:v>2</c:v>
                </c:pt>
                <c:pt idx="45">
                  <c:v>1</c:v>
                </c:pt>
                <c:pt idx="46">
                  <c:v>1</c:v>
                </c:pt>
                <c:pt idx="47">
                  <c:v>1</c:v>
                </c:pt>
                <c:pt idx="48">
                  <c:v>3</c:v>
                </c:pt>
                <c:pt idx="51">
                  <c:v>2</c:v>
                </c:pt>
                <c:pt idx="52">
                  <c:v>2</c:v>
                </c:pt>
                <c:pt idx="54">
                  <c:v>5</c:v>
                </c:pt>
                <c:pt idx="55">
                  <c:v>1</c:v>
                </c:pt>
                <c:pt idx="57">
                  <c:v>3</c:v>
                </c:pt>
                <c:pt idx="58">
                  <c:v>2</c:v>
                </c:pt>
                <c:pt idx="59">
                  <c:v>3</c:v>
                </c:pt>
                <c:pt idx="60">
                  <c:v>1</c:v>
                </c:pt>
                <c:pt idx="62">
                  <c:v>1</c:v>
                </c:pt>
                <c:pt idx="63">
                  <c:v>4</c:v>
                </c:pt>
                <c:pt idx="66">
                  <c:v>2</c:v>
                </c:pt>
                <c:pt idx="68">
                  <c:v>2</c:v>
                </c:pt>
                <c:pt idx="69">
                  <c:v>1</c:v>
                </c:pt>
                <c:pt idx="70">
                  <c:v>1</c:v>
                </c:pt>
                <c:pt idx="71">
                  <c:v>2</c:v>
                </c:pt>
                <c:pt idx="73">
                  <c:v>1</c:v>
                </c:pt>
                <c:pt idx="74">
                  <c:v>1</c:v>
                </c:pt>
                <c:pt idx="75">
                  <c:v>1</c:v>
                </c:pt>
                <c:pt idx="76">
                  <c:v>1</c:v>
                </c:pt>
                <c:pt idx="77">
                  <c:v>3</c:v>
                </c:pt>
                <c:pt idx="78">
                  <c:v>2</c:v>
                </c:pt>
                <c:pt idx="79">
                  <c:v>2</c:v>
                </c:pt>
                <c:pt idx="81">
                  <c:v>2</c:v>
                </c:pt>
                <c:pt idx="82">
                  <c:v>2</c:v>
                </c:pt>
                <c:pt idx="83">
                  <c:v>3</c:v>
                </c:pt>
                <c:pt idx="84">
                  <c:v>4</c:v>
                </c:pt>
                <c:pt idx="86">
                  <c:v>3</c:v>
                </c:pt>
                <c:pt idx="88">
                  <c:v>3</c:v>
                </c:pt>
                <c:pt idx="89">
                  <c:v>2</c:v>
                </c:pt>
                <c:pt idx="90">
                  <c:v>4</c:v>
                </c:pt>
                <c:pt idx="91">
                  <c:v>1</c:v>
                </c:pt>
                <c:pt idx="92">
                  <c:v>2</c:v>
                </c:pt>
                <c:pt idx="93">
                  <c:v>1</c:v>
                </c:pt>
                <c:pt idx="94">
                  <c:v>1</c:v>
                </c:pt>
                <c:pt idx="95">
                  <c:v>2</c:v>
                </c:pt>
                <c:pt idx="96">
                  <c:v>3</c:v>
                </c:pt>
                <c:pt idx="97">
                  <c:v>1</c:v>
                </c:pt>
                <c:pt idx="98">
                  <c:v>3</c:v>
                </c:pt>
                <c:pt idx="99">
                  <c:v>2</c:v>
                </c:pt>
                <c:pt idx="100">
                  <c:v>1</c:v>
                </c:pt>
                <c:pt idx="101">
                  <c:v>1</c:v>
                </c:pt>
                <c:pt idx="102">
                  <c:v>1</c:v>
                </c:pt>
                <c:pt idx="105">
                  <c:v>3</c:v>
                </c:pt>
                <c:pt idx="107">
                  <c:v>1</c:v>
                </c:pt>
                <c:pt idx="108">
                  <c:v>2</c:v>
                </c:pt>
                <c:pt idx="109">
                  <c:v>4</c:v>
                </c:pt>
                <c:pt idx="110">
                  <c:v>3</c:v>
                </c:pt>
                <c:pt idx="111">
                  <c:v>1</c:v>
                </c:pt>
                <c:pt idx="112">
                  <c:v>2</c:v>
                </c:pt>
                <c:pt idx="113">
                  <c:v>1</c:v>
                </c:pt>
                <c:pt idx="114">
                  <c:v>1</c:v>
                </c:pt>
                <c:pt idx="115">
                  <c:v>1</c:v>
                </c:pt>
                <c:pt idx="116">
                  <c:v>1</c:v>
                </c:pt>
                <c:pt idx="120">
                  <c:v>1</c:v>
                </c:pt>
                <c:pt idx="121">
                  <c:v>1</c:v>
                </c:pt>
                <c:pt idx="122">
                  <c:v>3</c:v>
                </c:pt>
                <c:pt idx="123">
                  <c:v>2</c:v>
                </c:pt>
                <c:pt idx="124">
                  <c:v>1</c:v>
                </c:pt>
                <c:pt idx="125">
                  <c:v>1</c:v>
                </c:pt>
                <c:pt idx="126">
                  <c:v>1</c:v>
                </c:pt>
                <c:pt idx="127">
                  <c:v>1</c:v>
                </c:pt>
                <c:pt idx="128">
                  <c:v>2</c:v>
                </c:pt>
                <c:pt idx="129">
                  <c:v>1</c:v>
                </c:pt>
                <c:pt idx="131">
                  <c:v>1</c:v>
                </c:pt>
                <c:pt idx="132">
                  <c:v>1</c:v>
                </c:pt>
                <c:pt idx="133">
                  <c:v>2</c:v>
                </c:pt>
                <c:pt idx="134">
                  <c:v>1</c:v>
                </c:pt>
                <c:pt idx="135">
                  <c:v>1</c:v>
                </c:pt>
                <c:pt idx="136">
                  <c:v>1</c:v>
                </c:pt>
                <c:pt idx="138">
                  <c:v>3</c:v>
                </c:pt>
                <c:pt idx="139">
                  <c:v>1</c:v>
                </c:pt>
                <c:pt idx="141">
                  <c:v>1</c:v>
                </c:pt>
                <c:pt idx="142">
                  <c:v>1</c:v>
                </c:pt>
                <c:pt idx="143">
                  <c:v>3</c:v>
                </c:pt>
                <c:pt idx="144">
                  <c:v>1</c:v>
                </c:pt>
                <c:pt idx="145">
                  <c:v>3</c:v>
                </c:pt>
                <c:pt idx="146">
                  <c:v>1</c:v>
                </c:pt>
                <c:pt idx="147">
                  <c:v>2</c:v>
                </c:pt>
                <c:pt idx="148">
                  <c:v>1</c:v>
                </c:pt>
                <c:pt idx="150">
                  <c:v>1</c:v>
                </c:pt>
                <c:pt idx="151">
                  <c:v>3</c:v>
                </c:pt>
                <c:pt idx="152">
                  <c:v>1</c:v>
                </c:pt>
                <c:pt idx="153">
                  <c:v>2</c:v>
                </c:pt>
                <c:pt idx="154">
                  <c:v>1</c:v>
                </c:pt>
                <c:pt idx="155">
                  <c:v>1</c:v>
                </c:pt>
                <c:pt idx="158">
                  <c:v>3</c:v>
                </c:pt>
                <c:pt idx="159">
                  <c:v>2</c:v>
                </c:pt>
                <c:pt idx="160">
                  <c:v>2</c:v>
                </c:pt>
                <c:pt idx="161">
                  <c:v>1</c:v>
                </c:pt>
                <c:pt idx="162">
                  <c:v>2</c:v>
                </c:pt>
                <c:pt idx="166">
                  <c:v>1</c:v>
                </c:pt>
                <c:pt idx="168">
                  <c:v>2</c:v>
                </c:pt>
                <c:pt idx="171">
                  <c:v>1</c:v>
                </c:pt>
                <c:pt idx="172">
                  <c:v>1</c:v>
                </c:pt>
                <c:pt idx="176">
                  <c:v>4</c:v>
                </c:pt>
                <c:pt idx="178">
                  <c:v>1</c:v>
                </c:pt>
                <c:pt idx="179">
                  <c:v>1</c:v>
                </c:pt>
                <c:pt idx="180">
                  <c:v>3</c:v>
                </c:pt>
                <c:pt idx="181">
                  <c:v>2</c:v>
                </c:pt>
                <c:pt idx="183">
                  <c:v>1</c:v>
                </c:pt>
                <c:pt idx="184">
                  <c:v>1</c:v>
                </c:pt>
                <c:pt idx="185">
                  <c:v>3</c:v>
                </c:pt>
                <c:pt idx="189">
                  <c:v>2</c:v>
                </c:pt>
                <c:pt idx="191">
                  <c:v>1</c:v>
                </c:pt>
                <c:pt idx="192">
                  <c:v>4</c:v>
                </c:pt>
                <c:pt idx="194">
                  <c:v>2</c:v>
                </c:pt>
                <c:pt idx="196">
                  <c:v>3</c:v>
                </c:pt>
                <c:pt idx="197">
                  <c:v>1</c:v>
                </c:pt>
                <c:pt idx="199">
                  <c:v>2</c:v>
                </c:pt>
                <c:pt idx="200">
                  <c:v>2</c:v>
                </c:pt>
                <c:pt idx="201">
                  <c:v>1</c:v>
                </c:pt>
                <c:pt idx="202">
                  <c:v>1</c:v>
                </c:pt>
                <c:pt idx="203">
                  <c:v>2</c:v>
                </c:pt>
                <c:pt idx="204">
                  <c:v>2</c:v>
                </c:pt>
                <c:pt idx="207">
                  <c:v>2</c:v>
                </c:pt>
                <c:pt idx="208">
                  <c:v>2</c:v>
                </c:pt>
                <c:pt idx="209">
                  <c:v>1</c:v>
                </c:pt>
                <c:pt idx="211">
                  <c:v>1</c:v>
                </c:pt>
                <c:pt idx="213">
                  <c:v>1</c:v>
                </c:pt>
                <c:pt idx="214">
                  <c:v>1</c:v>
                </c:pt>
                <c:pt idx="215">
                  <c:v>3</c:v>
                </c:pt>
                <c:pt idx="216">
                  <c:v>2</c:v>
                </c:pt>
                <c:pt idx="217">
                  <c:v>2</c:v>
                </c:pt>
                <c:pt idx="218">
                  <c:v>1</c:v>
                </c:pt>
                <c:pt idx="220">
                  <c:v>3</c:v>
                </c:pt>
                <c:pt idx="221">
                  <c:v>4</c:v>
                </c:pt>
                <c:pt idx="222">
                  <c:v>1</c:v>
                </c:pt>
                <c:pt idx="223">
                  <c:v>2</c:v>
                </c:pt>
                <c:pt idx="224">
                  <c:v>1</c:v>
                </c:pt>
                <c:pt idx="227">
                  <c:v>1</c:v>
                </c:pt>
                <c:pt idx="228">
                  <c:v>1</c:v>
                </c:pt>
                <c:pt idx="229">
                  <c:v>1</c:v>
                </c:pt>
                <c:pt idx="231">
                  <c:v>1</c:v>
                </c:pt>
                <c:pt idx="232">
                  <c:v>2</c:v>
                </c:pt>
                <c:pt idx="233">
                  <c:v>1</c:v>
                </c:pt>
                <c:pt idx="234">
                  <c:v>3</c:v>
                </c:pt>
                <c:pt idx="239">
                  <c:v>1</c:v>
                </c:pt>
                <c:pt idx="240">
                  <c:v>1</c:v>
                </c:pt>
                <c:pt idx="245">
                  <c:v>2</c:v>
                </c:pt>
                <c:pt idx="247">
                  <c:v>1</c:v>
                </c:pt>
                <c:pt idx="248">
                  <c:v>2</c:v>
                </c:pt>
                <c:pt idx="249">
                  <c:v>2</c:v>
                </c:pt>
                <c:pt idx="252">
                  <c:v>1</c:v>
                </c:pt>
                <c:pt idx="253">
                  <c:v>1</c:v>
                </c:pt>
                <c:pt idx="254">
                  <c:v>1</c:v>
                </c:pt>
                <c:pt idx="255">
                  <c:v>3</c:v>
                </c:pt>
                <c:pt idx="256">
                  <c:v>1</c:v>
                </c:pt>
                <c:pt idx="258">
                  <c:v>2</c:v>
                </c:pt>
                <c:pt idx="261">
                  <c:v>1</c:v>
                </c:pt>
                <c:pt idx="264">
                  <c:v>4</c:v>
                </c:pt>
                <c:pt idx="267">
                  <c:v>1</c:v>
                </c:pt>
                <c:pt idx="268">
                  <c:v>1</c:v>
                </c:pt>
                <c:pt idx="269">
                  <c:v>1</c:v>
                </c:pt>
                <c:pt idx="271">
                  <c:v>3</c:v>
                </c:pt>
                <c:pt idx="273">
                  <c:v>2</c:v>
                </c:pt>
                <c:pt idx="277">
                  <c:v>2</c:v>
                </c:pt>
                <c:pt idx="278">
                  <c:v>2</c:v>
                </c:pt>
                <c:pt idx="279">
                  <c:v>3</c:v>
                </c:pt>
                <c:pt idx="281">
                  <c:v>1</c:v>
                </c:pt>
                <c:pt idx="282">
                  <c:v>2</c:v>
                </c:pt>
                <c:pt idx="283">
                  <c:v>1</c:v>
                </c:pt>
                <c:pt idx="284">
                  <c:v>3</c:v>
                </c:pt>
                <c:pt idx="286">
                  <c:v>3</c:v>
                </c:pt>
                <c:pt idx="287">
                  <c:v>1</c:v>
                </c:pt>
                <c:pt idx="288">
                  <c:v>2</c:v>
                </c:pt>
                <c:pt idx="289">
                  <c:v>1</c:v>
                </c:pt>
                <c:pt idx="290">
                  <c:v>2</c:v>
                </c:pt>
                <c:pt idx="291">
                  <c:v>1</c:v>
                </c:pt>
                <c:pt idx="295">
                  <c:v>1</c:v>
                </c:pt>
                <c:pt idx="296">
                  <c:v>3</c:v>
                </c:pt>
                <c:pt idx="297">
                  <c:v>1</c:v>
                </c:pt>
                <c:pt idx="298">
                  <c:v>2</c:v>
                </c:pt>
                <c:pt idx="299">
                  <c:v>3</c:v>
                </c:pt>
                <c:pt idx="301">
                  <c:v>1</c:v>
                </c:pt>
                <c:pt idx="302">
                  <c:v>1</c:v>
                </c:pt>
                <c:pt idx="303">
                  <c:v>1</c:v>
                </c:pt>
                <c:pt idx="306">
                  <c:v>1</c:v>
                </c:pt>
                <c:pt idx="307">
                  <c:v>2</c:v>
                </c:pt>
                <c:pt idx="310">
                  <c:v>2</c:v>
                </c:pt>
                <c:pt idx="312">
                  <c:v>1</c:v>
                </c:pt>
                <c:pt idx="315">
                  <c:v>1</c:v>
                </c:pt>
                <c:pt idx="316">
                  <c:v>2</c:v>
                </c:pt>
                <c:pt idx="319">
                  <c:v>2</c:v>
                </c:pt>
                <c:pt idx="320">
                  <c:v>1</c:v>
                </c:pt>
                <c:pt idx="321">
                  <c:v>2</c:v>
                </c:pt>
                <c:pt idx="322">
                  <c:v>1</c:v>
                </c:pt>
                <c:pt idx="325">
                  <c:v>1</c:v>
                </c:pt>
                <c:pt idx="326">
                  <c:v>1</c:v>
                </c:pt>
                <c:pt idx="328">
                  <c:v>3</c:v>
                </c:pt>
                <c:pt idx="329">
                  <c:v>1</c:v>
                </c:pt>
                <c:pt idx="331">
                  <c:v>1</c:v>
                </c:pt>
                <c:pt idx="332">
                  <c:v>2</c:v>
                </c:pt>
                <c:pt idx="335">
                  <c:v>1</c:v>
                </c:pt>
                <c:pt idx="336">
                  <c:v>1</c:v>
                </c:pt>
                <c:pt idx="338">
                  <c:v>1</c:v>
                </c:pt>
                <c:pt idx="339">
                  <c:v>1</c:v>
                </c:pt>
                <c:pt idx="342">
                  <c:v>1</c:v>
                </c:pt>
                <c:pt idx="343">
                  <c:v>1</c:v>
                </c:pt>
                <c:pt idx="349">
                  <c:v>1</c:v>
                </c:pt>
                <c:pt idx="352">
                  <c:v>2</c:v>
                </c:pt>
                <c:pt idx="353">
                  <c:v>2</c:v>
                </c:pt>
                <c:pt idx="356">
                  <c:v>1</c:v>
                </c:pt>
                <c:pt idx="357">
                  <c:v>1</c:v>
                </c:pt>
                <c:pt idx="358">
                  <c:v>2</c:v>
                </c:pt>
                <c:pt idx="360">
                  <c:v>1</c:v>
                </c:pt>
                <c:pt idx="361">
                  <c:v>1</c:v>
                </c:pt>
                <c:pt idx="364">
                  <c:v>1</c:v>
                </c:pt>
                <c:pt idx="365">
                  <c:v>1</c:v>
                </c:pt>
                <c:pt idx="366">
                  <c:v>3</c:v>
                </c:pt>
                <c:pt idx="367">
                  <c:v>1</c:v>
                </c:pt>
                <c:pt idx="368">
                  <c:v>1</c:v>
                </c:pt>
                <c:pt idx="369">
                  <c:v>2</c:v>
                </c:pt>
                <c:pt idx="371">
                  <c:v>1</c:v>
                </c:pt>
                <c:pt idx="373">
                  <c:v>1</c:v>
                </c:pt>
                <c:pt idx="375">
                  <c:v>2</c:v>
                </c:pt>
                <c:pt idx="377">
                  <c:v>1</c:v>
                </c:pt>
                <c:pt idx="378">
                  <c:v>1</c:v>
                </c:pt>
                <c:pt idx="380">
                  <c:v>1</c:v>
                </c:pt>
                <c:pt idx="382">
                  <c:v>1</c:v>
                </c:pt>
                <c:pt idx="384">
                  <c:v>1</c:v>
                </c:pt>
                <c:pt idx="387">
                  <c:v>1</c:v>
                </c:pt>
                <c:pt idx="388">
                  <c:v>1</c:v>
                </c:pt>
                <c:pt idx="389">
                  <c:v>1</c:v>
                </c:pt>
                <c:pt idx="391">
                  <c:v>1</c:v>
                </c:pt>
                <c:pt idx="394">
                  <c:v>1</c:v>
                </c:pt>
                <c:pt idx="401">
                  <c:v>1</c:v>
                </c:pt>
                <c:pt idx="402">
                  <c:v>1</c:v>
                </c:pt>
                <c:pt idx="404">
                  <c:v>1</c:v>
                </c:pt>
                <c:pt idx="405">
                  <c:v>3</c:v>
                </c:pt>
                <c:pt idx="406">
                  <c:v>2</c:v>
                </c:pt>
                <c:pt idx="408">
                  <c:v>1</c:v>
                </c:pt>
                <c:pt idx="409">
                  <c:v>1</c:v>
                </c:pt>
                <c:pt idx="411">
                  <c:v>3</c:v>
                </c:pt>
                <c:pt idx="417">
                  <c:v>1</c:v>
                </c:pt>
                <c:pt idx="418">
                  <c:v>1</c:v>
                </c:pt>
                <c:pt idx="419">
                  <c:v>1</c:v>
                </c:pt>
                <c:pt idx="420">
                  <c:v>2</c:v>
                </c:pt>
                <c:pt idx="421">
                  <c:v>1</c:v>
                </c:pt>
                <c:pt idx="422">
                  <c:v>2</c:v>
                </c:pt>
                <c:pt idx="424">
                  <c:v>2</c:v>
                </c:pt>
                <c:pt idx="425">
                  <c:v>1</c:v>
                </c:pt>
                <c:pt idx="427">
                  <c:v>2</c:v>
                </c:pt>
                <c:pt idx="429">
                  <c:v>3</c:v>
                </c:pt>
                <c:pt idx="430">
                  <c:v>2</c:v>
                </c:pt>
                <c:pt idx="432">
                  <c:v>1</c:v>
                </c:pt>
                <c:pt idx="433">
                  <c:v>2</c:v>
                </c:pt>
                <c:pt idx="437">
                  <c:v>1</c:v>
                </c:pt>
                <c:pt idx="438">
                  <c:v>1</c:v>
                </c:pt>
                <c:pt idx="439">
                  <c:v>2</c:v>
                </c:pt>
                <c:pt idx="442">
                  <c:v>1</c:v>
                </c:pt>
                <c:pt idx="443">
                  <c:v>1</c:v>
                </c:pt>
                <c:pt idx="444">
                  <c:v>2</c:v>
                </c:pt>
                <c:pt idx="445">
                  <c:v>1</c:v>
                </c:pt>
                <c:pt idx="446">
                  <c:v>1</c:v>
                </c:pt>
                <c:pt idx="450">
                  <c:v>1</c:v>
                </c:pt>
                <c:pt idx="453">
                  <c:v>1</c:v>
                </c:pt>
                <c:pt idx="454">
                  <c:v>1</c:v>
                </c:pt>
                <c:pt idx="456">
                  <c:v>3</c:v>
                </c:pt>
                <c:pt idx="457">
                  <c:v>2</c:v>
                </c:pt>
                <c:pt idx="458">
                  <c:v>1</c:v>
                </c:pt>
                <c:pt idx="459">
                  <c:v>3</c:v>
                </c:pt>
                <c:pt idx="465">
                  <c:v>1</c:v>
                </c:pt>
                <c:pt idx="468">
                  <c:v>1</c:v>
                </c:pt>
                <c:pt idx="469">
                  <c:v>1</c:v>
                </c:pt>
                <c:pt idx="471">
                  <c:v>2</c:v>
                </c:pt>
                <c:pt idx="472">
                  <c:v>1</c:v>
                </c:pt>
                <c:pt idx="473">
                  <c:v>1</c:v>
                </c:pt>
                <c:pt idx="474">
                  <c:v>1</c:v>
                </c:pt>
                <c:pt idx="475">
                  <c:v>1</c:v>
                </c:pt>
                <c:pt idx="477">
                  <c:v>1</c:v>
                </c:pt>
                <c:pt idx="478">
                  <c:v>2</c:v>
                </c:pt>
                <c:pt idx="481">
                  <c:v>1</c:v>
                </c:pt>
                <c:pt idx="484">
                  <c:v>1</c:v>
                </c:pt>
                <c:pt idx="486">
                  <c:v>1</c:v>
                </c:pt>
                <c:pt idx="487">
                  <c:v>1</c:v>
                </c:pt>
                <c:pt idx="488">
                  <c:v>1</c:v>
                </c:pt>
                <c:pt idx="489">
                  <c:v>1</c:v>
                </c:pt>
                <c:pt idx="490">
                  <c:v>1</c:v>
                </c:pt>
                <c:pt idx="492">
                  <c:v>1</c:v>
                </c:pt>
                <c:pt idx="494">
                  <c:v>1</c:v>
                </c:pt>
                <c:pt idx="495">
                  <c:v>1</c:v>
                </c:pt>
                <c:pt idx="498">
                  <c:v>1</c:v>
                </c:pt>
                <c:pt idx="499">
                  <c:v>2</c:v>
                </c:pt>
                <c:pt idx="504">
                  <c:v>2</c:v>
                </c:pt>
                <c:pt idx="508">
                  <c:v>1</c:v>
                </c:pt>
                <c:pt idx="510">
                  <c:v>3</c:v>
                </c:pt>
                <c:pt idx="511">
                  <c:v>1</c:v>
                </c:pt>
                <c:pt idx="512">
                  <c:v>1</c:v>
                </c:pt>
                <c:pt idx="514">
                  <c:v>1</c:v>
                </c:pt>
                <c:pt idx="524">
                  <c:v>1</c:v>
                </c:pt>
                <c:pt idx="525">
                  <c:v>1</c:v>
                </c:pt>
                <c:pt idx="527">
                  <c:v>2</c:v>
                </c:pt>
                <c:pt idx="529">
                  <c:v>1</c:v>
                </c:pt>
                <c:pt idx="530">
                  <c:v>1</c:v>
                </c:pt>
                <c:pt idx="531">
                  <c:v>1</c:v>
                </c:pt>
                <c:pt idx="532">
                  <c:v>1</c:v>
                </c:pt>
                <c:pt idx="535">
                  <c:v>1</c:v>
                </c:pt>
                <c:pt idx="538">
                  <c:v>1</c:v>
                </c:pt>
                <c:pt idx="540">
                  <c:v>1</c:v>
                </c:pt>
                <c:pt idx="542">
                  <c:v>2</c:v>
                </c:pt>
                <c:pt idx="545">
                  <c:v>1</c:v>
                </c:pt>
                <c:pt idx="548">
                  <c:v>1</c:v>
                </c:pt>
                <c:pt idx="550">
                  <c:v>2</c:v>
                </c:pt>
                <c:pt idx="551">
                  <c:v>1</c:v>
                </c:pt>
                <c:pt idx="552">
                  <c:v>1</c:v>
                </c:pt>
                <c:pt idx="553">
                  <c:v>1</c:v>
                </c:pt>
                <c:pt idx="557">
                  <c:v>2</c:v>
                </c:pt>
                <c:pt idx="558">
                  <c:v>2</c:v>
                </c:pt>
                <c:pt idx="559">
                  <c:v>1</c:v>
                </c:pt>
                <c:pt idx="560">
                  <c:v>1</c:v>
                </c:pt>
                <c:pt idx="564">
                  <c:v>2</c:v>
                </c:pt>
                <c:pt idx="567">
                  <c:v>1</c:v>
                </c:pt>
                <c:pt idx="569">
                  <c:v>1</c:v>
                </c:pt>
                <c:pt idx="574">
                  <c:v>1</c:v>
                </c:pt>
                <c:pt idx="582">
                  <c:v>1</c:v>
                </c:pt>
                <c:pt idx="584">
                  <c:v>2</c:v>
                </c:pt>
                <c:pt idx="587">
                  <c:v>2</c:v>
                </c:pt>
                <c:pt idx="590">
                  <c:v>1</c:v>
                </c:pt>
                <c:pt idx="591">
                  <c:v>2</c:v>
                </c:pt>
                <c:pt idx="593">
                  <c:v>1</c:v>
                </c:pt>
                <c:pt idx="594">
                  <c:v>1</c:v>
                </c:pt>
                <c:pt idx="595">
                  <c:v>1</c:v>
                </c:pt>
                <c:pt idx="598">
                  <c:v>1</c:v>
                </c:pt>
                <c:pt idx="599">
                  <c:v>1</c:v>
                </c:pt>
                <c:pt idx="600">
                  <c:v>1</c:v>
                </c:pt>
                <c:pt idx="602">
                  <c:v>2</c:v>
                </c:pt>
                <c:pt idx="603">
                  <c:v>1</c:v>
                </c:pt>
                <c:pt idx="605">
                  <c:v>1</c:v>
                </c:pt>
                <c:pt idx="606">
                  <c:v>2</c:v>
                </c:pt>
                <c:pt idx="608">
                  <c:v>1</c:v>
                </c:pt>
                <c:pt idx="611">
                  <c:v>2</c:v>
                </c:pt>
                <c:pt idx="612">
                  <c:v>1</c:v>
                </c:pt>
                <c:pt idx="613">
                  <c:v>1</c:v>
                </c:pt>
                <c:pt idx="614">
                  <c:v>1</c:v>
                </c:pt>
                <c:pt idx="615">
                  <c:v>2</c:v>
                </c:pt>
                <c:pt idx="620">
                  <c:v>1</c:v>
                </c:pt>
                <c:pt idx="622">
                  <c:v>1</c:v>
                </c:pt>
                <c:pt idx="623">
                  <c:v>1</c:v>
                </c:pt>
                <c:pt idx="625">
                  <c:v>1</c:v>
                </c:pt>
                <c:pt idx="629">
                  <c:v>2</c:v>
                </c:pt>
                <c:pt idx="631">
                  <c:v>1</c:v>
                </c:pt>
                <c:pt idx="633">
                  <c:v>1</c:v>
                </c:pt>
                <c:pt idx="636">
                  <c:v>1</c:v>
                </c:pt>
                <c:pt idx="637">
                  <c:v>1</c:v>
                </c:pt>
                <c:pt idx="643">
                  <c:v>1</c:v>
                </c:pt>
                <c:pt idx="645">
                  <c:v>1</c:v>
                </c:pt>
                <c:pt idx="650">
                  <c:v>1</c:v>
                </c:pt>
                <c:pt idx="651">
                  <c:v>1</c:v>
                </c:pt>
                <c:pt idx="653">
                  <c:v>1</c:v>
                </c:pt>
                <c:pt idx="657">
                  <c:v>1</c:v>
                </c:pt>
                <c:pt idx="658">
                  <c:v>1</c:v>
                </c:pt>
                <c:pt idx="659">
                  <c:v>2</c:v>
                </c:pt>
                <c:pt idx="660">
                  <c:v>1</c:v>
                </c:pt>
                <c:pt idx="662">
                  <c:v>2</c:v>
                </c:pt>
                <c:pt idx="663">
                  <c:v>1</c:v>
                </c:pt>
                <c:pt idx="664">
                  <c:v>1</c:v>
                </c:pt>
                <c:pt idx="666">
                  <c:v>2</c:v>
                </c:pt>
                <c:pt idx="667">
                  <c:v>1</c:v>
                </c:pt>
                <c:pt idx="669">
                  <c:v>2</c:v>
                </c:pt>
                <c:pt idx="672">
                  <c:v>1</c:v>
                </c:pt>
                <c:pt idx="673">
                  <c:v>2</c:v>
                </c:pt>
                <c:pt idx="674">
                  <c:v>1</c:v>
                </c:pt>
                <c:pt idx="676">
                  <c:v>1</c:v>
                </c:pt>
                <c:pt idx="677">
                  <c:v>1</c:v>
                </c:pt>
                <c:pt idx="679">
                  <c:v>1</c:v>
                </c:pt>
                <c:pt idx="681">
                  <c:v>1</c:v>
                </c:pt>
                <c:pt idx="683">
                  <c:v>1</c:v>
                </c:pt>
                <c:pt idx="684">
                  <c:v>1</c:v>
                </c:pt>
                <c:pt idx="686">
                  <c:v>3</c:v>
                </c:pt>
                <c:pt idx="689">
                  <c:v>2</c:v>
                </c:pt>
                <c:pt idx="690">
                  <c:v>1</c:v>
                </c:pt>
                <c:pt idx="692">
                  <c:v>1</c:v>
                </c:pt>
                <c:pt idx="693">
                  <c:v>1</c:v>
                </c:pt>
                <c:pt idx="697">
                  <c:v>1</c:v>
                </c:pt>
                <c:pt idx="698">
                  <c:v>2</c:v>
                </c:pt>
                <c:pt idx="700">
                  <c:v>1</c:v>
                </c:pt>
                <c:pt idx="706">
                  <c:v>1</c:v>
                </c:pt>
                <c:pt idx="708">
                  <c:v>1</c:v>
                </c:pt>
                <c:pt idx="711">
                  <c:v>1</c:v>
                </c:pt>
                <c:pt idx="712">
                  <c:v>1</c:v>
                </c:pt>
                <c:pt idx="713">
                  <c:v>1</c:v>
                </c:pt>
                <c:pt idx="716">
                  <c:v>1</c:v>
                </c:pt>
                <c:pt idx="717">
                  <c:v>1</c:v>
                </c:pt>
                <c:pt idx="719">
                  <c:v>2</c:v>
                </c:pt>
                <c:pt idx="722">
                  <c:v>1</c:v>
                </c:pt>
                <c:pt idx="723">
                  <c:v>1</c:v>
                </c:pt>
                <c:pt idx="724">
                  <c:v>1</c:v>
                </c:pt>
                <c:pt idx="725">
                  <c:v>1</c:v>
                </c:pt>
                <c:pt idx="726">
                  <c:v>3</c:v>
                </c:pt>
                <c:pt idx="727">
                  <c:v>1</c:v>
                </c:pt>
                <c:pt idx="731">
                  <c:v>1</c:v>
                </c:pt>
                <c:pt idx="732">
                  <c:v>1</c:v>
                </c:pt>
                <c:pt idx="733">
                  <c:v>1</c:v>
                </c:pt>
                <c:pt idx="735">
                  <c:v>1</c:v>
                </c:pt>
                <c:pt idx="736">
                  <c:v>1</c:v>
                </c:pt>
                <c:pt idx="738">
                  <c:v>2</c:v>
                </c:pt>
                <c:pt idx="739">
                  <c:v>3</c:v>
                </c:pt>
                <c:pt idx="740">
                  <c:v>1</c:v>
                </c:pt>
                <c:pt idx="741">
                  <c:v>1</c:v>
                </c:pt>
                <c:pt idx="745">
                  <c:v>1</c:v>
                </c:pt>
                <c:pt idx="751">
                  <c:v>3</c:v>
                </c:pt>
                <c:pt idx="755">
                  <c:v>2</c:v>
                </c:pt>
                <c:pt idx="757">
                  <c:v>1</c:v>
                </c:pt>
                <c:pt idx="759">
                  <c:v>1</c:v>
                </c:pt>
                <c:pt idx="764">
                  <c:v>1</c:v>
                </c:pt>
                <c:pt idx="769">
                  <c:v>1</c:v>
                </c:pt>
                <c:pt idx="770">
                  <c:v>1</c:v>
                </c:pt>
                <c:pt idx="771">
                  <c:v>2</c:v>
                </c:pt>
                <c:pt idx="776">
                  <c:v>1</c:v>
                </c:pt>
                <c:pt idx="779">
                  <c:v>1</c:v>
                </c:pt>
                <c:pt idx="780">
                  <c:v>2</c:v>
                </c:pt>
                <c:pt idx="782">
                  <c:v>1</c:v>
                </c:pt>
                <c:pt idx="787">
                  <c:v>1</c:v>
                </c:pt>
                <c:pt idx="791">
                  <c:v>1</c:v>
                </c:pt>
                <c:pt idx="795">
                  <c:v>1</c:v>
                </c:pt>
                <c:pt idx="796">
                  <c:v>1</c:v>
                </c:pt>
                <c:pt idx="797">
                  <c:v>1</c:v>
                </c:pt>
                <c:pt idx="798">
                  <c:v>1</c:v>
                </c:pt>
                <c:pt idx="799">
                  <c:v>1</c:v>
                </c:pt>
                <c:pt idx="800">
                  <c:v>2</c:v>
                </c:pt>
                <c:pt idx="802">
                  <c:v>2</c:v>
                </c:pt>
                <c:pt idx="803">
                  <c:v>1</c:v>
                </c:pt>
                <c:pt idx="804">
                  <c:v>3</c:v>
                </c:pt>
                <c:pt idx="805">
                  <c:v>2</c:v>
                </c:pt>
                <c:pt idx="808">
                  <c:v>2</c:v>
                </c:pt>
                <c:pt idx="813">
                  <c:v>1</c:v>
                </c:pt>
                <c:pt idx="817">
                  <c:v>1</c:v>
                </c:pt>
                <c:pt idx="820">
                  <c:v>1</c:v>
                </c:pt>
                <c:pt idx="821">
                  <c:v>1</c:v>
                </c:pt>
                <c:pt idx="823">
                  <c:v>3</c:v>
                </c:pt>
                <c:pt idx="826">
                  <c:v>1</c:v>
                </c:pt>
                <c:pt idx="831">
                  <c:v>1</c:v>
                </c:pt>
                <c:pt idx="835">
                  <c:v>1</c:v>
                </c:pt>
                <c:pt idx="836">
                  <c:v>2</c:v>
                </c:pt>
                <c:pt idx="838">
                  <c:v>1</c:v>
                </c:pt>
                <c:pt idx="839">
                  <c:v>1</c:v>
                </c:pt>
                <c:pt idx="840">
                  <c:v>1</c:v>
                </c:pt>
                <c:pt idx="841">
                  <c:v>1</c:v>
                </c:pt>
                <c:pt idx="842">
                  <c:v>1</c:v>
                </c:pt>
                <c:pt idx="844">
                  <c:v>1</c:v>
                </c:pt>
                <c:pt idx="846">
                  <c:v>2</c:v>
                </c:pt>
                <c:pt idx="848">
                  <c:v>1</c:v>
                </c:pt>
                <c:pt idx="849">
                  <c:v>1</c:v>
                </c:pt>
                <c:pt idx="850">
                  <c:v>2</c:v>
                </c:pt>
                <c:pt idx="852">
                  <c:v>1</c:v>
                </c:pt>
                <c:pt idx="854">
                  <c:v>1</c:v>
                </c:pt>
                <c:pt idx="859">
                  <c:v>1</c:v>
                </c:pt>
                <c:pt idx="860">
                  <c:v>1</c:v>
                </c:pt>
                <c:pt idx="861">
                  <c:v>1</c:v>
                </c:pt>
                <c:pt idx="862">
                  <c:v>2</c:v>
                </c:pt>
                <c:pt idx="867">
                  <c:v>1</c:v>
                </c:pt>
                <c:pt idx="869">
                  <c:v>1</c:v>
                </c:pt>
                <c:pt idx="870">
                  <c:v>1</c:v>
                </c:pt>
                <c:pt idx="871">
                  <c:v>1</c:v>
                </c:pt>
                <c:pt idx="883">
                  <c:v>1</c:v>
                </c:pt>
                <c:pt idx="894">
                  <c:v>1</c:v>
                </c:pt>
                <c:pt idx="895">
                  <c:v>1</c:v>
                </c:pt>
                <c:pt idx="897">
                  <c:v>1</c:v>
                </c:pt>
                <c:pt idx="899">
                  <c:v>2</c:v>
                </c:pt>
                <c:pt idx="903">
                  <c:v>2</c:v>
                </c:pt>
                <c:pt idx="905">
                  <c:v>1</c:v>
                </c:pt>
                <c:pt idx="908">
                  <c:v>1</c:v>
                </c:pt>
                <c:pt idx="910">
                  <c:v>2</c:v>
                </c:pt>
                <c:pt idx="911">
                  <c:v>1</c:v>
                </c:pt>
                <c:pt idx="913">
                  <c:v>1</c:v>
                </c:pt>
                <c:pt idx="916">
                  <c:v>2</c:v>
                </c:pt>
                <c:pt idx="917">
                  <c:v>1</c:v>
                </c:pt>
                <c:pt idx="918">
                  <c:v>1</c:v>
                </c:pt>
                <c:pt idx="919">
                  <c:v>2</c:v>
                </c:pt>
                <c:pt idx="920">
                  <c:v>1</c:v>
                </c:pt>
                <c:pt idx="922">
                  <c:v>1</c:v>
                </c:pt>
                <c:pt idx="927">
                  <c:v>1</c:v>
                </c:pt>
                <c:pt idx="933">
                  <c:v>1</c:v>
                </c:pt>
                <c:pt idx="934">
                  <c:v>2</c:v>
                </c:pt>
                <c:pt idx="936">
                  <c:v>1</c:v>
                </c:pt>
                <c:pt idx="937">
                  <c:v>1</c:v>
                </c:pt>
                <c:pt idx="943">
                  <c:v>1</c:v>
                </c:pt>
                <c:pt idx="944">
                  <c:v>1</c:v>
                </c:pt>
                <c:pt idx="946">
                  <c:v>1</c:v>
                </c:pt>
                <c:pt idx="947">
                  <c:v>1</c:v>
                </c:pt>
                <c:pt idx="949">
                  <c:v>1</c:v>
                </c:pt>
                <c:pt idx="952">
                  <c:v>1</c:v>
                </c:pt>
                <c:pt idx="954">
                  <c:v>2</c:v>
                </c:pt>
                <c:pt idx="960">
                  <c:v>1</c:v>
                </c:pt>
                <c:pt idx="965">
                  <c:v>2</c:v>
                </c:pt>
                <c:pt idx="968">
                  <c:v>1</c:v>
                </c:pt>
                <c:pt idx="969">
                  <c:v>1</c:v>
                </c:pt>
                <c:pt idx="975">
                  <c:v>2</c:v>
                </c:pt>
                <c:pt idx="978">
                  <c:v>2</c:v>
                </c:pt>
                <c:pt idx="982">
                  <c:v>1</c:v>
                </c:pt>
                <c:pt idx="983">
                  <c:v>1</c:v>
                </c:pt>
                <c:pt idx="985">
                  <c:v>1</c:v>
                </c:pt>
                <c:pt idx="987">
                  <c:v>1</c:v>
                </c:pt>
                <c:pt idx="989">
                  <c:v>2</c:v>
                </c:pt>
                <c:pt idx="990">
                  <c:v>1</c:v>
                </c:pt>
                <c:pt idx="991">
                  <c:v>1</c:v>
                </c:pt>
                <c:pt idx="993">
                  <c:v>1</c:v>
                </c:pt>
                <c:pt idx="997">
                  <c:v>1</c:v>
                </c:pt>
                <c:pt idx="1000">
                  <c:v>2</c:v>
                </c:pt>
                <c:pt idx="1001">
                  <c:v>1</c:v>
                </c:pt>
                <c:pt idx="1003">
                  <c:v>2</c:v>
                </c:pt>
                <c:pt idx="1005">
                  <c:v>1</c:v>
                </c:pt>
                <c:pt idx="1008">
                  <c:v>1</c:v>
                </c:pt>
                <c:pt idx="1016">
                  <c:v>1</c:v>
                </c:pt>
                <c:pt idx="1017">
                  <c:v>1</c:v>
                </c:pt>
                <c:pt idx="1022">
                  <c:v>2</c:v>
                </c:pt>
                <c:pt idx="1024">
                  <c:v>1</c:v>
                </c:pt>
                <c:pt idx="1025">
                  <c:v>1</c:v>
                </c:pt>
                <c:pt idx="1026">
                  <c:v>1</c:v>
                </c:pt>
                <c:pt idx="1028">
                  <c:v>2</c:v>
                </c:pt>
                <c:pt idx="1033">
                  <c:v>1</c:v>
                </c:pt>
                <c:pt idx="1035">
                  <c:v>2</c:v>
                </c:pt>
                <c:pt idx="1036">
                  <c:v>1</c:v>
                </c:pt>
                <c:pt idx="1038">
                  <c:v>1</c:v>
                </c:pt>
                <c:pt idx="1042">
                  <c:v>2</c:v>
                </c:pt>
                <c:pt idx="1044">
                  <c:v>1</c:v>
                </c:pt>
                <c:pt idx="1045">
                  <c:v>1</c:v>
                </c:pt>
                <c:pt idx="1047">
                  <c:v>1</c:v>
                </c:pt>
                <c:pt idx="1048">
                  <c:v>1</c:v>
                </c:pt>
                <c:pt idx="1051">
                  <c:v>1</c:v>
                </c:pt>
                <c:pt idx="1052">
                  <c:v>1</c:v>
                </c:pt>
                <c:pt idx="1056">
                  <c:v>1</c:v>
                </c:pt>
                <c:pt idx="1057">
                  <c:v>1</c:v>
                </c:pt>
                <c:pt idx="1058">
                  <c:v>1</c:v>
                </c:pt>
                <c:pt idx="1061">
                  <c:v>1</c:v>
                </c:pt>
                <c:pt idx="1062">
                  <c:v>1</c:v>
                </c:pt>
                <c:pt idx="1065">
                  <c:v>1</c:v>
                </c:pt>
                <c:pt idx="1066">
                  <c:v>1</c:v>
                </c:pt>
                <c:pt idx="1069">
                  <c:v>1</c:v>
                </c:pt>
                <c:pt idx="1071">
                  <c:v>1</c:v>
                </c:pt>
                <c:pt idx="1072">
                  <c:v>1</c:v>
                </c:pt>
                <c:pt idx="1073">
                  <c:v>1</c:v>
                </c:pt>
                <c:pt idx="1082">
                  <c:v>1</c:v>
                </c:pt>
                <c:pt idx="1083">
                  <c:v>1</c:v>
                </c:pt>
                <c:pt idx="1089">
                  <c:v>1</c:v>
                </c:pt>
                <c:pt idx="1092">
                  <c:v>1</c:v>
                </c:pt>
                <c:pt idx="1093">
                  <c:v>2</c:v>
                </c:pt>
                <c:pt idx="1097">
                  <c:v>1</c:v>
                </c:pt>
                <c:pt idx="1101">
                  <c:v>2</c:v>
                </c:pt>
                <c:pt idx="1102">
                  <c:v>1</c:v>
                </c:pt>
                <c:pt idx="1104">
                  <c:v>1</c:v>
                </c:pt>
                <c:pt idx="1110">
                  <c:v>1</c:v>
                </c:pt>
                <c:pt idx="1111">
                  <c:v>1</c:v>
                </c:pt>
                <c:pt idx="1112">
                  <c:v>1</c:v>
                </c:pt>
                <c:pt idx="1114">
                  <c:v>1</c:v>
                </c:pt>
                <c:pt idx="1123">
                  <c:v>1</c:v>
                </c:pt>
                <c:pt idx="1126">
                  <c:v>3</c:v>
                </c:pt>
                <c:pt idx="1129">
                  <c:v>2</c:v>
                </c:pt>
                <c:pt idx="1135">
                  <c:v>1</c:v>
                </c:pt>
                <c:pt idx="1136">
                  <c:v>1</c:v>
                </c:pt>
                <c:pt idx="1146">
                  <c:v>1</c:v>
                </c:pt>
                <c:pt idx="1148">
                  <c:v>1</c:v>
                </c:pt>
                <c:pt idx="1149">
                  <c:v>1</c:v>
                </c:pt>
                <c:pt idx="1152">
                  <c:v>1</c:v>
                </c:pt>
                <c:pt idx="1162">
                  <c:v>1</c:v>
                </c:pt>
                <c:pt idx="1163">
                  <c:v>1</c:v>
                </c:pt>
                <c:pt idx="1165">
                  <c:v>1</c:v>
                </c:pt>
                <c:pt idx="1166">
                  <c:v>1</c:v>
                </c:pt>
                <c:pt idx="1167">
                  <c:v>1</c:v>
                </c:pt>
                <c:pt idx="1169">
                  <c:v>1</c:v>
                </c:pt>
                <c:pt idx="1170">
                  <c:v>1</c:v>
                </c:pt>
                <c:pt idx="1173">
                  <c:v>1</c:v>
                </c:pt>
                <c:pt idx="1175">
                  <c:v>1</c:v>
                </c:pt>
                <c:pt idx="1178">
                  <c:v>1</c:v>
                </c:pt>
                <c:pt idx="1179">
                  <c:v>3</c:v>
                </c:pt>
                <c:pt idx="1182">
                  <c:v>1</c:v>
                </c:pt>
                <c:pt idx="1185">
                  <c:v>1</c:v>
                </c:pt>
                <c:pt idx="1191">
                  <c:v>1</c:v>
                </c:pt>
                <c:pt idx="1194">
                  <c:v>1</c:v>
                </c:pt>
                <c:pt idx="1195">
                  <c:v>1</c:v>
                </c:pt>
                <c:pt idx="1198">
                  <c:v>1</c:v>
                </c:pt>
                <c:pt idx="1199">
                  <c:v>1</c:v>
                </c:pt>
                <c:pt idx="1200">
                  <c:v>1</c:v>
                </c:pt>
                <c:pt idx="1205">
                  <c:v>2</c:v>
                </c:pt>
                <c:pt idx="1208">
                  <c:v>1</c:v>
                </c:pt>
                <c:pt idx="1210">
                  <c:v>1</c:v>
                </c:pt>
                <c:pt idx="1212">
                  <c:v>2</c:v>
                </c:pt>
                <c:pt idx="1215">
                  <c:v>1</c:v>
                </c:pt>
                <c:pt idx="1219">
                  <c:v>1</c:v>
                </c:pt>
                <c:pt idx="1220">
                  <c:v>1</c:v>
                </c:pt>
                <c:pt idx="1221">
                  <c:v>1</c:v>
                </c:pt>
                <c:pt idx="1223">
                  <c:v>2</c:v>
                </c:pt>
                <c:pt idx="1225">
                  <c:v>2</c:v>
                </c:pt>
                <c:pt idx="1227">
                  <c:v>1</c:v>
                </c:pt>
                <c:pt idx="1228">
                  <c:v>1</c:v>
                </c:pt>
                <c:pt idx="1233">
                  <c:v>1</c:v>
                </c:pt>
                <c:pt idx="1234">
                  <c:v>1</c:v>
                </c:pt>
                <c:pt idx="1235">
                  <c:v>2</c:v>
                </c:pt>
                <c:pt idx="1237">
                  <c:v>1</c:v>
                </c:pt>
                <c:pt idx="1238">
                  <c:v>1</c:v>
                </c:pt>
                <c:pt idx="1242">
                  <c:v>1</c:v>
                </c:pt>
                <c:pt idx="1251">
                  <c:v>1</c:v>
                </c:pt>
                <c:pt idx="1253">
                  <c:v>1</c:v>
                </c:pt>
                <c:pt idx="1256">
                  <c:v>1</c:v>
                </c:pt>
                <c:pt idx="1257">
                  <c:v>2</c:v>
                </c:pt>
                <c:pt idx="1259">
                  <c:v>1</c:v>
                </c:pt>
                <c:pt idx="1260">
                  <c:v>1</c:v>
                </c:pt>
                <c:pt idx="1265">
                  <c:v>2</c:v>
                </c:pt>
                <c:pt idx="1269">
                  <c:v>1</c:v>
                </c:pt>
                <c:pt idx="1272">
                  <c:v>2</c:v>
                </c:pt>
                <c:pt idx="1273">
                  <c:v>1</c:v>
                </c:pt>
                <c:pt idx="1274">
                  <c:v>1</c:v>
                </c:pt>
                <c:pt idx="1277">
                  <c:v>1</c:v>
                </c:pt>
                <c:pt idx="1279">
                  <c:v>1</c:v>
                </c:pt>
                <c:pt idx="1280">
                  <c:v>1</c:v>
                </c:pt>
                <c:pt idx="1282">
                  <c:v>2</c:v>
                </c:pt>
                <c:pt idx="1283">
                  <c:v>1</c:v>
                </c:pt>
                <c:pt idx="1286">
                  <c:v>1</c:v>
                </c:pt>
                <c:pt idx="1292">
                  <c:v>1</c:v>
                </c:pt>
                <c:pt idx="1299">
                  <c:v>1</c:v>
                </c:pt>
                <c:pt idx="1301">
                  <c:v>1</c:v>
                </c:pt>
                <c:pt idx="1304">
                  <c:v>1</c:v>
                </c:pt>
                <c:pt idx="1305">
                  <c:v>1</c:v>
                </c:pt>
                <c:pt idx="1308">
                  <c:v>1</c:v>
                </c:pt>
                <c:pt idx="1309">
                  <c:v>1</c:v>
                </c:pt>
                <c:pt idx="1310">
                  <c:v>1</c:v>
                </c:pt>
                <c:pt idx="1311">
                  <c:v>1</c:v>
                </c:pt>
                <c:pt idx="1313">
                  <c:v>1</c:v>
                </c:pt>
                <c:pt idx="1318">
                  <c:v>1</c:v>
                </c:pt>
                <c:pt idx="1325">
                  <c:v>1</c:v>
                </c:pt>
                <c:pt idx="1328">
                  <c:v>1</c:v>
                </c:pt>
                <c:pt idx="1330">
                  <c:v>1</c:v>
                </c:pt>
                <c:pt idx="1334">
                  <c:v>1</c:v>
                </c:pt>
                <c:pt idx="1337">
                  <c:v>1</c:v>
                </c:pt>
                <c:pt idx="1339">
                  <c:v>1</c:v>
                </c:pt>
                <c:pt idx="1343">
                  <c:v>1</c:v>
                </c:pt>
                <c:pt idx="1344">
                  <c:v>1</c:v>
                </c:pt>
                <c:pt idx="1346">
                  <c:v>1</c:v>
                </c:pt>
                <c:pt idx="1347">
                  <c:v>1</c:v>
                </c:pt>
                <c:pt idx="1349">
                  <c:v>1</c:v>
                </c:pt>
                <c:pt idx="1355">
                  <c:v>1</c:v>
                </c:pt>
                <c:pt idx="1371">
                  <c:v>1</c:v>
                </c:pt>
                <c:pt idx="1373">
                  <c:v>1</c:v>
                </c:pt>
                <c:pt idx="1374">
                  <c:v>2</c:v>
                </c:pt>
                <c:pt idx="1376">
                  <c:v>1</c:v>
                </c:pt>
                <c:pt idx="1377">
                  <c:v>1</c:v>
                </c:pt>
                <c:pt idx="1378">
                  <c:v>1</c:v>
                </c:pt>
                <c:pt idx="1379">
                  <c:v>1</c:v>
                </c:pt>
                <c:pt idx="1381">
                  <c:v>1</c:v>
                </c:pt>
                <c:pt idx="1385">
                  <c:v>1</c:v>
                </c:pt>
                <c:pt idx="1386">
                  <c:v>1</c:v>
                </c:pt>
                <c:pt idx="1388">
                  <c:v>1</c:v>
                </c:pt>
                <c:pt idx="1390">
                  <c:v>1</c:v>
                </c:pt>
                <c:pt idx="1391">
                  <c:v>1</c:v>
                </c:pt>
                <c:pt idx="1399">
                  <c:v>2</c:v>
                </c:pt>
                <c:pt idx="1401">
                  <c:v>2</c:v>
                </c:pt>
                <c:pt idx="1402">
                  <c:v>1</c:v>
                </c:pt>
                <c:pt idx="1411">
                  <c:v>1</c:v>
                </c:pt>
                <c:pt idx="1415">
                  <c:v>1</c:v>
                </c:pt>
                <c:pt idx="1416">
                  <c:v>1</c:v>
                </c:pt>
                <c:pt idx="1418">
                  <c:v>1</c:v>
                </c:pt>
                <c:pt idx="1420">
                  <c:v>1</c:v>
                </c:pt>
                <c:pt idx="1421">
                  <c:v>1</c:v>
                </c:pt>
                <c:pt idx="1423">
                  <c:v>1</c:v>
                </c:pt>
                <c:pt idx="1428">
                  <c:v>1</c:v>
                </c:pt>
                <c:pt idx="1429">
                  <c:v>1</c:v>
                </c:pt>
                <c:pt idx="1430">
                  <c:v>1</c:v>
                </c:pt>
                <c:pt idx="1431">
                  <c:v>1</c:v>
                </c:pt>
                <c:pt idx="1434">
                  <c:v>1</c:v>
                </c:pt>
                <c:pt idx="1438">
                  <c:v>1</c:v>
                </c:pt>
                <c:pt idx="1440">
                  <c:v>1</c:v>
                </c:pt>
                <c:pt idx="1442">
                  <c:v>2</c:v>
                </c:pt>
                <c:pt idx="1446">
                  <c:v>1</c:v>
                </c:pt>
                <c:pt idx="1447">
                  <c:v>1</c:v>
                </c:pt>
                <c:pt idx="1448">
                  <c:v>2</c:v>
                </c:pt>
                <c:pt idx="1449">
                  <c:v>1</c:v>
                </c:pt>
                <c:pt idx="1452">
                  <c:v>1</c:v>
                </c:pt>
                <c:pt idx="1459">
                  <c:v>1</c:v>
                </c:pt>
                <c:pt idx="1460">
                  <c:v>1</c:v>
                </c:pt>
                <c:pt idx="1461">
                  <c:v>1</c:v>
                </c:pt>
                <c:pt idx="1464">
                  <c:v>1</c:v>
                </c:pt>
                <c:pt idx="1467">
                  <c:v>1</c:v>
                </c:pt>
                <c:pt idx="1468">
                  <c:v>1</c:v>
                </c:pt>
                <c:pt idx="1471">
                  <c:v>1</c:v>
                </c:pt>
                <c:pt idx="1472">
                  <c:v>1</c:v>
                </c:pt>
                <c:pt idx="1475">
                  <c:v>1</c:v>
                </c:pt>
                <c:pt idx="1478">
                  <c:v>1</c:v>
                </c:pt>
                <c:pt idx="1481">
                  <c:v>2</c:v>
                </c:pt>
                <c:pt idx="1488">
                  <c:v>2</c:v>
                </c:pt>
                <c:pt idx="1493">
                  <c:v>1</c:v>
                </c:pt>
                <c:pt idx="1494">
                  <c:v>1</c:v>
                </c:pt>
                <c:pt idx="1498">
                  <c:v>1</c:v>
                </c:pt>
                <c:pt idx="1512">
                  <c:v>1</c:v>
                </c:pt>
                <c:pt idx="1515">
                  <c:v>1</c:v>
                </c:pt>
                <c:pt idx="1518">
                  <c:v>1</c:v>
                </c:pt>
                <c:pt idx="1519">
                  <c:v>1</c:v>
                </c:pt>
                <c:pt idx="1520">
                  <c:v>1</c:v>
                </c:pt>
                <c:pt idx="1524">
                  <c:v>1</c:v>
                </c:pt>
                <c:pt idx="1528">
                  <c:v>1</c:v>
                </c:pt>
                <c:pt idx="1529">
                  <c:v>1</c:v>
                </c:pt>
                <c:pt idx="1531">
                  <c:v>2</c:v>
                </c:pt>
                <c:pt idx="1536">
                  <c:v>2</c:v>
                </c:pt>
                <c:pt idx="1539">
                  <c:v>1</c:v>
                </c:pt>
                <c:pt idx="1540">
                  <c:v>1</c:v>
                </c:pt>
                <c:pt idx="1542">
                  <c:v>1</c:v>
                </c:pt>
                <c:pt idx="1546">
                  <c:v>1</c:v>
                </c:pt>
                <c:pt idx="1548">
                  <c:v>1</c:v>
                </c:pt>
                <c:pt idx="1550">
                  <c:v>1</c:v>
                </c:pt>
                <c:pt idx="1553">
                  <c:v>1</c:v>
                </c:pt>
                <c:pt idx="1555">
                  <c:v>1</c:v>
                </c:pt>
                <c:pt idx="1557">
                  <c:v>1</c:v>
                </c:pt>
                <c:pt idx="1560">
                  <c:v>1</c:v>
                </c:pt>
                <c:pt idx="1561">
                  <c:v>1</c:v>
                </c:pt>
                <c:pt idx="1563">
                  <c:v>2</c:v>
                </c:pt>
                <c:pt idx="1566">
                  <c:v>1</c:v>
                </c:pt>
                <c:pt idx="1567">
                  <c:v>1</c:v>
                </c:pt>
                <c:pt idx="1568">
                  <c:v>1</c:v>
                </c:pt>
                <c:pt idx="1570">
                  <c:v>1</c:v>
                </c:pt>
                <c:pt idx="1572">
                  <c:v>2</c:v>
                </c:pt>
                <c:pt idx="1573">
                  <c:v>1</c:v>
                </c:pt>
                <c:pt idx="1574">
                  <c:v>2</c:v>
                </c:pt>
                <c:pt idx="1578">
                  <c:v>1</c:v>
                </c:pt>
                <c:pt idx="1580">
                  <c:v>1</c:v>
                </c:pt>
                <c:pt idx="1581">
                  <c:v>1</c:v>
                </c:pt>
                <c:pt idx="1584">
                  <c:v>3</c:v>
                </c:pt>
                <c:pt idx="1585">
                  <c:v>1</c:v>
                </c:pt>
                <c:pt idx="1591">
                  <c:v>1</c:v>
                </c:pt>
                <c:pt idx="1593">
                  <c:v>1</c:v>
                </c:pt>
                <c:pt idx="1596">
                  <c:v>1</c:v>
                </c:pt>
                <c:pt idx="1599">
                  <c:v>1</c:v>
                </c:pt>
                <c:pt idx="1601">
                  <c:v>2</c:v>
                </c:pt>
                <c:pt idx="1603">
                  <c:v>2</c:v>
                </c:pt>
                <c:pt idx="1606">
                  <c:v>1</c:v>
                </c:pt>
                <c:pt idx="1607">
                  <c:v>1</c:v>
                </c:pt>
                <c:pt idx="1609">
                  <c:v>1</c:v>
                </c:pt>
                <c:pt idx="1610">
                  <c:v>1</c:v>
                </c:pt>
                <c:pt idx="1612">
                  <c:v>1</c:v>
                </c:pt>
                <c:pt idx="1615">
                  <c:v>1</c:v>
                </c:pt>
                <c:pt idx="1616">
                  <c:v>1</c:v>
                </c:pt>
                <c:pt idx="1619">
                  <c:v>1</c:v>
                </c:pt>
                <c:pt idx="1620">
                  <c:v>1</c:v>
                </c:pt>
                <c:pt idx="1623">
                  <c:v>1</c:v>
                </c:pt>
                <c:pt idx="1626">
                  <c:v>1</c:v>
                </c:pt>
                <c:pt idx="1633">
                  <c:v>1</c:v>
                </c:pt>
                <c:pt idx="1634">
                  <c:v>2</c:v>
                </c:pt>
                <c:pt idx="1637">
                  <c:v>1</c:v>
                </c:pt>
                <c:pt idx="1640">
                  <c:v>1</c:v>
                </c:pt>
                <c:pt idx="1641">
                  <c:v>2</c:v>
                </c:pt>
                <c:pt idx="1642">
                  <c:v>1</c:v>
                </c:pt>
                <c:pt idx="1648">
                  <c:v>1</c:v>
                </c:pt>
                <c:pt idx="1652">
                  <c:v>1</c:v>
                </c:pt>
                <c:pt idx="1653">
                  <c:v>1</c:v>
                </c:pt>
                <c:pt idx="1659">
                  <c:v>1</c:v>
                </c:pt>
                <c:pt idx="1660">
                  <c:v>1</c:v>
                </c:pt>
                <c:pt idx="1661">
                  <c:v>1</c:v>
                </c:pt>
                <c:pt idx="1673">
                  <c:v>1</c:v>
                </c:pt>
                <c:pt idx="1674">
                  <c:v>1</c:v>
                </c:pt>
                <c:pt idx="1676">
                  <c:v>2</c:v>
                </c:pt>
                <c:pt idx="1682">
                  <c:v>1</c:v>
                </c:pt>
                <c:pt idx="1684">
                  <c:v>1</c:v>
                </c:pt>
                <c:pt idx="1685">
                  <c:v>3</c:v>
                </c:pt>
                <c:pt idx="1687">
                  <c:v>1</c:v>
                </c:pt>
                <c:pt idx="1688">
                  <c:v>1</c:v>
                </c:pt>
                <c:pt idx="1689">
                  <c:v>1</c:v>
                </c:pt>
                <c:pt idx="1697">
                  <c:v>1</c:v>
                </c:pt>
                <c:pt idx="1699">
                  <c:v>1</c:v>
                </c:pt>
                <c:pt idx="1700">
                  <c:v>1</c:v>
                </c:pt>
                <c:pt idx="1701">
                  <c:v>2</c:v>
                </c:pt>
                <c:pt idx="1711">
                  <c:v>2</c:v>
                </c:pt>
                <c:pt idx="1712">
                  <c:v>1</c:v>
                </c:pt>
                <c:pt idx="1714">
                  <c:v>1</c:v>
                </c:pt>
                <c:pt idx="1716">
                  <c:v>1</c:v>
                </c:pt>
                <c:pt idx="1718">
                  <c:v>1</c:v>
                </c:pt>
                <c:pt idx="1719">
                  <c:v>1</c:v>
                </c:pt>
                <c:pt idx="1724">
                  <c:v>1</c:v>
                </c:pt>
                <c:pt idx="1725">
                  <c:v>1</c:v>
                </c:pt>
                <c:pt idx="1733">
                  <c:v>1</c:v>
                </c:pt>
                <c:pt idx="1735">
                  <c:v>1</c:v>
                </c:pt>
                <c:pt idx="1737">
                  <c:v>1</c:v>
                </c:pt>
                <c:pt idx="1739">
                  <c:v>1</c:v>
                </c:pt>
                <c:pt idx="1741">
                  <c:v>2</c:v>
                </c:pt>
                <c:pt idx="1743">
                  <c:v>1</c:v>
                </c:pt>
                <c:pt idx="1761">
                  <c:v>2</c:v>
                </c:pt>
                <c:pt idx="1770">
                  <c:v>2</c:v>
                </c:pt>
                <c:pt idx="1771">
                  <c:v>1</c:v>
                </c:pt>
                <c:pt idx="1772">
                  <c:v>2</c:v>
                </c:pt>
                <c:pt idx="1777">
                  <c:v>1</c:v>
                </c:pt>
                <c:pt idx="1781">
                  <c:v>1</c:v>
                </c:pt>
                <c:pt idx="1782">
                  <c:v>1</c:v>
                </c:pt>
                <c:pt idx="1789">
                  <c:v>1</c:v>
                </c:pt>
                <c:pt idx="1792">
                  <c:v>1</c:v>
                </c:pt>
                <c:pt idx="1797">
                  <c:v>1</c:v>
                </c:pt>
                <c:pt idx="1799">
                  <c:v>2</c:v>
                </c:pt>
                <c:pt idx="1807">
                  <c:v>1</c:v>
                </c:pt>
                <c:pt idx="1808">
                  <c:v>1</c:v>
                </c:pt>
                <c:pt idx="1810">
                  <c:v>1</c:v>
                </c:pt>
                <c:pt idx="1812">
                  <c:v>1</c:v>
                </c:pt>
                <c:pt idx="1813">
                  <c:v>1</c:v>
                </c:pt>
                <c:pt idx="1817">
                  <c:v>1</c:v>
                </c:pt>
                <c:pt idx="1819">
                  <c:v>1</c:v>
                </c:pt>
                <c:pt idx="1825">
                  <c:v>1</c:v>
                </c:pt>
                <c:pt idx="1831">
                  <c:v>1</c:v>
                </c:pt>
                <c:pt idx="1832">
                  <c:v>1</c:v>
                </c:pt>
                <c:pt idx="1833">
                  <c:v>2</c:v>
                </c:pt>
                <c:pt idx="1836">
                  <c:v>1</c:v>
                </c:pt>
                <c:pt idx="1837">
                  <c:v>1</c:v>
                </c:pt>
                <c:pt idx="1838">
                  <c:v>1</c:v>
                </c:pt>
                <c:pt idx="1844">
                  <c:v>2</c:v>
                </c:pt>
                <c:pt idx="1846">
                  <c:v>1</c:v>
                </c:pt>
                <c:pt idx="1847">
                  <c:v>1</c:v>
                </c:pt>
                <c:pt idx="1855">
                  <c:v>1</c:v>
                </c:pt>
                <c:pt idx="1856">
                  <c:v>1</c:v>
                </c:pt>
                <c:pt idx="1858">
                  <c:v>1</c:v>
                </c:pt>
                <c:pt idx="1859">
                  <c:v>1</c:v>
                </c:pt>
                <c:pt idx="1860">
                  <c:v>1</c:v>
                </c:pt>
                <c:pt idx="1863">
                  <c:v>1</c:v>
                </c:pt>
                <c:pt idx="1864">
                  <c:v>1</c:v>
                </c:pt>
                <c:pt idx="1866">
                  <c:v>1</c:v>
                </c:pt>
                <c:pt idx="1869">
                  <c:v>1</c:v>
                </c:pt>
                <c:pt idx="1872">
                  <c:v>1</c:v>
                </c:pt>
                <c:pt idx="1874">
                  <c:v>1</c:v>
                </c:pt>
                <c:pt idx="1877">
                  <c:v>1</c:v>
                </c:pt>
                <c:pt idx="1878">
                  <c:v>1</c:v>
                </c:pt>
                <c:pt idx="1882">
                  <c:v>1</c:v>
                </c:pt>
                <c:pt idx="1883">
                  <c:v>1</c:v>
                </c:pt>
                <c:pt idx="1884">
                  <c:v>2</c:v>
                </c:pt>
                <c:pt idx="1888">
                  <c:v>1</c:v>
                </c:pt>
                <c:pt idx="1889">
                  <c:v>2</c:v>
                </c:pt>
                <c:pt idx="1890">
                  <c:v>1</c:v>
                </c:pt>
                <c:pt idx="1891">
                  <c:v>1</c:v>
                </c:pt>
                <c:pt idx="1894">
                  <c:v>1</c:v>
                </c:pt>
                <c:pt idx="1899">
                  <c:v>3</c:v>
                </c:pt>
                <c:pt idx="1918">
                  <c:v>1</c:v>
                </c:pt>
                <c:pt idx="1920">
                  <c:v>1</c:v>
                </c:pt>
                <c:pt idx="1923">
                  <c:v>1</c:v>
                </c:pt>
                <c:pt idx="1924">
                  <c:v>2</c:v>
                </c:pt>
                <c:pt idx="1927">
                  <c:v>1</c:v>
                </c:pt>
                <c:pt idx="1930">
                  <c:v>1</c:v>
                </c:pt>
                <c:pt idx="1934">
                  <c:v>2</c:v>
                </c:pt>
                <c:pt idx="1938">
                  <c:v>1</c:v>
                </c:pt>
                <c:pt idx="1941">
                  <c:v>1</c:v>
                </c:pt>
                <c:pt idx="1943">
                  <c:v>1</c:v>
                </c:pt>
                <c:pt idx="1945">
                  <c:v>1</c:v>
                </c:pt>
                <c:pt idx="1947">
                  <c:v>1</c:v>
                </c:pt>
                <c:pt idx="1950">
                  <c:v>1</c:v>
                </c:pt>
                <c:pt idx="1952">
                  <c:v>1</c:v>
                </c:pt>
                <c:pt idx="1953">
                  <c:v>1</c:v>
                </c:pt>
                <c:pt idx="1960">
                  <c:v>1</c:v>
                </c:pt>
                <c:pt idx="1963">
                  <c:v>1</c:v>
                </c:pt>
                <c:pt idx="1967">
                  <c:v>2</c:v>
                </c:pt>
                <c:pt idx="1968">
                  <c:v>1</c:v>
                </c:pt>
                <c:pt idx="1970">
                  <c:v>1</c:v>
                </c:pt>
                <c:pt idx="1972">
                  <c:v>1</c:v>
                </c:pt>
                <c:pt idx="1974">
                  <c:v>1</c:v>
                </c:pt>
                <c:pt idx="1977">
                  <c:v>2</c:v>
                </c:pt>
                <c:pt idx="1979">
                  <c:v>1</c:v>
                </c:pt>
                <c:pt idx="1980">
                  <c:v>2</c:v>
                </c:pt>
                <c:pt idx="1987">
                  <c:v>1</c:v>
                </c:pt>
                <c:pt idx="1989">
                  <c:v>1</c:v>
                </c:pt>
                <c:pt idx="1993">
                  <c:v>1</c:v>
                </c:pt>
                <c:pt idx="1994">
                  <c:v>1</c:v>
                </c:pt>
                <c:pt idx="1996">
                  <c:v>1</c:v>
                </c:pt>
                <c:pt idx="1998">
                  <c:v>1</c:v>
                </c:pt>
                <c:pt idx="1999">
                  <c:v>1</c:v>
                </c:pt>
                <c:pt idx="2010">
                  <c:v>1</c:v>
                </c:pt>
                <c:pt idx="2012">
                  <c:v>1</c:v>
                </c:pt>
                <c:pt idx="2017">
                  <c:v>2</c:v>
                </c:pt>
                <c:pt idx="2024">
                  <c:v>1</c:v>
                </c:pt>
                <c:pt idx="2027">
                  <c:v>1</c:v>
                </c:pt>
                <c:pt idx="2033">
                  <c:v>1</c:v>
                </c:pt>
                <c:pt idx="2040">
                  <c:v>2</c:v>
                </c:pt>
                <c:pt idx="2052">
                  <c:v>1</c:v>
                </c:pt>
                <c:pt idx="2054">
                  <c:v>1</c:v>
                </c:pt>
                <c:pt idx="2059">
                  <c:v>1</c:v>
                </c:pt>
                <c:pt idx="2063">
                  <c:v>1</c:v>
                </c:pt>
                <c:pt idx="2064">
                  <c:v>1</c:v>
                </c:pt>
                <c:pt idx="2067">
                  <c:v>1</c:v>
                </c:pt>
                <c:pt idx="2071">
                  <c:v>1</c:v>
                </c:pt>
                <c:pt idx="2072">
                  <c:v>1</c:v>
                </c:pt>
                <c:pt idx="2074">
                  <c:v>1</c:v>
                </c:pt>
                <c:pt idx="2081">
                  <c:v>1</c:v>
                </c:pt>
                <c:pt idx="2086">
                  <c:v>1</c:v>
                </c:pt>
                <c:pt idx="2087">
                  <c:v>1</c:v>
                </c:pt>
                <c:pt idx="2090">
                  <c:v>1</c:v>
                </c:pt>
                <c:pt idx="2093">
                  <c:v>2</c:v>
                </c:pt>
                <c:pt idx="2095">
                  <c:v>1</c:v>
                </c:pt>
                <c:pt idx="2096">
                  <c:v>1</c:v>
                </c:pt>
                <c:pt idx="2098">
                  <c:v>1</c:v>
                </c:pt>
                <c:pt idx="2106">
                  <c:v>1</c:v>
                </c:pt>
                <c:pt idx="2108">
                  <c:v>1</c:v>
                </c:pt>
                <c:pt idx="2109">
                  <c:v>1</c:v>
                </c:pt>
                <c:pt idx="2110">
                  <c:v>1</c:v>
                </c:pt>
                <c:pt idx="2112">
                  <c:v>1</c:v>
                </c:pt>
                <c:pt idx="2119">
                  <c:v>1</c:v>
                </c:pt>
                <c:pt idx="2128">
                  <c:v>1</c:v>
                </c:pt>
                <c:pt idx="2135">
                  <c:v>1</c:v>
                </c:pt>
                <c:pt idx="2138">
                  <c:v>1</c:v>
                </c:pt>
                <c:pt idx="2153">
                  <c:v>1</c:v>
                </c:pt>
                <c:pt idx="2159">
                  <c:v>1</c:v>
                </c:pt>
                <c:pt idx="2160">
                  <c:v>1</c:v>
                </c:pt>
                <c:pt idx="2164">
                  <c:v>1</c:v>
                </c:pt>
                <c:pt idx="2166">
                  <c:v>1</c:v>
                </c:pt>
                <c:pt idx="2170">
                  <c:v>1</c:v>
                </c:pt>
                <c:pt idx="2174">
                  <c:v>1</c:v>
                </c:pt>
                <c:pt idx="2178">
                  <c:v>1</c:v>
                </c:pt>
                <c:pt idx="2181">
                  <c:v>1</c:v>
                </c:pt>
                <c:pt idx="2184">
                  <c:v>1</c:v>
                </c:pt>
                <c:pt idx="2185">
                  <c:v>1</c:v>
                </c:pt>
                <c:pt idx="2187">
                  <c:v>2</c:v>
                </c:pt>
                <c:pt idx="2188">
                  <c:v>1</c:v>
                </c:pt>
                <c:pt idx="2195">
                  <c:v>1</c:v>
                </c:pt>
                <c:pt idx="2198">
                  <c:v>1</c:v>
                </c:pt>
                <c:pt idx="2199">
                  <c:v>1</c:v>
                </c:pt>
                <c:pt idx="2201">
                  <c:v>1</c:v>
                </c:pt>
                <c:pt idx="2204">
                  <c:v>1</c:v>
                </c:pt>
                <c:pt idx="2207">
                  <c:v>2</c:v>
                </c:pt>
                <c:pt idx="2208">
                  <c:v>1</c:v>
                </c:pt>
                <c:pt idx="2210">
                  <c:v>1</c:v>
                </c:pt>
                <c:pt idx="2212">
                  <c:v>1</c:v>
                </c:pt>
                <c:pt idx="2214">
                  <c:v>1</c:v>
                </c:pt>
                <c:pt idx="2216">
                  <c:v>2</c:v>
                </c:pt>
                <c:pt idx="2217">
                  <c:v>1</c:v>
                </c:pt>
                <c:pt idx="2218">
                  <c:v>1</c:v>
                </c:pt>
                <c:pt idx="2224">
                  <c:v>1</c:v>
                </c:pt>
                <c:pt idx="2226">
                  <c:v>1</c:v>
                </c:pt>
                <c:pt idx="2227">
                  <c:v>1</c:v>
                </c:pt>
                <c:pt idx="2228">
                  <c:v>1</c:v>
                </c:pt>
                <c:pt idx="2230">
                  <c:v>1</c:v>
                </c:pt>
                <c:pt idx="2231">
                  <c:v>2</c:v>
                </c:pt>
                <c:pt idx="2232">
                  <c:v>1</c:v>
                </c:pt>
                <c:pt idx="2234">
                  <c:v>1</c:v>
                </c:pt>
                <c:pt idx="2236">
                  <c:v>1</c:v>
                </c:pt>
                <c:pt idx="2240">
                  <c:v>1</c:v>
                </c:pt>
                <c:pt idx="2244">
                  <c:v>1</c:v>
                </c:pt>
                <c:pt idx="2248">
                  <c:v>1</c:v>
                </c:pt>
                <c:pt idx="2250">
                  <c:v>1</c:v>
                </c:pt>
                <c:pt idx="2251">
                  <c:v>1</c:v>
                </c:pt>
                <c:pt idx="2252">
                  <c:v>1</c:v>
                </c:pt>
                <c:pt idx="2256">
                  <c:v>1</c:v>
                </c:pt>
                <c:pt idx="2257">
                  <c:v>1</c:v>
                </c:pt>
                <c:pt idx="2263">
                  <c:v>1</c:v>
                </c:pt>
                <c:pt idx="2266">
                  <c:v>1</c:v>
                </c:pt>
                <c:pt idx="2274">
                  <c:v>2</c:v>
                </c:pt>
                <c:pt idx="2275">
                  <c:v>1</c:v>
                </c:pt>
                <c:pt idx="2277">
                  <c:v>1</c:v>
                </c:pt>
                <c:pt idx="2279">
                  <c:v>1</c:v>
                </c:pt>
                <c:pt idx="2282">
                  <c:v>1</c:v>
                </c:pt>
                <c:pt idx="2283">
                  <c:v>1</c:v>
                </c:pt>
                <c:pt idx="2284">
                  <c:v>1</c:v>
                </c:pt>
                <c:pt idx="2286">
                  <c:v>1</c:v>
                </c:pt>
                <c:pt idx="2288">
                  <c:v>2</c:v>
                </c:pt>
                <c:pt idx="2294">
                  <c:v>1</c:v>
                </c:pt>
                <c:pt idx="2295">
                  <c:v>1</c:v>
                </c:pt>
                <c:pt idx="2297">
                  <c:v>1</c:v>
                </c:pt>
                <c:pt idx="2298">
                  <c:v>1</c:v>
                </c:pt>
                <c:pt idx="2299">
                  <c:v>1</c:v>
                </c:pt>
                <c:pt idx="2302">
                  <c:v>2</c:v>
                </c:pt>
                <c:pt idx="2305">
                  <c:v>1</c:v>
                </c:pt>
                <c:pt idx="2310">
                  <c:v>1</c:v>
                </c:pt>
                <c:pt idx="2311">
                  <c:v>1</c:v>
                </c:pt>
                <c:pt idx="2314">
                  <c:v>2</c:v>
                </c:pt>
                <c:pt idx="2316">
                  <c:v>1</c:v>
                </c:pt>
                <c:pt idx="2317">
                  <c:v>1</c:v>
                </c:pt>
                <c:pt idx="2318">
                  <c:v>1</c:v>
                </c:pt>
                <c:pt idx="2326">
                  <c:v>3</c:v>
                </c:pt>
                <c:pt idx="2329">
                  <c:v>1</c:v>
                </c:pt>
                <c:pt idx="2332">
                  <c:v>1</c:v>
                </c:pt>
                <c:pt idx="2335">
                  <c:v>1</c:v>
                </c:pt>
                <c:pt idx="2339">
                  <c:v>1</c:v>
                </c:pt>
                <c:pt idx="2340">
                  <c:v>1</c:v>
                </c:pt>
                <c:pt idx="2350">
                  <c:v>1</c:v>
                </c:pt>
                <c:pt idx="2354">
                  <c:v>1</c:v>
                </c:pt>
                <c:pt idx="2358">
                  <c:v>1</c:v>
                </c:pt>
                <c:pt idx="2362">
                  <c:v>2</c:v>
                </c:pt>
                <c:pt idx="2364">
                  <c:v>1</c:v>
                </c:pt>
                <c:pt idx="2365">
                  <c:v>1</c:v>
                </c:pt>
                <c:pt idx="2370">
                  <c:v>1</c:v>
                </c:pt>
                <c:pt idx="2376">
                  <c:v>1</c:v>
                </c:pt>
                <c:pt idx="2377">
                  <c:v>1</c:v>
                </c:pt>
                <c:pt idx="2379">
                  <c:v>1</c:v>
                </c:pt>
                <c:pt idx="2380">
                  <c:v>1</c:v>
                </c:pt>
                <c:pt idx="2382">
                  <c:v>1</c:v>
                </c:pt>
                <c:pt idx="2387">
                  <c:v>1</c:v>
                </c:pt>
                <c:pt idx="2390">
                  <c:v>3</c:v>
                </c:pt>
                <c:pt idx="2391">
                  <c:v>1</c:v>
                </c:pt>
                <c:pt idx="2396">
                  <c:v>1</c:v>
                </c:pt>
                <c:pt idx="2398">
                  <c:v>1</c:v>
                </c:pt>
                <c:pt idx="2400">
                  <c:v>1</c:v>
                </c:pt>
                <c:pt idx="2403">
                  <c:v>1</c:v>
                </c:pt>
                <c:pt idx="2409">
                  <c:v>1</c:v>
                </c:pt>
                <c:pt idx="2410">
                  <c:v>1</c:v>
                </c:pt>
                <c:pt idx="2413">
                  <c:v>1</c:v>
                </c:pt>
                <c:pt idx="2414">
                  <c:v>1</c:v>
                </c:pt>
                <c:pt idx="2415">
                  <c:v>1</c:v>
                </c:pt>
                <c:pt idx="2418">
                  <c:v>2</c:v>
                </c:pt>
                <c:pt idx="2419">
                  <c:v>1</c:v>
                </c:pt>
                <c:pt idx="2422">
                  <c:v>1</c:v>
                </c:pt>
                <c:pt idx="2430">
                  <c:v>2</c:v>
                </c:pt>
                <c:pt idx="2432">
                  <c:v>2</c:v>
                </c:pt>
                <c:pt idx="2442">
                  <c:v>1</c:v>
                </c:pt>
                <c:pt idx="2448">
                  <c:v>1</c:v>
                </c:pt>
                <c:pt idx="2451">
                  <c:v>1</c:v>
                </c:pt>
                <c:pt idx="2456">
                  <c:v>1</c:v>
                </c:pt>
                <c:pt idx="2457">
                  <c:v>1</c:v>
                </c:pt>
                <c:pt idx="2459">
                  <c:v>1</c:v>
                </c:pt>
                <c:pt idx="2464">
                  <c:v>1</c:v>
                </c:pt>
                <c:pt idx="2469">
                  <c:v>1</c:v>
                </c:pt>
                <c:pt idx="2472">
                  <c:v>1</c:v>
                </c:pt>
                <c:pt idx="2475">
                  <c:v>1</c:v>
                </c:pt>
                <c:pt idx="2478">
                  <c:v>1</c:v>
                </c:pt>
                <c:pt idx="2488">
                  <c:v>1</c:v>
                </c:pt>
                <c:pt idx="2495">
                  <c:v>1</c:v>
                </c:pt>
                <c:pt idx="2502">
                  <c:v>1</c:v>
                </c:pt>
                <c:pt idx="2505">
                  <c:v>1</c:v>
                </c:pt>
                <c:pt idx="2506">
                  <c:v>1</c:v>
                </c:pt>
                <c:pt idx="2511">
                  <c:v>1</c:v>
                </c:pt>
                <c:pt idx="2512">
                  <c:v>1</c:v>
                </c:pt>
                <c:pt idx="2514">
                  <c:v>1</c:v>
                </c:pt>
                <c:pt idx="2519">
                  <c:v>1</c:v>
                </c:pt>
                <c:pt idx="2522">
                  <c:v>1</c:v>
                </c:pt>
                <c:pt idx="2526">
                  <c:v>1</c:v>
                </c:pt>
                <c:pt idx="2530">
                  <c:v>1</c:v>
                </c:pt>
                <c:pt idx="2531">
                  <c:v>1</c:v>
                </c:pt>
                <c:pt idx="2532">
                  <c:v>1</c:v>
                </c:pt>
                <c:pt idx="2534">
                  <c:v>1</c:v>
                </c:pt>
                <c:pt idx="2536">
                  <c:v>1</c:v>
                </c:pt>
                <c:pt idx="2542">
                  <c:v>2</c:v>
                </c:pt>
                <c:pt idx="2543">
                  <c:v>1</c:v>
                </c:pt>
                <c:pt idx="2546">
                  <c:v>1</c:v>
                </c:pt>
                <c:pt idx="2547">
                  <c:v>1</c:v>
                </c:pt>
                <c:pt idx="2550">
                  <c:v>1</c:v>
                </c:pt>
                <c:pt idx="2551">
                  <c:v>2</c:v>
                </c:pt>
                <c:pt idx="2556">
                  <c:v>1</c:v>
                </c:pt>
                <c:pt idx="2557">
                  <c:v>2</c:v>
                </c:pt>
                <c:pt idx="2558">
                  <c:v>1</c:v>
                </c:pt>
                <c:pt idx="2561">
                  <c:v>1</c:v>
                </c:pt>
                <c:pt idx="2562">
                  <c:v>1</c:v>
                </c:pt>
                <c:pt idx="2564">
                  <c:v>1</c:v>
                </c:pt>
                <c:pt idx="2566">
                  <c:v>2</c:v>
                </c:pt>
                <c:pt idx="2569">
                  <c:v>1</c:v>
                </c:pt>
                <c:pt idx="2571">
                  <c:v>1</c:v>
                </c:pt>
                <c:pt idx="2575">
                  <c:v>1</c:v>
                </c:pt>
                <c:pt idx="2578">
                  <c:v>1</c:v>
                </c:pt>
                <c:pt idx="2582">
                  <c:v>1</c:v>
                </c:pt>
                <c:pt idx="2584">
                  <c:v>1</c:v>
                </c:pt>
                <c:pt idx="2595">
                  <c:v>1</c:v>
                </c:pt>
                <c:pt idx="2596">
                  <c:v>1</c:v>
                </c:pt>
                <c:pt idx="2598">
                  <c:v>2</c:v>
                </c:pt>
                <c:pt idx="2601">
                  <c:v>1</c:v>
                </c:pt>
                <c:pt idx="2602">
                  <c:v>1</c:v>
                </c:pt>
                <c:pt idx="2603">
                  <c:v>1</c:v>
                </c:pt>
                <c:pt idx="2606">
                  <c:v>1</c:v>
                </c:pt>
                <c:pt idx="2607">
                  <c:v>1</c:v>
                </c:pt>
                <c:pt idx="2608">
                  <c:v>1</c:v>
                </c:pt>
                <c:pt idx="2609">
                  <c:v>1</c:v>
                </c:pt>
                <c:pt idx="2616">
                  <c:v>1</c:v>
                </c:pt>
                <c:pt idx="2624">
                  <c:v>1</c:v>
                </c:pt>
                <c:pt idx="2625">
                  <c:v>1</c:v>
                </c:pt>
                <c:pt idx="2630">
                  <c:v>1</c:v>
                </c:pt>
                <c:pt idx="2632">
                  <c:v>1</c:v>
                </c:pt>
                <c:pt idx="2635">
                  <c:v>1</c:v>
                </c:pt>
                <c:pt idx="2636">
                  <c:v>1</c:v>
                </c:pt>
                <c:pt idx="2639">
                  <c:v>1</c:v>
                </c:pt>
                <c:pt idx="2644">
                  <c:v>1</c:v>
                </c:pt>
                <c:pt idx="2647">
                  <c:v>1</c:v>
                </c:pt>
                <c:pt idx="2651">
                  <c:v>1</c:v>
                </c:pt>
                <c:pt idx="2657">
                  <c:v>1</c:v>
                </c:pt>
                <c:pt idx="2658">
                  <c:v>1</c:v>
                </c:pt>
                <c:pt idx="2662">
                  <c:v>2</c:v>
                </c:pt>
                <c:pt idx="2664">
                  <c:v>1</c:v>
                </c:pt>
                <c:pt idx="2667">
                  <c:v>2</c:v>
                </c:pt>
                <c:pt idx="2669">
                  <c:v>1</c:v>
                </c:pt>
                <c:pt idx="2678">
                  <c:v>1</c:v>
                </c:pt>
                <c:pt idx="2681">
                  <c:v>1</c:v>
                </c:pt>
                <c:pt idx="2683">
                  <c:v>1</c:v>
                </c:pt>
                <c:pt idx="2684">
                  <c:v>3</c:v>
                </c:pt>
                <c:pt idx="2685">
                  <c:v>1</c:v>
                </c:pt>
                <c:pt idx="2686">
                  <c:v>1</c:v>
                </c:pt>
                <c:pt idx="2690">
                  <c:v>1</c:v>
                </c:pt>
                <c:pt idx="2692">
                  <c:v>1</c:v>
                </c:pt>
                <c:pt idx="2693">
                  <c:v>1</c:v>
                </c:pt>
                <c:pt idx="2696">
                  <c:v>2</c:v>
                </c:pt>
                <c:pt idx="2699">
                  <c:v>1</c:v>
                </c:pt>
                <c:pt idx="2701">
                  <c:v>1</c:v>
                </c:pt>
                <c:pt idx="2706">
                  <c:v>1</c:v>
                </c:pt>
                <c:pt idx="2708">
                  <c:v>2</c:v>
                </c:pt>
                <c:pt idx="2709">
                  <c:v>1</c:v>
                </c:pt>
                <c:pt idx="2713">
                  <c:v>1</c:v>
                </c:pt>
                <c:pt idx="2714">
                  <c:v>1</c:v>
                </c:pt>
                <c:pt idx="2717">
                  <c:v>1</c:v>
                </c:pt>
                <c:pt idx="2719">
                  <c:v>1</c:v>
                </c:pt>
                <c:pt idx="2720">
                  <c:v>1</c:v>
                </c:pt>
                <c:pt idx="2727">
                  <c:v>1</c:v>
                </c:pt>
                <c:pt idx="2728">
                  <c:v>1</c:v>
                </c:pt>
                <c:pt idx="2730">
                  <c:v>1</c:v>
                </c:pt>
                <c:pt idx="2732">
                  <c:v>1</c:v>
                </c:pt>
                <c:pt idx="2734">
                  <c:v>1</c:v>
                </c:pt>
                <c:pt idx="2737">
                  <c:v>1</c:v>
                </c:pt>
                <c:pt idx="2741">
                  <c:v>1</c:v>
                </c:pt>
                <c:pt idx="2744">
                  <c:v>1</c:v>
                </c:pt>
                <c:pt idx="2746">
                  <c:v>1</c:v>
                </c:pt>
                <c:pt idx="2748">
                  <c:v>1</c:v>
                </c:pt>
                <c:pt idx="2751">
                  <c:v>1</c:v>
                </c:pt>
                <c:pt idx="2757">
                  <c:v>1</c:v>
                </c:pt>
                <c:pt idx="2770">
                  <c:v>1</c:v>
                </c:pt>
                <c:pt idx="2772">
                  <c:v>1</c:v>
                </c:pt>
                <c:pt idx="2773">
                  <c:v>1</c:v>
                </c:pt>
                <c:pt idx="2776">
                  <c:v>1</c:v>
                </c:pt>
                <c:pt idx="2777">
                  <c:v>1</c:v>
                </c:pt>
                <c:pt idx="2778">
                  <c:v>1</c:v>
                </c:pt>
                <c:pt idx="2779">
                  <c:v>1</c:v>
                </c:pt>
                <c:pt idx="2793">
                  <c:v>1</c:v>
                </c:pt>
                <c:pt idx="2801">
                  <c:v>1</c:v>
                </c:pt>
                <c:pt idx="2806">
                  <c:v>2</c:v>
                </c:pt>
                <c:pt idx="2807">
                  <c:v>1</c:v>
                </c:pt>
                <c:pt idx="2815">
                  <c:v>1</c:v>
                </c:pt>
                <c:pt idx="2821">
                  <c:v>1</c:v>
                </c:pt>
                <c:pt idx="2824">
                  <c:v>1</c:v>
                </c:pt>
                <c:pt idx="2828">
                  <c:v>1</c:v>
                </c:pt>
                <c:pt idx="2834">
                  <c:v>1</c:v>
                </c:pt>
                <c:pt idx="2835">
                  <c:v>1</c:v>
                </c:pt>
                <c:pt idx="2836">
                  <c:v>1</c:v>
                </c:pt>
                <c:pt idx="2838">
                  <c:v>1</c:v>
                </c:pt>
                <c:pt idx="2850">
                  <c:v>1</c:v>
                </c:pt>
                <c:pt idx="2856">
                  <c:v>1</c:v>
                </c:pt>
                <c:pt idx="2857">
                  <c:v>1</c:v>
                </c:pt>
                <c:pt idx="2858">
                  <c:v>1</c:v>
                </c:pt>
                <c:pt idx="2861">
                  <c:v>1</c:v>
                </c:pt>
                <c:pt idx="2863">
                  <c:v>1</c:v>
                </c:pt>
                <c:pt idx="2864">
                  <c:v>1</c:v>
                </c:pt>
                <c:pt idx="2875">
                  <c:v>1</c:v>
                </c:pt>
                <c:pt idx="2877">
                  <c:v>1</c:v>
                </c:pt>
                <c:pt idx="2883">
                  <c:v>1</c:v>
                </c:pt>
                <c:pt idx="2886">
                  <c:v>1</c:v>
                </c:pt>
                <c:pt idx="2890">
                  <c:v>1</c:v>
                </c:pt>
                <c:pt idx="2892">
                  <c:v>1</c:v>
                </c:pt>
                <c:pt idx="2901">
                  <c:v>1</c:v>
                </c:pt>
                <c:pt idx="2905">
                  <c:v>1</c:v>
                </c:pt>
                <c:pt idx="2906">
                  <c:v>2</c:v>
                </c:pt>
                <c:pt idx="2913">
                  <c:v>1</c:v>
                </c:pt>
                <c:pt idx="2914">
                  <c:v>1</c:v>
                </c:pt>
                <c:pt idx="2916">
                  <c:v>1</c:v>
                </c:pt>
                <c:pt idx="2923">
                  <c:v>1</c:v>
                </c:pt>
                <c:pt idx="2924">
                  <c:v>2</c:v>
                </c:pt>
                <c:pt idx="2927">
                  <c:v>1</c:v>
                </c:pt>
                <c:pt idx="2931">
                  <c:v>1</c:v>
                </c:pt>
                <c:pt idx="2935">
                  <c:v>1</c:v>
                </c:pt>
                <c:pt idx="2937">
                  <c:v>1</c:v>
                </c:pt>
                <c:pt idx="2946">
                  <c:v>1</c:v>
                </c:pt>
                <c:pt idx="2956">
                  <c:v>1</c:v>
                </c:pt>
                <c:pt idx="2963">
                  <c:v>1</c:v>
                </c:pt>
                <c:pt idx="2965">
                  <c:v>1</c:v>
                </c:pt>
                <c:pt idx="2967">
                  <c:v>1</c:v>
                </c:pt>
                <c:pt idx="2973">
                  <c:v>1</c:v>
                </c:pt>
                <c:pt idx="2974">
                  <c:v>1</c:v>
                </c:pt>
                <c:pt idx="2975">
                  <c:v>1</c:v>
                </c:pt>
                <c:pt idx="2980">
                  <c:v>1</c:v>
                </c:pt>
                <c:pt idx="2989">
                  <c:v>1</c:v>
                </c:pt>
                <c:pt idx="2991">
                  <c:v>1</c:v>
                </c:pt>
                <c:pt idx="2997">
                  <c:v>1</c:v>
                </c:pt>
                <c:pt idx="3008">
                  <c:v>2</c:v>
                </c:pt>
                <c:pt idx="3010">
                  <c:v>1</c:v>
                </c:pt>
                <c:pt idx="3012">
                  <c:v>1</c:v>
                </c:pt>
                <c:pt idx="3015">
                  <c:v>2</c:v>
                </c:pt>
                <c:pt idx="3021">
                  <c:v>1</c:v>
                </c:pt>
                <c:pt idx="3024">
                  <c:v>1</c:v>
                </c:pt>
                <c:pt idx="3028">
                  <c:v>1</c:v>
                </c:pt>
                <c:pt idx="3033">
                  <c:v>1</c:v>
                </c:pt>
                <c:pt idx="3035">
                  <c:v>1</c:v>
                </c:pt>
                <c:pt idx="3045">
                  <c:v>1</c:v>
                </c:pt>
                <c:pt idx="3046">
                  <c:v>1</c:v>
                </c:pt>
                <c:pt idx="3048">
                  <c:v>1</c:v>
                </c:pt>
                <c:pt idx="3057">
                  <c:v>1</c:v>
                </c:pt>
                <c:pt idx="3062">
                  <c:v>1</c:v>
                </c:pt>
                <c:pt idx="3064">
                  <c:v>1</c:v>
                </c:pt>
                <c:pt idx="3069">
                  <c:v>1</c:v>
                </c:pt>
                <c:pt idx="3074">
                  <c:v>1</c:v>
                </c:pt>
                <c:pt idx="3081">
                  <c:v>1</c:v>
                </c:pt>
                <c:pt idx="3098">
                  <c:v>1</c:v>
                </c:pt>
                <c:pt idx="3099">
                  <c:v>1</c:v>
                </c:pt>
                <c:pt idx="3104">
                  <c:v>1</c:v>
                </c:pt>
                <c:pt idx="3112">
                  <c:v>1</c:v>
                </c:pt>
                <c:pt idx="3115">
                  <c:v>1</c:v>
                </c:pt>
                <c:pt idx="3117">
                  <c:v>1</c:v>
                </c:pt>
                <c:pt idx="3119">
                  <c:v>1</c:v>
                </c:pt>
                <c:pt idx="3126">
                  <c:v>1</c:v>
                </c:pt>
                <c:pt idx="3127">
                  <c:v>1</c:v>
                </c:pt>
                <c:pt idx="3130">
                  <c:v>1</c:v>
                </c:pt>
                <c:pt idx="3131">
                  <c:v>1</c:v>
                </c:pt>
                <c:pt idx="3132">
                  <c:v>1</c:v>
                </c:pt>
                <c:pt idx="3133">
                  <c:v>1</c:v>
                </c:pt>
                <c:pt idx="3137">
                  <c:v>2</c:v>
                </c:pt>
                <c:pt idx="3139">
                  <c:v>1</c:v>
                </c:pt>
                <c:pt idx="3143">
                  <c:v>1</c:v>
                </c:pt>
                <c:pt idx="3146">
                  <c:v>1</c:v>
                </c:pt>
                <c:pt idx="3149">
                  <c:v>1</c:v>
                </c:pt>
                <c:pt idx="3157">
                  <c:v>1</c:v>
                </c:pt>
                <c:pt idx="3159">
                  <c:v>1</c:v>
                </c:pt>
                <c:pt idx="3160">
                  <c:v>1</c:v>
                </c:pt>
                <c:pt idx="3161">
                  <c:v>1</c:v>
                </c:pt>
                <c:pt idx="3164">
                  <c:v>1</c:v>
                </c:pt>
                <c:pt idx="3168">
                  <c:v>1</c:v>
                </c:pt>
                <c:pt idx="3171">
                  <c:v>1</c:v>
                </c:pt>
                <c:pt idx="3172">
                  <c:v>1</c:v>
                </c:pt>
                <c:pt idx="3177">
                  <c:v>1</c:v>
                </c:pt>
                <c:pt idx="3178">
                  <c:v>1</c:v>
                </c:pt>
                <c:pt idx="3180">
                  <c:v>1</c:v>
                </c:pt>
                <c:pt idx="3184">
                  <c:v>1</c:v>
                </c:pt>
                <c:pt idx="3185">
                  <c:v>1</c:v>
                </c:pt>
                <c:pt idx="3186">
                  <c:v>1</c:v>
                </c:pt>
                <c:pt idx="3190">
                  <c:v>1</c:v>
                </c:pt>
                <c:pt idx="3194">
                  <c:v>1</c:v>
                </c:pt>
                <c:pt idx="3199">
                  <c:v>1</c:v>
                </c:pt>
                <c:pt idx="3206">
                  <c:v>1</c:v>
                </c:pt>
                <c:pt idx="3212">
                  <c:v>1</c:v>
                </c:pt>
                <c:pt idx="3213">
                  <c:v>1</c:v>
                </c:pt>
                <c:pt idx="3214">
                  <c:v>1</c:v>
                </c:pt>
                <c:pt idx="3219">
                  <c:v>2</c:v>
                </c:pt>
                <c:pt idx="3221">
                  <c:v>2</c:v>
                </c:pt>
                <c:pt idx="3222">
                  <c:v>1</c:v>
                </c:pt>
                <c:pt idx="3223">
                  <c:v>1</c:v>
                </c:pt>
                <c:pt idx="3225">
                  <c:v>1</c:v>
                </c:pt>
                <c:pt idx="3231">
                  <c:v>1</c:v>
                </c:pt>
                <c:pt idx="3233">
                  <c:v>1</c:v>
                </c:pt>
                <c:pt idx="3242">
                  <c:v>1</c:v>
                </c:pt>
                <c:pt idx="3248">
                  <c:v>1</c:v>
                </c:pt>
                <c:pt idx="3253">
                  <c:v>1</c:v>
                </c:pt>
                <c:pt idx="3255">
                  <c:v>1</c:v>
                </c:pt>
                <c:pt idx="3258">
                  <c:v>1</c:v>
                </c:pt>
                <c:pt idx="3260">
                  <c:v>1</c:v>
                </c:pt>
                <c:pt idx="3264">
                  <c:v>1</c:v>
                </c:pt>
                <c:pt idx="3266">
                  <c:v>1</c:v>
                </c:pt>
                <c:pt idx="3271">
                  <c:v>1</c:v>
                </c:pt>
                <c:pt idx="3272">
                  <c:v>2</c:v>
                </c:pt>
                <c:pt idx="3274">
                  <c:v>1</c:v>
                </c:pt>
                <c:pt idx="3275">
                  <c:v>1</c:v>
                </c:pt>
                <c:pt idx="3276">
                  <c:v>1</c:v>
                </c:pt>
                <c:pt idx="3280">
                  <c:v>1</c:v>
                </c:pt>
                <c:pt idx="3282">
                  <c:v>1</c:v>
                </c:pt>
                <c:pt idx="3284">
                  <c:v>1</c:v>
                </c:pt>
                <c:pt idx="3286">
                  <c:v>1</c:v>
                </c:pt>
                <c:pt idx="3287">
                  <c:v>1</c:v>
                </c:pt>
                <c:pt idx="3288">
                  <c:v>1</c:v>
                </c:pt>
                <c:pt idx="3291">
                  <c:v>1</c:v>
                </c:pt>
                <c:pt idx="3292">
                  <c:v>1</c:v>
                </c:pt>
                <c:pt idx="3297">
                  <c:v>1</c:v>
                </c:pt>
                <c:pt idx="3305">
                  <c:v>1</c:v>
                </c:pt>
                <c:pt idx="3307">
                  <c:v>1</c:v>
                </c:pt>
                <c:pt idx="3316">
                  <c:v>1</c:v>
                </c:pt>
                <c:pt idx="3317">
                  <c:v>1</c:v>
                </c:pt>
                <c:pt idx="3319">
                  <c:v>1</c:v>
                </c:pt>
                <c:pt idx="3331">
                  <c:v>1</c:v>
                </c:pt>
                <c:pt idx="3333">
                  <c:v>3</c:v>
                </c:pt>
                <c:pt idx="3337">
                  <c:v>1</c:v>
                </c:pt>
                <c:pt idx="3340">
                  <c:v>1</c:v>
                </c:pt>
                <c:pt idx="3345">
                  <c:v>1</c:v>
                </c:pt>
                <c:pt idx="3349">
                  <c:v>1</c:v>
                </c:pt>
                <c:pt idx="3350">
                  <c:v>1</c:v>
                </c:pt>
                <c:pt idx="3353">
                  <c:v>1</c:v>
                </c:pt>
                <c:pt idx="3354">
                  <c:v>1</c:v>
                </c:pt>
                <c:pt idx="3356">
                  <c:v>1</c:v>
                </c:pt>
                <c:pt idx="3359">
                  <c:v>2</c:v>
                </c:pt>
                <c:pt idx="3362">
                  <c:v>1</c:v>
                </c:pt>
                <c:pt idx="3364">
                  <c:v>1</c:v>
                </c:pt>
                <c:pt idx="3367">
                  <c:v>1</c:v>
                </c:pt>
                <c:pt idx="3368">
                  <c:v>2</c:v>
                </c:pt>
                <c:pt idx="3374">
                  <c:v>1</c:v>
                </c:pt>
                <c:pt idx="3375">
                  <c:v>1</c:v>
                </c:pt>
                <c:pt idx="3379">
                  <c:v>1</c:v>
                </c:pt>
                <c:pt idx="3380">
                  <c:v>1</c:v>
                </c:pt>
                <c:pt idx="3384">
                  <c:v>2</c:v>
                </c:pt>
                <c:pt idx="3385">
                  <c:v>1</c:v>
                </c:pt>
                <c:pt idx="3388">
                  <c:v>2</c:v>
                </c:pt>
                <c:pt idx="3392">
                  <c:v>1</c:v>
                </c:pt>
                <c:pt idx="3395">
                  <c:v>1</c:v>
                </c:pt>
                <c:pt idx="3399">
                  <c:v>1</c:v>
                </c:pt>
                <c:pt idx="3401">
                  <c:v>1</c:v>
                </c:pt>
                <c:pt idx="3405">
                  <c:v>1</c:v>
                </c:pt>
                <c:pt idx="3407">
                  <c:v>1</c:v>
                </c:pt>
                <c:pt idx="3408">
                  <c:v>1</c:v>
                </c:pt>
                <c:pt idx="3415">
                  <c:v>1</c:v>
                </c:pt>
                <c:pt idx="3417">
                  <c:v>1</c:v>
                </c:pt>
                <c:pt idx="3420">
                  <c:v>2</c:v>
                </c:pt>
                <c:pt idx="3421">
                  <c:v>1</c:v>
                </c:pt>
                <c:pt idx="3427">
                  <c:v>1</c:v>
                </c:pt>
                <c:pt idx="3428">
                  <c:v>1</c:v>
                </c:pt>
                <c:pt idx="3430">
                  <c:v>1</c:v>
                </c:pt>
                <c:pt idx="3437">
                  <c:v>1</c:v>
                </c:pt>
                <c:pt idx="3439">
                  <c:v>1</c:v>
                </c:pt>
                <c:pt idx="3445">
                  <c:v>1</c:v>
                </c:pt>
                <c:pt idx="3452">
                  <c:v>1</c:v>
                </c:pt>
                <c:pt idx="3457">
                  <c:v>1</c:v>
                </c:pt>
                <c:pt idx="3458">
                  <c:v>1</c:v>
                </c:pt>
                <c:pt idx="3462">
                  <c:v>1</c:v>
                </c:pt>
                <c:pt idx="3466">
                  <c:v>1</c:v>
                </c:pt>
                <c:pt idx="3471">
                  <c:v>2</c:v>
                </c:pt>
                <c:pt idx="3484">
                  <c:v>1</c:v>
                </c:pt>
                <c:pt idx="3486">
                  <c:v>1</c:v>
                </c:pt>
                <c:pt idx="3487">
                  <c:v>1</c:v>
                </c:pt>
                <c:pt idx="3491">
                  <c:v>1</c:v>
                </c:pt>
                <c:pt idx="3492">
                  <c:v>1</c:v>
                </c:pt>
                <c:pt idx="3500">
                  <c:v>1</c:v>
                </c:pt>
                <c:pt idx="3502">
                  <c:v>1</c:v>
                </c:pt>
                <c:pt idx="3504">
                  <c:v>1</c:v>
                </c:pt>
                <c:pt idx="3507">
                  <c:v>2</c:v>
                </c:pt>
                <c:pt idx="3513">
                  <c:v>1</c:v>
                </c:pt>
                <c:pt idx="3514">
                  <c:v>1</c:v>
                </c:pt>
                <c:pt idx="3519">
                  <c:v>2</c:v>
                </c:pt>
                <c:pt idx="3526">
                  <c:v>1</c:v>
                </c:pt>
                <c:pt idx="3529">
                  <c:v>2</c:v>
                </c:pt>
                <c:pt idx="3530">
                  <c:v>1</c:v>
                </c:pt>
                <c:pt idx="3532">
                  <c:v>1</c:v>
                </c:pt>
                <c:pt idx="3538">
                  <c:v>1</c:v>
                </c:pt>
                <c:pt idx="3544">
                  <c:v>2</c:v>
                </c:pt>
                <c:pt idx="3545">
                  <c:v>1</c:v>
                </c:pt>
                <c:pt idx="3546">
                  <c:v>1</c:v>
                </c:pt>
                <c:pt idx="3549">
                  <c:v>2</c:v>
                </c:pt>
                <c:pt idx="3551">
                  <c:v>1</c:v>
                </c:pt>
                <c:pt idx="3556">
                  <c:v>1</c:v>
                </c:pt>
                <c:pt idx="3560">
                  <c:v>1</c:v>
                </c:pt>
                <c:pt idx="3562">
                  <c:v>1</c:v>
                </c:pt>
                <c:pt idx="3567">
                  <c:v>1</c:v>
                </c:pt>
                <c:pt idx="3572">
                  <c:v>1</c:v>
                </c:pt>
                <c:pt idx="3574">
                  <c:v>1</c:v>
                </c:pt>
                <c:pt idx="3579">
                  <c:v>1</c:v>
                </c:pt>
                <c:pt idx="3584">
                  <c:v>1</c:v>
                </c:pt>
                <c:pt idx="3585">
                  <c:v>1</c:v>
                </c:pt>
                <c:pt idx="3587">
                  <c:v>1</c:v>
                </c:pt>
                <c:pt idx="3589">
                  <c:v>1</c:v>
                </c:pt>
                <c:pt idx="3590">
                  <c:v>1</c:v>
                </c:pt>
                <c:pt idx="3595">
                  <c:v>1</c:v>
                </c:pt>
                <c:pt idx="3606">
                  <c:v>1</c:v>
                </c:pt>
                <c:pt idx="3617">
                  <c:v>2</c:v>
                </c:pt>
                <c:pt idx="3618">
                  <c:v>1</c:v>
                </c:pt>
                <c:pt idx="3619">
                  <c:v>1</c:v>
                </c:pt>
                <c:pt idx="3621">
                  <c:v>1</c:v>
                </c:pt>
                <c:pt idx="3625">
                  <c:v>1</c:v>
                </c:pt>
                <c:pt idx="3630">
                  <c:v>1</c:v>
                </c:pt>
                <c:pt idx="3631">
                  <c:v>1</c:v>
                </c:pt>
                <c:pt idx="3639">
                  <c:v>3</c:v>
                </c:pt>
                <c:pt idx="3641">
                  <c:v>1</c:v>
                </c:pt>
                <c:pt idx="3646">
                  <c:v>1</c:v>
                </c:pt>
                <c:pt idx="3652">
                  <c:v>1</c:v>
                </c:pt>
                <c:pt idx="3654">
                  <c:v>1</c:v>
                </c:pt>
                <c:pt idx="3656">
                  <c:v>1</c:v>
                </c:pt>
                <c:pt idx="3670">
                  <c:v>1</c:v>
                </c:pt>
                <c:pt idx="3674">
                  <c:v>2</c:v>
                </c:pt>
                <c:pt idx="3675">
                  <c:v>1</c:v>
                </c:pt>
                <c:pt idx="3678">
                  <c:v>1</c:v>
                </c:pt>
                <c:pt idx="3679">
                  <c:v>1</c:v>
                </c:pt>
                <c:pt idx="3680">
                  <c:v>1</c:v>
                </c:pt>
                <c:pt idx="3686">
                  <c:v>1</c:v>
                </c:pt>
                <c:pt idx="3687">
                  <c:v>1</c:v>
                </c:pt>
                <c:pt idx="3690">
                  <c:v>1</c:v>
                </c:pt>
                <c:pt idx="3698">
                  <c:v>1</c:v>
                </c:pt>
                <c:pt idx="3699">
                  <c:v>1</c:v>
                </c:pt>
                <c:pt idx="3701">
                  <c:v>1</c:v>
                </c:pt>
                <c:pt idx="3702">
                  <c:v>1</c:v>
                </c:pt>
                <c:pt idx="3710">
                  <c:v>2</c:v>
                </c:pt>
                <c:pt idx="3713">
                  <c:v>1</c:v>
                </c:pt>
                <c:pt idx="3715">
                  <c:v>1</c:v>
                </c:pt>
                <c:pt idx="3718">
                  <c:v>1</c:v>
                </c:pt>
                <c:pt idx="3719">
                  <c:v>1</c:v>
                </c:pt>
                <c:pt idx="3727">
                  <c:v>1</c:v>
                </c:pt>
                <c:pt idx="3733">
                  <c:v>2</c:v>
                </c:pt>
                <c:pt idx="3736">
                  <c:v>1</c:v>
                </c:pt>
                <c:pt idx="3756">
                  <c:v>1</c:v>
                </c:pt>
                <c:pt idx="3757">
                  <c:v>1</c:v>
                </c:pt>
                <c:pt idx="3759">
                  <c:v>1</c:v>
                </c:pt>
                <c:pt idx="3762">
                  <c:v>1</c:v>
                </c:pt>
                <c:pt idx="3763">
                  <c:v>1</c:v>
                </c:pt>
                <c:pt idx="3767">
                  <c:v>1</c:v>
                </c:pt>
                <c:pt idx="3772">
                  <c:v>1</c:v>
                </c:pt>
                <c:pt idx="3785">
                  <c:v>1</c:v>
                </c:pt>
                <c:pt idx="3790">
                  <c:v>1</c:v>
                </c:pt>
                <c:pt idx="3792">
                  <c:v>1</c:v>
                </c:pt>
                <c:pt idx="3793">
                  <c:v>1</c:v>
                </c:pt>
                <c:pt idx="3797">
                  <c:v>1</c:v>
                </c:pt>
                <c:pt idx="3799">
                  <c:v>1</c:v>
                </c:pt>
                <c:pt idx="3803">
                  <c:v>1</c:v>
                </c:pt>
                <c:pt idx="3813">
                  <c:v>1</c:v>
                </c:pt>
                <c:pt idx="3817">
                  <c:v>1</c:v>
                </c:pt>
                <c:pt idx="3823">
                  <c:v>1</c:v>
                </c:pt>
                <c:pt idx="3827">
                  <c:v>1</c:v>
                </c:pt>
                <c:pt idx="3829">
                  <c:v>1</c:v>
                </c:pt>
                <c:pt idx="3830">
                  <c:v>1</c:v>
                </c:pt>
                <c:pt idx="3831">
                  <c:v>1</c:v>
                </c:pt>
                <c:pt idx="3834">
                  <c:v>1</c:v>
                </c:pt>
                <c:pt idx="3838">
                  <c:v>1</c:v>
                </c:pt>
                <c:pt idx="3841">
                  <c:v>1</c:v>
                </c:pt>
                <c:pt idx="3842">
                  <c:v>1</c:v>
                </c:pt>
                <c:pt idx="3850">
                  <c:v>1</c:v>
                </c:pt>
                <c:pt idx="3851">
                  <c:v>1</c:v>
                </c:pt>
                <c:pt idx="3859">
                  <c:v>1</c:v>
                </c:pt>
                <c:pt idx="3867">
                  <c:v>1</c:v>
                </c:pt>
                <c:pt idx="3880">
                  <c:v>1</c:v>
                </c:pt>
                <c:pt idx="3883">
                  <c:v>1</c:v>
                </c:pt>
                <c:pt idx="3890">
                  <c:v>1</c:v>
                </c:pt>
                <c:pt idx="3906">
                  <c:v>1</c:v>
                </c:pt>
                <c:pt idx="3918">
                  <c:v>1</c:v>
                </c:pt>
                <c:pt idx="3919">
                  <c:v>1</c:v>
                </c:pt>
                <c:pt idx="3923">
                  <c:v>1</c:v>
                </c:pt>
                <c:pt idx="3925">
                  <c:v>1</c:v>
                </c:pt>
                <c:pt idx="3927">
                  <c:v>1</c:v>
                </c:pt>
                <c:pt idx="3930">
                  <c:v>1</c:v>
                </c:pt>
                <c:pt idx="3931">
                  <c:v>1</c:v>
                </c:pt>
                <c:pt idx="3934">
                  <c:v>1</c:v>
                </c:pt>
                <c:pt idx="3937">
                  <c:v>1</c:v>
                </c:pt>
                <c:pt idx="3942">
                  <c:v>1</c:v>
                </c:pt>
                <c:pt idx="3946">
                  <c:v>1</c:v>
                </c:pt>
                <c:pt idx="3953">
                  <c:v>1</c:v>
                </c:pt>
                <c:pt idx="3955">
                  <c:v>1</c:v>
                </c:pt>
                <c:pt idx="3960">
                  <c:v>1</c:v>
                </c:pt>
                <c:pt idx="3962">
                  <c:v>1</c:v>
                </c:pt>
                <c:pt idx="3963">
                  <c:v>1</c:v>
                </c:pt>
                <c:pt idx="3966">
                  <c:v>1</c:v>
                </c:pt>
                <c:pt idx="3976">
                  <c:v>1</c:v>
                </c:pt>
                <c:pt idx="3981">
                  <c:v>1</c:v>
                </c:pt>
                <c:pt idx="3984">
                  <c:v>1</c:v>
                </c:pt>
                <c:pt idx="3995">
                  <c:v>1</c:v>
                </c:pt>
                <c:pt idx="4005">
                  <c:v>1</c:v>
                </c:pt>
                <c:pt idx="4011">
                  <c:v>1</c:v>
                </c:pt>
                <c:pt idx="4013">
                  <c:v>1</c:v>
                </c:pt>
                <c:pt idx="4016">
                  <c:v>2</c:v>
                </c:pt>
                <c:pt idx="4019">
                  <c:v>1</c:v>
                </c:pt>
                <c:pt idx="4024">
                  <c:v>1</c:v>
                </c:pt>
                <c:pt idx="4028">
                  <c:v>1</c:v>
                </c:pt>
                <c:pt idx="4032">
                  <c:v>1</c:v>
                </c:pt>
                <c:pt idx="4037">
                  <c:v>1</c:v>
                </c:pt>
                <c:pt idx="4040">
                  <c:v>2</c:v>
                </c:pt>
                <c:pt idx="4054">
                  <c:v>1</c:v>
                </c:pt>
                <c:pt idx="4055">
                  <c:v>1</c:v>
                </c:pt>
                <c:pt idx="4056">
                  <c:v>1</c:v>
                </c:pt>
                <c:pt idx="4057">
                  <c:v>1</c:v>
                </c:pt>
                <c:pt idx="4059">
                  <c:v>2</c:v>
                </c:pt>
                <c:pt idx="4062">
                  <c:v>1</c:v>
                </c:pt>
                <c:pt idx="4063">
                  <c:v>1</c:v>
                </c:pt>
                <c:pt idx="4064">
                  <c:v>1</c:v>
                </c:pt>
                <c:pt idx="4069">
                  <c:v>1</c:v>
                </c:pt>
                <c:pt idx="4071">
                  <c:v>1</c:v>
                </c:pt>
                <c:pt idx="4085">
                  <c:v>1</c:v>
                </c:pt>
                <c:pt idx="4086">
                  <c:v>1</c:v>
                </c:pt>
                <c:pt idx="4089">
                  <c:v>1</c:v>
                </c:pt>
                <c:pt idx="4092">
                  <c:v>1</c:v>
                </c:pt>
                <c:pt idx="4095">
                  <c:v>1</c:v>
                </c:pt>
                <c:pt idx="4097">
                  <c:v>1</c:v>
                </c:pt>
                <c:pt idx="4101">
                  <c:v>1</c:v>
                </c:pt>
                <c:pt idx="4103">
                  <c:v>1</c:v>
                </c:pt>
                <c:pt idx="4105">
                  <c:v>1</c:v>
                </c:pt>
                <c:pt idx="4108">
                  <c:v>1</c:v>
                </c:pt>
                <c:pt idx="4110">
                  <c:v>1</c:v>
                </c:pt>
                <c:pt idx="4114">
                  <c:v>1</c:v>
                </c:pt>
                <c:pt idx="4116">
                  <c:v>1</c:v>
                </c:pt>
                <c:pt idx="4118">
                  <c:v>1</c:v>
                </c:pt>
                <c:pt idx="4119">
                  <c:v>1</c:v>
                </c:pt>
                <c:pt idx="4124">
                  <c:v>1</c:v>
                </c:pt>
                <c:pt idx="4125">
                  <c:v>1</c:v>
                </c:pt>
                <c:pt idx="4130">
                  <c:v>1</c:v>
                </c:pt>
                <c:pt idx="4131">
                  <c:v>1</c:v>
                </c:pt>
                <c:pt idx="4146">
                  <c:v>1</c:v>
                </c:pt>
                <c:pt idx="4156">
                  <c:v>1</c:v>
                </c:pt>
                <c:pt idx="4176">
                  <c:v>1</c:v>
                </c:pt>
                <c:pt idx="4182">
                  <c:v>1</c:v>
                </c:pt>
                <c:pt idx="4183">
                  <c:v>1</c:v>
                </c:pt>
                <c:pt idx="4184">
                  <c:v>1</c:v>
                </c:pt>
                <c:pt idx="4185">
                  <c:v>1</c:v>
                </c:pt>
                <c:pt idx="4191">
                  <c:v>1</c:v>
                </c:pt>
                <c:pt idx="4207">
                  <c:v>1</c:v>
                </c:pt>
                <c:pt idx="4213">
                  <c:v>1</c:v>
                </c:pt>
                <c:pt idx="4230">
                  <c:v>1</c:v>
                </c:pt>
                <c:pt idx="4235">
                  <c:v>1</c:v>
                </c:pt>
                <c:pt idx="4240">
                  <c:v>1</c:v>
                </c:pt>
                <c:pt idx="4241">
                  <c:v>1</c:v>
                </c:pt>
                <c:pt idx="4243">
                  <c:v>1</c:v>
                </c:pt>
                <c:pt idx="4246">
                  <c:v>1</c:v>
                </c:pt>
                <c:pt idx="4247">
                  <c:v>1</c:v>
                </c:pt>
                <c:pt idx="4248">
                  <c:v>1</c:v>
                </c:pt>
                <c:pt idx="4252">
                  <c:v>1</c:v>
                </c:pt>
                <c:pt idx="4264">
                  <c:v>1</c:v>
                </c:pt>
                <c:pt idx="4265">
                  <c:v>1</c:v>
                </c:pt>
                <c:pt idx="4267">
                  <c:v>1</c:v>
                </c:pt>
                <c:pt idx="4273">
                  <c:v>1</c:v>
                </c:pt>
                <c:pt idx="4283">
                  <c:v>1</c:v>
                </c:pt>
                <c:pt idx="4285">
                  <c:v>1</c:v>
                </c:pt>
                <c:pt idx="4289">
                  <c:v>1</c:v>
                </c:pt>
                <c:pt idx="4290">
                  <c:v>1</c:v>
                </c:pt>
                <c:pt idx="4291">
                  <c:v>1</c:v>
                </c:pt>
                <c:pt idx="4297">
                  <c:v>1</c:v>
                </c:pt>
                <c:pt idx="4300">
                  <c:v>1</c:v>
                </c:pt>
                <c:pt idx="4303">
                  <c:v>1</c:v>
                </c:pt>
                <c:pt idx="4305">
                  <c:v>1</c:v>
                </c:pt>
                <c:pt idx="4306">
                  <c:v>2</c:v>
                </c:pt>
                <c:pt idx="4309">
                  <c:v>1</c:v>
                </c:pt>
                <c:pt idx="4314">
                  <c:v>1</c:v>
                </c:pt>
                <c:pt idx="4317">
                  <c:v>1</c:v>
                </c:pt>
                <c:pt idx="4319">
                  <c:v>1</c:v>
                </c:pt>
                <c:pt idx="4321">
                  <c:v>1</c:v>
                </c:pt>
                <c:pt idx="4325">
                  <c:v>1</c:v>
                </c:pt>
                <c:pt idx="4326">
                  <c:v>1</c:v>
                </c:pt>
                <c:pt idx="4327">
                  <c:v>1</c:v>
                </c:pt>
                <c:pt idx="4331">
                  <c:v>1</c:v>
                </c:pt>
                <c:pt idx="4334">
                  <c:v>1</c:v>
                </c:pt>
                <c:pt idx="4353">
                  <c:v>1</c:v>
                </c:pt>
                <c:pt idx="4355">
                  <c:v>1</c:v>
                </c:pt>
                <c:pt idx="4361">
                  <c:v>1</c:v>
                </c:pt>
                <c:pt idx="4366">
                  <c:v>1</c:v>
                </c:pt>
                <c:pt idx="4367">
                  <c:v>1</c:v>
                </c:pt>
                <c:pt idx="4373">
                  <c:v>1</c:v>
                </c:pt>
                <c:pt idx="4375">
                  <c:v>1</c:v>
                </c:pt>
                <c:pt idx="4379">
                  <c:v>1</c:v>
                </c:pt>
                <c:pt idx="4380">
                  <c:v>1</c:v>
                </c:pt>
                <c:pt idx="4394">
                  <c:v>1</c:v>
                </c:pt>
                <c:pt idx="4395">
                  <c:v>1</c:v>
                </c:pt>
                <c:pt idx="4397">
                  <c:v>1</c:v>
                </c:pt>
                <c:pt idx="4398">
                  <c:v>3</c:v>
                </c:pt>
                <c:pt idx="4407">
                  <c:v>1</c:v>
                </c:pt>
                <c:pt idx="4412">
                  <c:v>1</c:v>
                </c:pt>
                <c:pt idx="4413">
                  <c:v>1</c:v>
                </c:pt>
                <c:pt idx="4414">
                  <c:v>1</c:v>
                </c:pt>
                <c:pt idx="4419">
                  <c:v>1</c:v>
                </c:pt>
                <c:pt idx="4421">
                  <c:v>1</c:v>
                </c:pt>
                <c:pt idx="4424">
                  <c:v>1</c:v>
                </c:pt>
                <c:pt idx="4425">
                  <c:v>1</c:v>
                </c:pt>
                <c:pt idx="4427">
                  <c:v>1</c:v>
                </c:pt>
                <c:pt idx="4428">
                  <c:v>1</c:v>
                </c:pt>
                <c:pt idx="4435">
                  <c:v>1</c:v>
                </c:pt>
                <c:pt idx="4439">
                  <c:v>1</c:v>
                </c:pt>
                <c:pt idx="4440">
                  <c:v>1</c:v>
                </c:pt>
                <c:pt idx="4441">
                  <c:v>2</c:v>
                </c:pt>
                <c:pt idx="4444">
                  <c:v>1</c:v>
                </c:pt>
                <c:pt idx="4445">
                  <c:v>1</c:v>
                </c:pt>
                <c:pt idx="4450">
                  <c:v>1</c:v>
                </c:pt>
                <c:pt idx="4451">
                  <c:v>1</c:v>
                </c:pt>
                <c:pt idx="4452">
                  <c:v>1</c:v>
                </c:pt>
                <c:pt idx="4455">
                  <c:v>1</c:v>
                </c:pt>
                <c:pt idx="4466">
                  <c:v>1</c:v>
                </c:pt>
                <c:pt idx="4473">
                  <c:v>2</c:v>
                </c:pt>
                <c:pt idx="4475">
                  <c:v>1</c:v>
                </c:pt>
                <c:pt idx="4478">
                  <c:v>1</c:v>
                </c:pt>
                <c:pt idx="4481">
                  <c:v>1</c:v>
                </c:pt>
                <c:pt idx="4484">
                  <c:v>1</c:v>
                </c:pt>
                <c:pt idx="4486">
                  <c:v>1</c:v>
                </c:pt>
                <c:pt idx="4492">
                  <c:v>1</c:v>
                </c:pt>
                <c:pt idx="4497">
                  <c:v>1</c:v>
                </c:pt>
                <c:pt idx="4504">
                  <c:v>1</c:v>
                </c:pt>
                <c:pt idx="4506">
                  <c:v>1</c:v>
                </c:pt>
                <c:pt idx="4507">
                  <c:v>1</c:v>
                </c:pt>
                <c:pt idx="4510">
                  <c:v>1</c:v>
                </c:pt>
                <c:pt idx="4519">
                  <c:v>1</c:v>
                </c:pt>
                <c:pt idx="4521">
                  <c:v>1</c:v>
                </c:pt>
                <c:pt idx="4522">
                  <c:v>1</c:v>
                </c:pt>
                <c:pt idx="4525">
                  <c:v>1</c:v>
                </c:pt>
                <c:pt idx="4526">
                  <c:v>1</c:v>
                </c:pt>
                <c:pt idx="4530">
                  <c:v>1</c:v>
                </c:pt>
                <c:pt idx="4533">
                  <c:v>1</c:v>
                </c:pt>
                <c:pt idx="4534">
                  <c:v>1</c:v>
                </c:pt>
                <c:pt idx="4536">
                  <c:v>1</c:v>
                </c:pt>
                <c:pt idx="4542">
                  <c:v>1</c:v>
                </c:pt>
                <c:pt idx="4546">
                  <c:v>2</c:v>
                </c:pt>
                <c:pt idx="4561">
                  <c:v>1</c:v>
                </c:pt>
                <c:pt idx="4576">
                  <c:v>1</c:v>
                </c:pt>
                <c:pt idx="4579">
                  <c:v>1</c:v>
                </c:pt>
                <c:pt idx="4580">
                  <c:v>1</c:v>
                </c:pt>
                <c:pt idx="4581">
                  <c:v>1</c:v>
                </c:pt>
                <c:pt idx="4589">
                  <c:v>1</c:v>
                </c:pt>
                <c:pt idx="4599">
                  <c:v>1</c:v>
                </c:pt>
                <c:pt idx="4607">
                  <c:v>1</c:v>
                </c:pt>
                <c:pt idx="4610">
                  <c:v>1</c:v>
                </c:pt>
                <c:pt idx="4611">
                  <c:v>1</c:v>
                </c:pt>
                <c:pt idx="4613">
                  <c:v>1</c:v>
                </c:pt>
                <c:pt idx="4615">
                  <c:v>1</c:v>
                </c:pt>
                <c:pt idx="4616">
                  <c:v>1</c:v>
                </c:pt>
                <c:pt idx="4627">
                  <c:v>1</c:v>
                </c:pt>
                <c:pt idx="4629">
                  <c:v>1</c:v>
                </c:pt>
                <c:pt idx="4635">
                  <c:v>1</c:v>
                </c:pt>
                <c:pt idx="4637">
                  <c:v>2</c:v>
                </c:pt>
                <c:pt idx="4638">
                  <c:v>1</c:v>
                </c:pt>
                <c:pt idx="4645">
                  <c:v>1</c:v>
                </c:pt>
                <c:pt idx="4655">
                  <c:v>1</c:v>
                </c:pt>
                <c:pt idx="4656">
                  <c:v>1</c:v>
                </c:pt>
                <c:pt idx="4660">
                  <c:v>1</c:v>
                </c:pt>
                <c:pt idx="4664">
                  <c:v>1</c:v>
                </c:pt>
                <c:pt idx="4665">
                  <c:v>1</c:v>
                </c:pt>
                <c:pt idx="4666">
                  <c:v>1</c:v>
                </c:pt>
                <c:pt idx="4670">
                  <c:v>2</c:v>
                </c:pt>
                <c:pt idx="4673">
                  <c:v>1</c:v>
                </c:pt>
                <c:pt idx="4675">
                  <c:v>1</c:v>
                </c:pt>
                <c:pt idx="4677">
                  <c:v>1</c:v>
                </c:pt>
                <c:pt idx="4679">
                  <c:v>1</c:v>
                </c:pt>
                <c:pt idx="4682">
                  <c:v>1</c:v>
                </c:pt>
                <c:pt idx="4684">
                  <c:v>1</c:v>
                </c:pt>
                <c:pt idx="4692">
                  <c:v>1</c:v>
                </c:pt>
                <c:pt idx="4698">
                  <c:v>1</c:v>
                </c:pt>
                <c:pt idx="4707">
                  <c:v>1</c:v>
                </c:pt>
                <c:pt idx="4712">
                  <c:v>2</c:v>
                </c:pt>
                <c:pt idx="4714">
                  <c:v>1</c:v>
                </c:pt>
                <c:pt idx="4717">
                  <c:v>2</c:v>
                </c:pt>
                <c:pt idx="4723">
                  <c:v>2</c:v>
                </c:pt>
                <c:pt idx="4731">
                  <c:v>1</c:v>
                </c:pt>
                <c:pt idx="4733">
                  <c:v>1</c:v>
                </c:pt>
                <c:pt idx="4734">
                  <c:v>1</c:v>
                </c:pt>
                <c:pt idx="4738">
                  <c:v>1</c:v>
                </c:pt>
                <c:pt idx="4740">
                  <c:v>2</c:v>
                </c:pt>
                <c:pt idx="4741">
                  <c:v>2</c:v>
                </c:pt>
                <c:pt idx="4743">
                  <c:v>1</c:v>
                </c:pt>
                <c:pt idx="4745">
                  <c:v>1</c:v>
                </c:pt>
                <c:pt idx="4752">
                  <c:v>1</c:v>
                </c:pt>
                <c:pt idx="4754">
                  <c:v>1</c:v>
                </c:pt>
                <c:pt idx="4756">
                  <c:v>2</c:v>
                </c:pt>
                <c:pt idx="4762">
                  <c:v>1</c:v>
                </c:pt>
                <c:pt idx="4771">
                  <c:v>1</c:v>
                </c:pt>
                <c:pt idx="4772">
                  <c:v>1</c:v>
                </c:pt>
                <c:pt idx="4776">
                  <c:v>1</c:v>
                </c:pt>
                <c:pt idx="4778">
                  <c:v>1</c:v>
                </c:pt>
                <c:pt idx="4786">
                  <c:v>1</c:v>
                </c:pt>
                <c:pt idx="4787">
                  <c:v>1</c:v>
                </c:pt>
                <c:pt idx="4793">
                  <c:v>1</c:v>
                </c:pt>
                <c:pt idx="4795">
                  <c:v>1</c:v>
                </c:pt>
                <c:pt idx="4796">
                  <c:v>1</c:v>
                </c:pt>
                <c:pt idx="4802">
                  <c:v>1</c:v>
                </c:pt>
                <c:pt idx="4803">
                  <c:v>1</c:v>
                </c:pt>
                <c:pt idx="4806">
                  <c:v>2</c:v>
                </c:pt>
                <c:pt idx="4808">
                  <c:v>1</c:v>
                </c:pt>
                <c:pt idx="4814">
                  <c:v>1</c:v>
                </c:pt>
                <c:pt idx="4815">
                  <c:v>2</c:v>
                </c:pt>
                <c:pt idx="4825">
                  <c:v>1</c:v>
                </c:pt>
                <c:pt idx="4829">
                  <c:v>1</c:v>
                </c:pt>
                <c:pt idx="4830">
                  <c:v>1</c:v>
                </c:pt>
                <c:pt idx="4837">
                  <c:v>1</c:v>
                </c:pt>
                <c:pt idx="4840">
                  <c:v>1</c:v>
                </c:pt>
                <c:pt idx="4841">
                  <c:v>1</c:v>
                </c:pt>
                <c:pt idx="4843">
                  <c:v>1</c:v>
                </c:pt>
                <c:pt idx="4848">
                  <c:v>1</c:v>
                </c:pt>
                <c:pt idx="4849">
                  <c:v>1</c:v>
                </c:pt>
                <c:pt idx="4851">
                  <c:v>1</c:v>
                </c:pt>
                <c:pt idx="4854">
                  <c:v>1</c:v>
                </c:pt>
                <c:pt idx="4857">
                  <c:v>1</c:v>
                </c:pt>
                <c:pt idx="4863">
                  <c:v>1</c:v>
                </c:pt>
                <c:pt idx="4864">
                  <c:v>1</c:v>
                </c:pt>
                <c:pt idx="4865">
                  <c:v>2</c:v>
                </c:pt>
                <c:pt idx="4867">
                  <c:v>2</c:v>
                </c:pt>
                <c:pt idx="4869">
                  <c:v>1</c:v>
                </c:pt>
                <c:pt idx="4873">
                  <c:v>2</c:v>
                </c:pt>
                <c:pt idx="4883">
                  <c:v>1</c:v>
                </c:pt>
                <c:pt idx="4888">
                  <c:v>1</c:v>
                </c:pt>
                <c:pt idx="4890">
                  <c:v>1</c:v>
                </c:pt>
                <c:pt idx="4896">
                  <c:v>1</c:v>
                </c:pt>
                <c:pt idx="4901">
                  <c:v>1</c:v>
                </c:pt>
                <c:pt idx="4905">
                  <c:v>1</c:v>
                </c:pt>
                <c:pt idx="4908">
                  <c:v>1</c:v>
                </c:pt>
                <c:pt idx="4913">
                  <c:v>1</c:v>
                </c:pt>
                <c:pt idx="4920">
                  <c:v>1</c:v>
                </c:pt>
                <c:pt idx="4924">
                  <c:v>2</c:v>
                </c:pt>
                <c:pt idx="4930">
                  <c:v>1</c:v>
                </c:pt>
                <c:pt idx="4932">
                  <c:v>1</c:v>
                </c:pt>
                <c:pt idx="4935">
                  <c:v>1</c:v>
                </c:pt>
                <c:pt idx="4937">
                  <c:v>1</c:v>
                </c:pt>
                <c:pt idx="4938">
                  <c:v>1</c:v>
                </c:pt>
                <c:pt idx="4939">
                  <c:v>1</c:v>
                </c:pt>
                <c:pt idx="4940">
                  <c:v>1</c:v>
                </c:pt>
                <c:pt idx="4941">
                  <c:v>1</c:v>
                </c:pt>
                <c:pt idx="4944">
                  <c:v>2</c:v>
                </c:pt>
                <c:pt idx="4952">
                  <c:v>1</c:v>
                </c:pt>
                <c:pt idx="4953">
                  <c:v>1</c:v>
                </c:pt>
                <c:pt idx="4954">
                  <c:v>1</c:v>
                </c:pt>
                <c:pt idx="4957">
                  <c:v>1</c:v>
                </c:pt>
                <c:pt idx="4962">
                  <c:v>1</c:v>
                </c:pt>
                <c:pt idx="4974">
                  <c:v>1</c:v>
                </c:pt>
                <c:pt idx="4976">
                  <c:v>1</c:v>
                </c:pt>
                <c:pt idx="4977">
                  <c:v>1</c:v>
                </c:pt>
                <c:pt idx="4978">
                  <c:v>1</c:v>
                </c:pt>
                <c:pt idx="4981">
                  <c:v>1</c:v>
                </c:pt>
                <c:pt idx="4982">
                  <c:v>1</c:v>
                </c:pt>
                <c:pt idx="4984">
                  <c:v>1</c:v>
                </c:pt>
                <c:pt idx="4985">
                  <c:v>1</c:v>
                </c:pt>
                <c:pt idx="4988">
                  <c:v>1</c:v>
                </c:pt>
                <c:pt idx="4989">
                  <c:v>1</c:v>
                </c:pt>
                <c:pt idx="4992">
                  <c:v>2</c:v>
                </c:pt>
                <c:pt idx="4994">
                  <c:v>1</c:v>
                </c:pt>
                <c:pt idx="4999">
                  <c:v>1</c:v>
                </c:pt>
                <c:pt idx="5001">
                  <c:v>1</c:v>
                </c:pt>
                <c:pt idx="5007">
                  <c:v>2</c:v>
                </c:pt>
                <c:pt idx="5009">
                  <c:v>1</c:v>
                </c:pt>
                <c:pt idx="5014">
                  <c:v>1</c:v>
                </c:pt>
                <c:pt idx="5016">
                  <c:v>1</c:v>
                </c:pt>
                <c:pt idx="5017">
                  <c:v>1</c:v>
                </c:pt>
                <c:pt idx="5020">
                  <c:v>2</c:v>
                </c:pt>
                <c:pt idx="5024">
                  <c:v>1</c:v>
                </c:pt>
                <c:pt idx="5026">
                  <c:v>1</c:v>
                </c:pt>
                <c:pt idx="5037">
                  <c:v>1</c:v>
                </c:pt>
                <c:pt idx="5045">
                  <c:v>2</c:v>
                </c:pt>
                <c:pt idx="5047">
                  <c:v>1</c:v>
                </c:pt>
                <c:pt idx="5051">
                  <c:v>1</c:v>
                </c:pt>
                <c:pt idx="5056">
                  <c:v>1</c:v>
                </c:pt>
                <c:pt idx="5057">
                  <c:v>1</c:v>
                </c:pt>
                <c:pt idx="5065">
                  <c:v>2</c:v>
                </c:pt>
                <c:pt idx="5069">
                  <c:v>1</c:v>
                </c:pt>
                <c:pt idx="5076">
                  <c:v>1</c:v>
                </c:pt>
                <c:pt idx="5082">
                  <c:v>2</c:v>
                </c:pt>
                <c:pt idx="5085">
                  <c:v>1</c:v>
                </c:pt>
                <c:pt idx="5086">
                  <c:v>2</c:v>
                </c:pt>
                <c:pt idx="5092">
                  <c:v>1</c:v>
                </c:pt>
                <c:pt idx="5094">
                  <c:v>1</c:v>
                </c:pt>
                <c:pt idx="5100">
                  <c:v>1</c:v>
                </c:pt>
                <c:pt idx="5101">
                  <c:v>1</c:v>
                </c:pt>
                <c:pt idx="5103">
                  <c:v>1</c:v>
                </c:pt>
                <c:pt idx="5105">
                  <c:v>1</c:v>
                </c:pt>
                <c:pt idx="5106">
                  <c:v>1</c:v>
                </c:pt>
                <c:pt idx="5117">
                  <c:v>1</c:v>
                </c:pt>
                <c:pt idx="5119">
                  <c:v>1</c:v>
                </c:pt>
                <c:pt idx="5123">
                  <c:v>1</c:v>
                </c:pt>
                <c:pt idx="5127">
                  <c:v>1</c:v>
                </c:pt>
                <c:pt idx="5128">
                  <c:v>1</c:v>
                </c:pt>
                <c:pt idx="5133">
                  <c:v>2</c:v>
                </c:pt>
                <c:pt idx="5142">
                  <c:v>1</c:v>
                </c:pt>
                <c:pt idx="5146">
                  <c:v>2</c:v>
                </c:pt>
                <c:pt idx="5149">
                  <c:v>1</c:v>
                </c:pt>
                <c:pt idx="5152">
                  <c:v>1</c:v>
                </c:pt>
                <c:pt idx="5154">
                  <c:v>1</c:v>
                </c:pt>
                <c:pt idx="5155">
                  <c:v>2</c:v>
                </c:pt>
                <c:pt idx="5158">
                  <c:v>1</c:v>
                </c:pt>
                <c:pt idx="5161">
                  <c:v>1</c:v>
                </c:pt>
                <c:pt idx="5169">
                  <c:v>1</c:v>
                </c:pt>
                <c:pt idx="5170">
                  <c:v>1</c:v>
                </c:pt>
                <c:pt idx="5173">
                  <c:v>1</c:v>
                </c:pt>
                <c:pt idx="5176">
                  <c:v>2</c:v>
                </c:pt>
                <c:pt idx="5188">
                  <c:v>1</c:v>
                </c:pt>
                <c:pt idx="5197">
                  <c:v>1</c:v>
                </c:pt>
                <c:pt idx="5199">
                  <c:v>1</c:v>
                </c:pt>
                <c:pt idx="5200">
                  <c:v>1</c:v>
                </c:pt>
                <c:pt idx="5203">
                  <c:v>1</c:v>
                </c:pt>
                <c:pt idx="5207">
                  <c:v>1</c:v>
                </c:pt>
                <c:pt idx="5211">
                  <c:v>1</c:v>
                </c:pt>
                <c:pt idx="5215">
                  <c:v>1</c:v>
                </c:pt>
                <c:pt idx="5218">
                  <c:v>1</c:v>
                </c:pt>
                <c:pt idx="5223">
                  <c:v>1</c:v>
                </c:pt>
                <c:pt idx="5236">
                  <c:v>1</c:v>
                </c:pt>
                <c:pt idx="5240">
                  <c:v>1</c:v>
                </c:pt>
                <c:pt idx="5248">
                  <c:v>1</c:v>
                </c:pt>
                <c:pt idx="5252">
                  <c:v>2</c:v>
                </c:pt>
                <c:pt idx="5259">
                  <c:v>1</c:v>
                </c:pt>
                <c:pt idx="5263">
                  <c:v>2</c:v>
                </c:pt>
                <c:pt idx="5267">
                  <c:v>1</c:v>
                </c:pt>
                <c:pt idx="5268">
                  <c:v>2</c:v>
                </c:pt>
                <c:pt idx="5273">
                  <c:v>1</c:v>
                </c:pt>
                <c:pt idx="5280">
                  <c:v>1</c:v>
                </c:pt>
                <c:pt idx="5291">
                  <c:v>1</c:v>
                </c:pt>
                <c:pt idx="5301">
                  <c:v>1</c:v>
                </c:pt>
                <c:pt idx="5302">
                  <c:v>1</c:v>
                </c:pt>
                <c:pt idx="5306">
                  <c:v>1</c:v>
                </c:pt>
                <c:pt idx="5318">
                  <c:v>1</c:v>
                </c:pt>
                <c:pt idx="5324">
                  <c:v>1</c:v>
                </c:pt>
                <c:pt idx="5328">
                  <c:v>1</c:v>
                </c:pt>
                <c:pt idx="5333">
                  <c:v>2</c:v>
                </c:pt>
                <c:pt idx="5338">
                  <c:v>1</c:v>
                </c:pt>
                <c:pt idx="5341">
                  <c:v>1</c:v>
                </c:pt>
                <c:pt idx="5342">
                  <c:v>1</c:v>
                </c:pt>
                <c:pt idx="5343">
                  <c:v>1</c:v>
                </c:pt>
                <c:pt idx="5349">
                  <c:v>1</c:v>
                </c:pt>
                <c:pt idx="5354">
                  <c:v>1</c:v>
                </c:pt>
                <c:pt idx="5358">
                  <c:v>1</c:v>
                </c:pt>
                <c:pt idx="5365">
                  <c:v>1</c:v>
                </c:pt>
                <c:pt idx="5369">
                  <c:v>1</c:v>
                </c:pt>
                <c:pt idx="5375">
                  <c:v>1</c:v>
                </c:pt>
                <c:pt idx="5381">
                  <c:v>1</c:v>
                </c:pt>
                <c:pt idx="5390">
                  <c:v>1</c:v>
                </c:pt>
                <c:pt idx="5392">
                  <c:v>1</c:v>
                </c:pt>
                <c:pt idx="5397">
                  <c:v>1</c:v>
                </c:pt>
                <c:pt idx="5400">
                  <c:v>2</c:v>
                </c:pt>
                <c:pt idx="5403">
                  <c:v>1</c:v>
                </c:pt>
                <c:pt idx="5406">
                  <c:v>1</c:v>
                </c:pt>
                <c:pt idx="5407">
                  <c:v>1</c:v>
                </c:pt>
                <c:pt idx="5412">
                  <c:v>1</c:v>
                </c:pt>
                <c:pt idx="5413">
                  <c:v>1</c:v>
                </c:pt>
                <c:pt idx="5415">
                  <c:v>1</c:v>
                </c:pt>
                <c:pt idx="5423">
                  <c:v>1</c:v>
                </c:pt>
                <c:pt idx="5429">
                  <c:v>1</c:v>
                </c:pt>
                <c:pt idx="5435">
                  <c:v>1</c:v>
                </c:pt>
                <c:pt idx="5436">
                  <c:v>1</c:v>
                </c:pt>
                <c:pt idx="5437">
                  <c:v>1</c:v>
                </c:pt>
                <c:pt idx="5442">
                  <c:v>2</c:v>
                </c:pt>
                <c:pt idx="5445">
                  <c:v>1</c:v>
                </c:pt>
                <c:pt idx="5446">
                  <c:v>1</c:v>
                </c:pt>
                <c:pt idx="5450">
                  <c:v>1</c:v>
                </c:pt>
                <c:pt idx="5464">
                  <c:v>1</c:v>
                </c:pt>
                <c:pt idx="5471">
                  <c:v>1</c:v>
                </c:pt>
                <c:pt idx="5473">
                  <c:v>1</c:v>
                </c:pt>
                <c:pt idx="5482">
                  <c:v>1</c:v>
                </c:pt>
                <c:pt idx="5485">
                  <c:v>1</c:v>
                </c:pt>
                <c:pt idx="5488">
                  <c:v>1</c:v>
                </c:pt>
                <c:pt idx="5489">
                  <c:v>1</c:v>
                </c:pt>
                <c:pt idx="5493">
                  <c:v>2</c:v>
                </c:pt>
                <c:pt idx="5495">
                  <c:v>1</c:v>
                </c:pt>
                <c:pt idx="5500">
                  <c:v>1</c:v>
                </c:pt>
                <c:pt idx="5504">
                  <c:v>1</c:v>
                </c:pt>
                <c:pt idx="5505">
                  <c:v>2</c:v>
                </c:pt>
                <c:pt idx="5508">
                  <c:v>1</c:v>
                </c:pt>
                <c:pt idx="5509">
                  <c:v>1</c:v>
                </c:pt>
                <c:pt idx="5512">
                  <c:v>1</c:v>
                </c:pt>
                <c:pt idx="5515">
                  <c:v>1</c:v>
                </c:pt>
                <c:pt idx="5516">
                  <c:v>1</c:v>
                </c:pt>
                <c:pt idx="5528">
                  <c:v>1</c:v>
                </c:pt>
                <c:pt idx="5537">
                  <c:v>1</c:v>
                </c:pt>
                <c:pt idx="5550">
                  <c:v>1</c:v>
                </c:pt>
              </c:numCache>
            </c:numRef>
          </c:val>
          <c:extLst>
            <c:ext xmlns:c16="http://schemas.microsoft.com/office/drawing/2014/chart" uri="{C3380CC4-5D6E-409C-BE32-E72D297353CC}">
              <c16:uniqueId val="{00000007-4E9B-44A9-A86B-27627A9F9D12}"/>
            </c:ext>
          </c:extLst>
        </c:ser>
        <c:ser>
          <c:idx val="8"/>
          <c:order val="8"/>
          <c:tx>
            <c:strRef>
              <c:f>'Day Wise &amp; Month Wise Data'!$J$3:$J$6</c:f>
              <c:strCache>
                <c:ptCount val="1"/>
                <c:pt idx="0">
                  <c:v>Aug</c:v>
                </c:pt>
              </c:strCache>
            </c:strRef>
          </c:tx>
          <c:spPr>
            <a:noFill/>
            <a:ln w="9525" cap="flat" cmpd="sng" algn="ctr">
              <a:solidFill>
                <a:schemeClr val="accent3">
                  <a:lumMod val="60000"/>
                </a:schemeClr>
              </a:solidFill>
              <a:miter lim="800000"/>
            </a:ln>
            <a:effectLst>
              <a:glow rad="63500">
                <a:schemeClr val="accent3">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Data'!$J$7:$J$71094</c:f>
              <c:numCache>
                <c:formatCode>General</c:formatCode>
                <c:ptCount val="5551"/>
                <c:pt idx="0">
                  <c:v>9</c:v>
                </c:pt>
                <c:pt idx="1">
                  <c:v>9</c:v>
                </c:pt>
                <c:pt idx="2">
                  <c:v>1</c:v>
                </c:pt>
                <c:pt idx="3">
                  <c:v>1</c:v>
                </c:pt>
                <c:pt idx="4">
                  <c:v>2</c:v>
                </c:pt>
                <c:pt idx="5">
                  <c:v>1</c:v>
                </c:pt>
                <c:pt idx="6">
                  <c:v>2</c:v>
                </c:pt>
                <c:pt idx="7">
                  <c:v>2</c:v>
                </c:pt>
                <c:pt idx="8">
                  <c:v>3</c:v>
                </c:pt>
                <c:pt idx="9">
                  <c:v>3</c:v>
                </c:pt>
                <c:pt idx="10">
                  <c:v>3</c:v>
                </c:pt>
                <c:pt idx="11">
                  <c:v>1</c:v>
                </c:pt>
                <c:pt idx="12">
                  <c:v>1</c:v>
                </c:pt>
                <c:pt idx="13">
                  <c:v>2</c:v>
                </c:pt>
                <c:pt idx="14">
                  <c:v>5</c:v>
                </c:pt>
                <c:pt idx="15">
                  <c:v>2</c:v>
                </c:pt>
                <c:pt idx="16">
                  <c:v>5</c:v>
                </c:pt>
                <c:pt idx="17">
                  <c:v>2</c:v>
                </c:pt>
                <c:pt idx="18">
                  <c:v>2</c:v>
                </c:pt>
                <c:pt idx="19">
                  <c:v>3</c:v>
                </c:pt>
                <c:pt idx="21">
                  <c:v>3</c:v>
                </c:pt>
                <c:pt idx="22">
                  <c:v>1</c:v>
                </c:pt>
                <c:pt idx="23">
                  <c:v>2</c:v>
                </c:pt>
                <c:pt idx="24">
                  <c:v>2</c:v>
                </c:pt>
                <c:pt idx="25">
                  <c:v>3</c:v>
                </c:pt>
                <c:pt idx="26">
                  <c:v>2</c:v>
                </c:pt>
                <c:pt idx="27">
                  <c:v>1</c:v>
                </c:pt>
                <c:pt idx="28">
                  <c:v>1</c:v>
                </c:pt>
                <c:pt idx="29">
                  <c:v>4</c:v>
                </c:pt>
                <c:pt idx="30">
                  <c:v>1</c:v>
                </c:pt>
                <c:pt idx="31">
                  <c:v>3</c:v>
                </c:pt>
                <c:pt idx="32">
                  <c:v>1</c:v>
                </c:pt>
                <c:pt idx="33">
                  <c:v>4</c:v>
                </c:pt>
                <c:pt idx="34">
                  <c:v>2</c:v>
                </c:pt>
                <c:pt idx="36">
                  <c:v>2</c:v>
                </c:pt>
                <c:pt idx="37">
                  <c:v>2</c:v>
                </c:pt>
                <c:pt idx="38">
                  <c:v>2</c:v>
                </c:pt>
                <c:pt idx="39">
                  <c:v>3</c:v>
                </c:pt>
                <c:pt idx="40">
                  <c:v>3</c:v>
                </c:pt>
                <c:pt idx="41">
                  <c:v>2</c:v>
                </c:pt>
                <c:pt idx="43">
                  <c:v>2</c:v>
                </c:pt>
                <c:pt idx="44">
                  <c:v>1</c:v>
                </c:pt>
                <c:pt idx="45">
                  <c:v>3</c:v>
                </c:pt>
                <c:pt idx="46">
                  <c:v>3</c:v>
                </c:pt>
                <c:pt idx="47">
                  <c:v>1</c:v>
                </c:pt>
                <c:pt idx="48">
                  <c:v>2</c:v>
                </c:pt>
                <c:pt idx="49">
                  <c:v>1</c:v>
                </c:pt>
                <c:pt idx="50">
                  <c:v>2</c:v>
                </c:pt>
                <c:pt idx="51">
                  <c:v>1</c:v>
                </c:pt>
                <c:pt idx="52">
                  <c:v>1</c:v>
                </c:pt>
                <c:pt idx="54">
                  <c:v>2</c:v>
                </c:pt>
                <c:pt idx="55">
                  <c:v>1</c:v>
                </c:pt>
                <c:pt idx="56">
                  <c:v>3</c:v>
                </c:pt>
                <c:pt idx="57">
                  <c:v>2</c:v>
                </c:pt>
                <c:pt idx="58">
                  <c:v>2</c:v>
                </c:pt>
                <c:pt idx="59">
                  <c:v>2</c:v>
                </c:pt>
                <c:pt idx="62">
                  <c:v>3</c:v>
                </c:pt>
                <c:pt idx="63">
                  <c:v>2</c:v>
                </c:pt>
                <c:pt idx="64">
                  <c:v>3</c:v>
                </c:pt>
                <c:pt idx="65">
                  <c:v>1</c:v>
                </c:pt>
                <c:pt idx="66">
                  <c:v>3</c:v>
                </c:pt>
                <c:pt idx="67">
                  <c:v>1</c:v>
                </c:pt>
                <c:pt idx="68">
                  <c:v>1</c:v>
                </c:pt>
                <c:pt idx="70">
                  <c:v>1</c:v>
                </c:pt>
                <c:pt idx="71">
                  <c:v>2</c:v>
                </c:pt>
                <c:pt idx="72">
                  <c:v>2</c:v>
                </c:pt>
                <c:pt idx="74">
                  <c:v>2</c:v>
                </c:pt>
                <c:pt idx="75">
                  <c:v>1</c:v>
                </c:pt>
                <c:pt idx="78">
                  <c:v>1</c:v>
                </c:pt>
                <c:pt idx="79">
                  <c:v>4</c:v>
                </c:pt>
                <c:pt idx="80">
                  <c:v>1</c:v>
                </c:pt>
                <c:pt idx="81">
                  <c:v>3</c:v>
                </c:pt>
                <c:pt idx="82">
                  <c:v>2</c:v>
                </c:pt>
                <c:pt idx="89">
                  <c:v>1</c:v>
                </c:pt>
                <c:pt idx="91">
                  <c:v>1</c:v>
                </c:pt>
                <c:pt idx="92">
                  <c:v>2</c:v>
                </c:pt>
                <c:pt idx="93">
                  <c:v>3</c:v>
                </c:pt>
                <c:pt idx="94">
                  <c:v>1</c:v>
                </c:pt>
                <c:pt idx="96">
                  <c:v>3</c:v>
                </c:pt>
                <c:pt idx="97">
                  <c:v>2</c:v>
                </c:pt>
                <c:pt idx="98">
                  <c:v>2</c:v>
                </c:pt>
                <c:pt idx="99">
                  <c:v>1</c:v>
                </c:pt>
                <c:pt idx="100">
                  <c:v>3</c:v>
                </c:pt>
                <c:pt idx="102">
                  <c:v>1</c:v>
                </c:pt>
                <c:pt idx="103">
                  <c:v>1</c:v>
                </c:pt>
                <c:pt idx="104">
                  <c:v>1</c:v>
                </c:pt>
                <c:pt idx="105">
                  <c:v>2</c:v>
                </c:pt>
                <c:pt idx="106">
                  <c:v>2</c:v>
                </c:pt>
                <c:pt idx="107">
                  <c:v>1</c:v>
                </c:pt>
                <c:pt idx="110">
                  <c:v>1</c:v>
                </c:pt>
                <c:pt idx="111">
                  <c:v>2</c:v>
                </c:pt>
                <c:pt idx="112">
                  <c:v>1</c:v>
                </c:pt>
                <c:pt idx="114">
                  <c:v>2</c:v>
                </c:pt>
                <c:pt idx="115">
                  <c:v>1</c:v>
                </c:pt>
                <c:pt idx="116">
                  <c:v>1</c:v>
                </c:pt>
                <c:pt idx="118">
                  <c:v>3</c:v>
                </c:pt>
                <c:pt idx="119">
                  <c:v>1</c:v>
                </c:pt>
                <c:pt idx="120">
                  <c:v>2</c:v>
                </c:pt>
                <c:pt idx="121">
                  <c:v>1</c:v>
                </c:pt>
                <c:pt idx="122">
                  <c:v>1</c:v>
                </c:pt>
                <c:pt idx="123">
                  <c:v>3</c:v>
                </c:pt>
                <c:pt idx="125">
                  <c:v>1</c:v>
                </c:pt>
                <c:pt idx="126">
                  <c:v>2</c:v>
                </c:pt>
                <c:pt idx="129">
                  <c:v>1</c:v>
                </c:pt>
                <c:pt idx="130">
                  <c:v>1</c:v>
                </c:pt>
                <c:pt idx="131">
                  <c:v>1</c:v>
                </c:pt>
                <c:pt idx="132">
                  <c:v>2</c:v>
                </c:pt>
                <c:pt idx="134">
                  <c:v>1</c:v>
                </c:pt>
                <c:pt idx="135">
                  <c:v>1</c:v>
                </c:pt>
                <c:pt idx="136">
                  <c:v>1</c:v>
                </c:pt>
                <c:pt idx="139">
                  <c:v>1</c:v>
                </c:pt>
                <c:pt idx="140">
                  <c:v>1</c:v>
                </c:pt>
                <c:pt idx="141">
                  <c:v>1</c:v>
                </c:pt>
                <c:pt idx="142">
                  <c:v>3</c:v>
                </c:pt>
                <c:pt idx="143">
                  <c:v>2</c:v>
                </c:pt>
                <c:pt idx="144">
                  <c:v>1</c:v>
                </c:pt>
                <c:pt idx="146">
                  <c:v>1</c:v>
                </c:pt>
                <c:pt idx="147">
                  <c:v>1</c:v>
                </c:pt>
                <c:pt idx="150">
                  <c:v>1</c:v>
                </c:pt>
                <c:pt idx="153">
                  <c:v>4</c:v>
                </c:pt>
                <c:pt idx="154">
                  <c:v>4</c:v>
                </c:pt>
                <c:pt idx="155">
                  <c:v>4</c:v>
                </c:pt>
                <c:pt idx="157">
                  <c:v>1</c:v>
                </c:pt>
                <c:pt idx="158">
                  <c:v>1</c:v>
                </c:pt>
                <c:pt idx="159">
                  <c:v>2</c:v>
                </c:pt>
                <c:pt idx="161">
                  <c:v>1</c:v>
                </c:pt>
                <c:pt idx="164">
                  <c:v>1</c:v>
                </c:pt>
                <c:pt idx="166">
                  <c:v>1</c:v>
                </c:pt>
                <c:pt idx="167">
                  <c:v>3</c:v>
                </c:pt>
                <c:pt idx="169">
                  <c:v>1</c:v>
                </c:pt>
                <c:pt idx="171">
                  <c:v>2</c:v>
                </c:pt>
                <c:pt idx="177">
                  <c:v>1</c:v>
                </c:pt>
                <c:pt idx="178">
                  <c:v>1</c:v>
                </c:pt>
                <c:pt idx="179">
                  <c:v>3</c:v>
                </c:pt>
                <c:pt idx="180">
                  <c:v>2</c:v>
                </c:pt>
                <c:pt idx="182">
                  <c:v>1</c:v>
                </c:pt>
                <c:pt idx="185">
                  <c:v>1</c:v>
                </c:pt>
                <c:pt idx="187">
                  <c:v>1</c:v>
                </c:pt>
                <c:pt idx="188">
                  <c:v>1</c:v>
                </c:pt>
                <c:pt idx="190">
                  <c:v>1</c:v>
                </c:pt>
                <c:pt idx="192">
                  <c:v>1</c:v>
                </c:pt>
                <c:pt idx="193">
                  <c:v>1</c:v>
                </c:pt>
                <c:pt idx="195">
                  <c:v>1</c:v>
                </c:pt>
                <c:pt idx="198">
                  <c:v>2</c:v>
                </c:pt>
                <c:pt idx="199">
                  <c:v>1</c:v>
                </c:pt>
                <c:pt idx="201">
                  <c:v>2</c:v>
                </c:pt>
                <c:pt idx="202">
                  <c:v>1</c:v>
                </c:pt>
                <c:pt idx="203">
                  <c:v>1</c:v>
                </c:pt>
                <c:pt idx="204">
                  <c:v>3</c:v>
                </c:pt>
                <c:pt idx="205">
                  <c:v>3</c:v>
                </c:pt>
                <c:pt idx="208">
                  <c:v>2</c:v>
                </c:pt>
                <c:pt idx="209">
                  <c:v>3</c:v>
                </c:pt>
                <c:pt idx="210">
                  <c:v>1</c:v>
                </c:pt>
                <c:pt idx="211">
                  <c:v>1</c:v>
                </c:pt>
                <c:pt idx="212">
                  <c:v>1</c:v>
                </c:pt>
                <c:pt idx="213">
                  <c:v>1</c:v>
                </c:pt>
                <c:pt idx="214">
                  <c:v>3</c:v>
                </c:pt>
                <c:pt idx="215">
                  <c:v>1</c:v>
                </c:pt>
                <c:pt idx="216">
                  <c:v>1</c:v>
                </c:pt>
                <c:pt idx="217">
                  <c:v>1</c:v>
                </c:pt>
                <c:pt idx="218">
                  <c:v>1</c:v>
                </c:pt>
                <c:pt idx="219">
                  <c:v>1</c:v>
                </c:pt>
                <c:pt idx="221">
                  <c:v>2</c:v>
                </c:pt>
                <c:pt idx="222">
                  <c:v>1</c:v>
                </c:pt>
                <c:pt idx="224">
                  <c:v>2</c:v>
                </c:pt>
                <c:pt idx="225">
                  <c:v>1</c:v>
                </c:pt>
                <c:pt idx="226">
                  <c:v>2</c:v>
                </c:pt>
                <c:pt idx="227">
                  <c:v>1</c:v>
                </c:pt>
                <c:pt idx="230">
                  <c:v>1</c:v>
                </c:pt>
                <c:pt idx="232">
                  <c:v>1</c:v>
                </c:pt>
                <c:pt idx="235">
                  <c:v>1</c:v>
                </c:pt>
                <c:pt idx="238">
                  <c:v>2</c:v>
                </c:pt>
                <c:pt idx="239">
                  <c:v>2</c:v>
                </c:pt>
                <c:pt idx="240">
                  <c:v>2</c:v>
                </c:pt>
                <c:pt idx="241">
                  <c:v>1</c:v>
                </c:pt>
                <c:pt idx="242">
                  <c:v>1</c:v>
                </c:pt>
                <c:pt idx="247">
                  <c:v>2</c:v>
                </c:pt>
                <c:pt idx="250">
                  <c:v>2</c:v>
                </c:pt>
                <c:pt idx="251">
                  <c:v>1</c:v>
                </c:pt>
                <c:pt idx="252">
                  <c:v>1</c:v>
                </c:pt>
                <c:pt idx="253">
                  <c:v>1</c:v>
                </c:pt>
                <c:pt idx="254">
                  <c:v>1</c:v>
                </c:pt>
                <c:pt idx="256">
                  <c:v>1</c:v>
                </c:pt>
                <c:pt idx="257">
                  <c:v>1</c:v>
                </c:pt>
                <c:pt idx="258">
                  <c:v>2</c:v>
                </c:pt>
                <c:pt idx="260">
                  <c:v>1</c:v>
                </c:pt>
                <c:pt idx="263">
                  <c:v>1</c:v>
                </c:pt>
                <c:pt idx="264">
                  <c:v>1</c:v>
                </c:pt>
                <c:pt idx="265">
                  <c:v>3</c:v>
                </c:pt>
                <c:pt idx="266">
                  <c:v>2</c:v>
                </c:pt>
                <c:pt idx="267">
                  <c:v>2</c:v>
                </c:pt>
                <c:pt idx="269">
                  <c:v>1</c:v>
                </c:pt>
                <c:pt idx="271">
                  <c:v>1</c:v>
                </c:pt>
                <c:pt idx="272">
                  <c:v>2</c:v>
                </c:pt>
                <c:pt idx="274">
                  <c:v>2</c:v>
                </c:pt>
                <c:pt idx="280">
                  <c:v>2</c:v>
                </c:pt>
                <c:pt idx="281">
                  <c:v>1</c:v>
                </c:pt>
                <c:pt idx="282">
                  <c:v>1</c:v>
                </c:pt>
                <c:pt idx="283">
                  <c:v>1</c:v>
                </c:pt>
                <c:pt idx="284">
                  <c:v>1</c:v>
                </c:pt>
                <c:pt idx="285">
                  <c:v>1</c:v>
                </c:pt>
                <c:pt idx="288">
                  <c:v>1</c:v>
                </c:pt>
                <c:pt idx="290">
                  <c:v>1</c:v>
                </c:pt>
                <c:pt idx="291">
                  <c:v>1</c:v>
                </c:pt>
                <c:pt idx="292">
                  <c:v>1</c:v>
                </c:pt>
                <c:pt idx="293">
                  <c:v>1</c:v>
                </c:pt>
                <c:pt idx="294">
                  <c:v>2</c:v>
                </c:pt>
                <c:pt idx="295">
                  <c:v>1</c:v>
                </c:pt>
                <c:pt idx="296">
                  <c:v>1</c:v>
                </c:pt>
                <c:pt idx="297">
                  <c:v>1</c:v>
                </c:pt>
                <c:pt idx="299">
                  <c:v>2</c:v>
                </c:pt>
                <c:pt idx="300">
                  <c:v>2</c:v>
                </c:pt>
                <c:pt idx="301">
                  <c:v>2</c:v>
                </c:pt>
                <c:pt idx="302">
                  <c:v>2</c:v>
                </c:pt>
                <c:pt idx="304">
                  <c:v>2</c:v>
                </c:pt>
                <c:pt idx="305">
                  <c:v>1</c:v>
                </c:pt>
                <c:pt idx="306">
                  <c:v>1</c:v>
                </c:pt>
                <c:pt idx="307">
                  <c:v>1</c:v>
                </c:pt>
                <c:pt idx="308">
                  <c:v>1</c:v>
                </c:pt>
                <c:pt idx="310">
                  <c:v>1</c:v>
                </c:pt>
                <c:pt idx="311">
                  <c:v>1</c:v>
                </c:pt>
                <c:pt idx="313">
                  <c:v>1</c:v>
                </c:pt>
                <c:pt idx="315">
                  <c:v>1</c:v>
                </c:pt>
                <c:pt idx="319">
                  <c:v>1</c:v>
                </c:pt>
                <c:pt idx="320">
                  <c:v>2</c:v>
                </c:pt>
                <c:pt idx="321">
                  <c:v>1</c:v>
                </c:pt>
                <c:pt idx="327">
                  <c:v>2</c:v>
                </c:pt>
                <c:pt idx="328">
                  <c:v>2</c:v>
                </c:pt>
                <c:pt idx="330">
                  <c:v>1</c:v>
                </c:pt>
                <c:pt idx="331">
                  <c:v>1</c:v>
                </c:pt>
                <c:pt idx="332">
                  <c:v>1</c:v>
                </c:pt>
                <c:pt idx="333">
                  <c:v>1</c:v>
                </c:pt>
                <c:pt idx="335">
                  <c:v>2</c:v>
                </c:pt>
                <c:pt idx="338">
                  <c:v>2</c:v>
                </c:pt>
                <c:pt idx="340">
                  <c:v>1</c:v>
                </c:pt>
                <c:pt idx="341">
                  <c:v>1</c:v>
                </c:pt>
                <c:pt idx="342">
                  <c:v>1</c:v>
                </c:pt>
                <c:pt idx="344">
                  <c:v>1</c:v>
                </c:pt>
                <c:pt idx="346">
                  <c:v>1</c:v>
                </c:pt>
                <c:pt idx="350">
                  <c:v>1</c:v>
                </c:pt>
                <c:pt idx="354">
                  <c:v>3</c:v>
                </c:pt>
                <c:pt idx="355">
                  <c:v>1</c:v>
                </c:pt>
                <c:pt idx="357">
                  <c:v>1</c:v>
                </c:pt>
                <c:pt idx="358">
                  <c:v>2</c:v>
                </c:pt>
                <c:pt idx="360">
                  <c:v>1</c:v>
                </c:pt>
                <c:pt idx="362">
                  <c:v>1</c:v>
                </c:pt>
                <c:pt idx="363">
                  <c:v>2</c:v>
                </c:pt>
                <c:pt idx="364">
                  <c:v>1</c:v>
                </c:pt>
                <c:pt idx="365">
                  <c:v>2</c:v>
                </c:pt>
                <c:pt idx="366">
                  <c:v>1</c:v>
                </c:pt>
                <c:pt idx="367">
                  <c:v>1</c:v>
                </c:pt>
                <c:pt idx="368">
                  <c:v>1</c:v>
                </c:pt>
                <c:pt idx="369">
                  <c:v>1</c:v>
                </c:pt>
                <c:pt idx="370">
                  <c:v>1</c:v>
                </c:pt>
                <c:pt idx="371">
                  <c:v>1</c:v>
                </c:pt>
                <c:pt idx="372">
                  <c:v>1</c:v>
                </c:pt>
                <c:pt idx="373">
                  <c:v>1</c:v>
                </c:pt>
                <c:pt idx="377">
                  <c:v>1</c:v>
                </c:pt>
                <c:pt idx="378">
                  <c:v>1</c:v>
                </c:pt>
                <c:pt idx="379">
                  <c:v>1</c:v>
                </c:pt>
                <c:pt idx="380">
                  <c:v>1</c:v>
                </c:pt>
                <c:pt idx="381">
                  <c:v>2</c:v>
                </c:pt>
                <c:pt idx="386">
                  <c:v>2</c:v>
                </c:pt>
                <c:pt idx="387">
                  <c:v>2</c:v>
                </c:pt>
                <c:pt idx="388">
                  <c:v>1</c:v>
                </c:pt>
                <c:pt idx="390">
                  <c:v>2</c:v>
                </c:pt>
                <c:pt idx="393">
                  <c:v>3</c:v>
                </c:pt>
                <c:pt idx="395">
                  <c:v>1</c:v>
                </c:pt>
                <c:pt idx="398">
                  <c:v>1</c:v>
                </c:pt>
                <c:pt idx="406">
                  <c:v>1</c:v>
                </c:pt>
                <c:pt idx="409">
                  <c:v>1</c:v>
                </c:pt>
                <c:pt idx="414">
                  <c:v>2</c:v>
                </c:pt>
                <c:pt idx="415">
                  <c:v>1</c:v>
                </c:pt>
                <c:pt idx="417">
                  <c:v>1</c:v>
                </c:pt>
                <c:pt idx="418">
                  <c:v>1</c:v>
                </c:pt>
                <c:pt idx="421">
                  <c:v>1</c:v>
                </c:pt>
                <c:pt idx="422">
                  <c:v>1</c:v>
                </c:pt>
                <c:pt idx="425">
                  <c:v>1</c:v>
                </c:pt>
                <c:pt idx="426">
                  <c:v>1</c:v>
                </c:pt>
                <c:pt idx="428">
                  <c:v>2</c:v>
                </c:pt>
                <c:pt idx="436">
                  <c:v>1</c:v>
                </c:pt>
                <c:pt idx="437">
                  <c:v>3</c:v>
                </c:pt>
                <c:pt idx="439">
                  <c:v>2</c:v>
                </c:pt>
                <c:pt idx="440">
                  <c:v>1</c:v>
                </c:pt>
                <c:pt idx="441">
                  <c:v>2</c:v>
                </c:pt>
                <c:pt idx="447">
                  <c:v>1</c:v>
                </c:pt>
                <c:pt idx="450">
                  <c:v>1</c:v>
                </c:pt>
                <c:pt idx="451">
                  <c:v>1</c:v>
                </c:pt>
                <c:pt idx="452">
                  <c:v>2</c:v>
                </c:pt>
                <c:pt idx="455">
                  <c:v>2</c:v>
                </c:pt>
                <c:pt idx="457">
                  <c:v>1</c:v>
                </c:pt>
                <c:pt idx="460">
                  <c:v>2</c:v>
                </c:pt>
                <c:pt idx="461">
                  <c:v>1</c:v>
                </c:pt>
                <c:pt idx="462">
                  <c:v>1</c:v>
                </c:pt>
                <c:pt idx="465">
                  <c:v>1</c:v>
                </c:pt>
                <c:pt idx="467">
                  <c:v>1</c:v>
                </c:pt>
                <c:pt idx="470">
                  <c:v>2</c:v>
                </c:pt>
                <c:pt idx="471">
                  <c:v>1</c:v>
                </c:pt>
                <c:pt idx="473">
                  <c:v>2</c:v>
                </c:pt>
                <c:pt idx="475">
                  <c:v>1</c:v>
                </c:pt>
                <c:pt idx="478">
                  <c:v>1</c:v>
                </c:pt>
                <c:pt idx="479">
                  <c:v>1</c:v>
                </c:pt>
                <c:pt idx="481">
                  <c:v>2</c:v>
                </c:pt>
                <c:pt idx="482">
                  <c:v>2</c:v>
                </c:pt>
                <c:pt idx="485">
                  <c:v>1</c:v>
                </c:pt>
                <c:pt idx="488">
                  <c:v>2</c:v>
                </c:pt>
                <c:pt idx="492">
                  <c:v>1</c:v>
                </c:pt>
                <c:pt idx="497">
                  <c:v>1</c:v>
                </c:pt>
                <c:pt idx="500">
                  <c:v>1</c:v>
                </c:pt>
                <c:pt idx="501">
                  <c:v>2</c:v>
                </c:pt>
                <c:pt idx="502">
                  <c:v>1</c:v>
                </c:pt>
                <c:pt idx="503">
                  <c:v>1</c:v>
                </c:pt>
                <c:pt idx="505">
                  <c:v>2</c:v>
                </c:pt>
                <c:pt idx="507">
                  <c:v>1</c:v>
                </c:pt>
                <c:pt idx="510">
                  <c:v>1</c:v>
                </c:pt>
                <c:pt idx="513">
                  <c:v>2</c:v>
                </c:pt>
                <c:pt idx="514">
                  <c:v>1</c:v>
                </c:pt>
                <c:pt idx="516">
                  <c:v>1</c:v>
                </c:pt>
                <c:pt idx="517">
                  <c:v>1</c:v>
                </c:pt>
                <c:pt idx="519">
                  <c:v>2</c:v>
                </c:pt>
                <c:pt idx="521">
                  <c:v>1</c:v>
                </c:pt>
                <c:pt idx="524">
                  <c:v>2</c:v>
                </c:pt>
                <c:pt idx="525">
                  <c:v>2</c:v>
                </c:pt>
                <c:pt idx="528">
                  <c:v>1</c:v>
                </c:pt>
                <c:pt idx="531">
                  <c:v>1</c:v>
                </c:pt>
                <c:pt idx="532">
                  <c:v>1</c:v>
                </c:pt>
                <c:pt idx="535">
                  <c:v>1</c:v>
                </c:pt>
                <c:pt idx="537">
                  <c:v>1</c:v>
                </c:pt>
                <c:pt idx="539">
                  <c:v>1</c:v>
                </c:pt>
                <c:pt idx="543">
                  <c:v>1</c:v>
                </c:pt>
                <c:pt idx="544">
                  <c:v>1</c:v>
                </c:pt>
                <c:pt idx="546">
                  <c:v>2</c:v>
                </c:pt>
                <c:pt idx="547">
                  <c:v>1</c:v>
                </c:pt>
                <c:pt idx="548">
                  <c:v>1</c:v>
                </c:pt>
                <c:pt idx="549">
                  <c:v>1</c:v>
                </c:pt>
                <c:pt idx="552">
                  <c:v>2</c:v>
                </c:pt>
                <c:pt idx="553">
                  <c:v>3</c:v>
                </c:pt>
                <c:pt idx="556">
                  <c:v>1</c:v>
                </c:pt>
                <c:pt idx="557">
                  <c:v>1</c:v>
                </c:pt>
                <c:pt idx="559">
                  <c:v>3</c:v>
                </c:pt>
                <c:pt idx="561">
                  <c:v>1</c:v>
                </c:pt>
                <c:pt idx="563">
                  <c:v>1</c:v>
                </c:pt>
                <c:pt idx="565">
                  <c:v>2</c:v>
                </c:pt>
                <c:pt idx="569">
                  <c:v>1</c:v>
                </c:pt>
                <c:pt idx="570">
                  <c:v>1</c:v>
                </c:pt>
                <c:pt idx="572">
                  <c:v>2</c:v>
                </c:pt>
                <c:pt idx="574">
                  <c:v>1</c:v>
                </c:pt>
                <c:pt idx="575">
                  <c:v>2</c:v>
                </c:pt>
                <c:pt idx="585">
                  <c:v>1</c:v>
                </c:pt>
                <c:pt idx="588">
                  <c:v>1</c:v>
                </c:pt>
                <c:pt idx="589">
                  <c:v>1</c:v>
                </c:pt>
                <c:pt idx="590">
                  <c:v>1</c:v>
                </c:pt>
                <c:pt idx="591">
                  <c:v>1</c:v>
                </c:pt>
                <c:pt idx="592">
                  <c:v>1</c:v>
                </c:pt>
                <c:pt idx="594">
                  <c:v>3</c:v>
                </c:pt>
                <c:pt idx="599">
                  <c:v>1</c:v>
                </c:pt>
                <c:pt idx="600">
                  <c:v>1</c:v>
                </c:pt>
                <c:pt idx="601">
                  <c:v>1</c:v>
                </c:pt>
                <c:pt idx="602">
                  <c:v>1</c:v>
                </c:pt>
                <c:pt idx="607">
                  <c:v>2</c:v>
                </c:pt>
                <c:pt idx="608">
                  <c:v>2</c:v>
                </c:pt>
                <c:pt idx="609">
                  <c:v>1</c:v>
                </c:pt>
                <c:pt idx="610">
                  <c:v>1</c:v>
                </c:pt>
                <c:pt idx="611">
                  <c:v>1</c:v>
                </c:pt>
                <c:pt idx="612">
                  <c:v>1</c:v>
                </c:pt>
                <c:pt idx="615">
                  <c:v>1</c:v>
                </c:pt>
                <c:pt idx="616">
                  <c:v>1</c:v>
                </c:pt>
                <c:pt idx="617">
                  <c:v>1</c:v>
                </c:pt>
                <c:pt idx="618">
                  <c:v>1</c:v>
                </c:pt>
                <c:pt idx="623">
                  <c:v>1</c:v>
                </c:pt>
                <c:pt idx="626">
                  <c:v>1</c:v>
                </c:pt>
                <c:pt idx="628">
                  <c:v>4</c:v>
                </c:pt>
                <c:pt idx="629">
                  <c:v>1</c:v>
                </c:pt>
                <c:pt idx="631">
                  <c:v>2</c:v>
                </c:pt>
                <c:pt idx="632">
                  <c:v>2</c:v>
                </c:pt>
                <c:pt idx="633">
                  <c:v>1</c:v>
                </c:pt>
                <c:pt idx="634">
                  <c:v>3</c:v>
                </c:pt>
                <c:pt idx="637">
                  <c:v>1</c:v>
                </c:pt>
                <c:pt idx="638">
                  <c:v>2</c:v>
                </c:pt>
                <c:pt idx="639">
                  <c:v>1</c:v>
                </c:pt>
                <c:pt idx="641">
                  <c:v>1</c:v>
                </c:pt>
                <c:pt idx="642">
                  <c:v>2</c:v>
                </c:pt>
                <c:pt idx="644">
                  <c:v>1</c:v>
                </c:pt>
                <c:pt idx="650">
                  <c:v>1</c:v>
                </c:pt>
                <c:pt idx="652">
                  <c:v>1</c:v>
                </c:pt>
                <c:pt idx="653">
                  <c:v>1</c:v>
                </c:pt>
                <c:pt idx="655">
                  <c:v>1</c:v>
                </c:pt>
                <c:pt idx="658">
                  <c:v>2</c:v>
                </c:pt>
                <c:pt idx="660">
                  <c:v>1</c:v>
                </c:pt>
                <c:pt idx="665">
                  <c:v>2</c:v>
                </c:pt>
                <c:pt idx="666">
                  <c:v>1</c:v>
                </c:pt>
                <c:pt idx="667">
                  <c:v>2</c:v>
                </c:pt>
                <c:pt idx="668">
                  <c:v>1</c:v>
                </c:pt>
                <c:pt idx="669">
                  <c:v>1</c:v>
                </c:pt>
                <c:pt idx="671">
                  <c:v>1</c:v>
                </c:pt>
                <c:pt idx="672">
                  <c:v>1</c:v>
                </c:pt>
                <c:pt idx="673">
                  <c:v>1</c:v>
                </c:pt>
                <c:pt idx="676">
                  <c:v>1</c:v>
                </c:pt>
                <c:pt idx="679">
                  <c:v>2</c:v>
                </c:pt>
                <c:pt idx="681">
                  <c:v>2</c:v>
                </c:pt>
                <c:pt idx="685">
                  <c:v>2</c:v>
                </c:pt>
                <c:pt idx="687">
                  <c:v>1</c:v>
                </c:pt>
                <c:pt idx="689">
                  <c:v>1</c:v>
                </c:pt>
                <c:pt idx="690">
                  <c:v>2</c:v>
                </c:pt>
                <c:pt idx="691">
                  <c:v>1</c:v>
                </c:pt>
                <c:pt idx="695">
                  <c:v>1</c:v>
                </c:pt>
                <c:pt idx="696">
                  <c:v>1</c:v>
                </c:pt>
                <c:pt idx="697">
                  <c:v>1</c:v>
                </c:pt>
                <c:pt idx="699">
                  <c:v>1</c:v>
                </c:pt>
                <c:pt idx="700">
                  <c:v>1</c:v>
                </c:pt>
                <c:pt idx="701">
                  <c:v>2</c:v>
                </c:pt>
                <c:pt idx="702">
                  <c:v>1</c:v>
                </c:pt>
                <c:pt idx="704">
                  <c:v>1</c:v>
                </c:pt>
                <c:pt idx="706">
                  <c:v>1</c:v>
                </c:pt>
                <c:pt idx="708">
                  <c:v>1</c:v>
                </c:pt>
                <c:pt idx="709">
                  <c:v>1</c:v>
                </c:pt>
                <c:pt idx="710">
                  <c:v>1</c:v>
                </c:pt>
                <c:pt idx="711">
                  <c:v>1</c:v>
                </c:pt>
                <c:pt idx="715">
                  <c:v>1</c:v>
                </c:pt>
                <c:pt idx="716">
                  <c:v>2</c:v>
                </c:pt>
                <c:pt idx="720">
                  <c:v>2</c:v>
                </c:pt>
                <c:pt idx="721">
                  <c:v>2</c:v>
                </c:pt>
                <c:pt idx="723">
                  <c:v>2</c:v>
                </c:pt>
                <c:pt idx="726">
                  <c:v>1</c:v>
                </c:pt>
                <c:pt idx="729">
                  <c:v>1</c:v>
                </c:pt>
                <c:pt idx="733">
                  <c:v>1</c:v>
                </c:pt>
                <c:pt idx="735">
                  <c:v>2</c:v>
                </c:pt>
                <c:pt idx="738">
                  <c:v>1</c:v>
                </c:pt>
                <c:pt idx="741">
                  <c:v>1</c:v>
                </c:pt>
                <c:pt idx="742">
                  <c:v>1</c:v>
                </c:pt>
                <c:pt idx="743">
                  <c:v>2</c:v>
                </c:pt>
                <c:pt idx="745">
                  <c:v>1</c:v>
                </c:pt>
                <c:pt idx="746">
                  <c:v>1</c:v>
                </c:pt>
                <c:pt idx="748">
                  <c:v>1</c:v>
                </c:pt>
                <c:pt idx="750">
                  <c:v>2</c:v>
                </c:pt>
                <c:pt idx="752">
                  <c:v>1</c:v>
                </c:pt>
                <c:pt idx="755">
                  <c:v>1</c:v>
                </c:pt>
                <c:pt idx="757">
                  <c:v>1</c:v>
                </c:pt>
                <c:pt idx="759">
                  <c:v>1</c:v>
                </c:pt>
                <c:pt idx="760">
                  <c:v>1</c:v>
                </c:pt>
                <c:pt idx="761">
                  <c:v>1</c:v>
                </c:pt>
                <c:pt idx="762">
                  <c:v>2</c:v>
                </c:pt>
                <c:pt idx="763">
                  <c:v>1</c:v>
                </c:pt>
                <c:pt idx="768">
                  <c:v>1</c:v>
                </c:pt>
                <c:pt idx="770">
                  <c:v>1</c:v>
                </c:pt>
                <c:pt idx="771">
                  <c:v>1</c:v>
                </c:pt>
                <c:pt idx="772">
                  <c:v>1</c:v>
                </c:pt>
                <c:pt idx="773">
                  <c:v>1</c:v>
                </c:pt>
                <c:pt idx="777">
                  <c:v>1</c:v>
                </c:pt>
                <c:pt idx="780">
                  <c:v>1</c:v>
                </c:pt>
                <c:pt idx="783">
                  <c:v>1</c:v>
                </c:pt>
                <c:pt idx="784">
                  <c:v>1</c:v>
                </c:pt>
                <c:pt idx="785">
                  <c:v>1</c:v>
                </c:pt>
                <c:pt idx="791">
                  <c:v>2</c:v>
                </c:pt>
                <c:pt idx="792">
                  <c:v>2</c:v>
                </c:pt>
                <c:pt idx="793">
                  <c:v>1</c:v>
                </c:pt>
                <c:pt idx="797">
                  <c:v>1</c:v>
                </c:pt>
                <c:pt idx="798">
                  <c:v>1</c:v>
                </c:pt>
                <c:pt idx="801">
                  <c:v>1</c:v>
                </c:pt>
                <c:pt idx="802">
                  <c:v>1</c:v>
                </c:pt>
                <c:pt idx="803">
                  <c:v>1</c:v>
                </c:pt>
                <c:pt idx="804">
                  <c:v>2</c:v>
                </c:pt>
                <c:pt idx="809">
                  <c:v>1</c:v>
                </c:pt>
                <c:pt idx="810">
                  <c:v>1</c:v>
                </c:pt>
                <c:pt idx="814">
                  <c:v>1</c:v>
                </c:pt>
                <c:pt idx="815">
                  <c:v>1</c:v>
                </c:pt>
                <c:pt idx="817">
                  <c:v>1</c:v>
                </c:pt>
                <c:pt idx="819">
                  <c:v>1</c:v>
                </c:pt>
                <c:pt idx="820">
                  <c:v>1</c:v>
                </c:pt>
                <c:pt idx="823">
                  <c:v>2</c:v>
                </c:pt>
                <c:pt idx="826">
                  <c:v>1</c:v>
                </c:pt>
                <c:pt idx="827">
                  <c:v>1</c:v>
                </c:pt>
                <c:pt idx="829">
                  <c:v>1</c:v>
                </c:pt>
                <c:pt idx="831">
                  <c:v>1</c:v>
                </c:pt>
                <c:pt idx="832">
                  <c:v>1</c:v>
                </c:pt>
                <c:pt idx="833">
                  <c:v>1</c:v>
                </c:pt>
                <c:pt idx="834">
                  <c:v>1</c:v>
                </c:pt>
                <c:pt idx="837">
                  <c:v>1</c:v>
                </c:pt>
                <c:pt idx="841">
                  <c:v>2</c:v>
                </c:pt>
                <c:pt idx="843">
                  <c:v>1</c:v>
                </c:pt>
                <c:pt idx="847">
                  <c:v>1</c:v>
                </c:pt>
                <c:pt idx="849">
                  <c:v>1</c:v>
                </c:pt>
                <c:pt idx="852">
                  <c:v>1</c:v>
                </c:pt>
                <c:pt idx="853">
                  <c:v>2</c:v>
                </c:pt>
                <c:pt idx="855">
                  <c:v>1</c:v>
                </c:pt>
                <c:pt idx="856">
                  <c:v>1</c:v>
                </c:pt>
                <c:pt idx="858">
                  <c:v>1</c:v>
                </c:pt>
                <c:pt idx="860">
                  <c:v>1</c:v>
                </c:pt>
                <c:pt idx="863">
                  <c:v>1</c:v>
                </c:pt>
                <c:pt idx="867">
                  <c:v>3</c:v>
                </c:pt>
                <c:pt idx="869">
                  <c:v>1</c:v>
                </c:pt>
                <c:pt idx="873">
                  <c:v>1</c:v>
                </c:pt>
                <c:pt idx="875">
                  <c:v>1</c:v>
                </c:pt>
                <c:pt idx="878">
                  <c:v>2</c:v>
                </c:pt>
                <c:pt idx="881">
                  <c:v>1</c:v>
                </c:pt>
                <c:pt idx="885">
                  <c:v>1</c:v>
                </c:pt>
                <c:pt idx="886">
                  <c:v>2</c:v>
                </c:pt>
                <c:pt idx="889">
                  <c:v>1</c:v>
                </c:pt>
                <c:pt idx="893">
                  <c:v>1</c:v>
                </c:pt>
                <c:pt idx="894">
                  <c:v>1</c:v>
                </c:pt>
                <c:pt idx="895">
                  <c:v>2</c:v>
                </c:pt>
                <c:pt idx="898">
                  <c:v>1</c:v>
                </c:pt>
                <c:pt idx="901">
                  <c:v>1</c:v>
                </c:pt>
                <c:pt idx="902">
                  <c:v>1</c:v>
                </c:pt>
                <c:pt idx="903">
                  <c:v>1</c:v>
                </c:pt>
                <c:pt idx="906">
                  <c:v>1</c:v>
                </c:pt>
                <c:pt idx="909">
                  <c:v>1</c:v>
                </c:pt>
                <c:pt idx="913">
                  <c:v>1</c:v>
                </c:pt>
                <c:pt idx="914">
                  <c:v>2</c:v>
                </c:pt>
                <c:pt idx="918">
                  <c:v>1</c:v>
                </c:pt>
                <c:pt idx="920">
                  <c:v>1</c:v>
                </c:pt>
                <c:pt idx="921">
                  <c:v>1</c:v>
                </c:pt>
                <c:pt idx="923">
                  <c:v>1</c:v>
                </c:pt>
                <c:pt idx="928">
                  <c:v>2</c:v>
                </c:pt>
                <c:pt idx="929">
                  <c:v>1</c:v>
                </c:pt>
                <c:pt idx="930">
                  <c:v>2</c:v>
                </c:pt>
                <c:pt idx="932">
                  <c:v>1</c:v>
                </c:pt>
                <c:pt idx="934">
                  <c:v>1</c:v>
                </c:pt>
                <c:pt idx="936">
                  <c:v>1</c:v>
                </c:pt>
                <c:pt idx="937">
                  <c:v>1</c:v>
                </c:pt>
                <c:pt idx="939">
                  <c:v>1</c:v>
                </c:pt>
                <c:pt idx="940">
                  <c:v>2</c:v>
                </c:pt>
                <c:pt idx="942">
                  <c:v>2</c:v>
                </c:pt>
                <c:pt idx="952">
                  <c:v>1</c:v>
                </c:pt>
                <c:pt idx="953">
                  <c:v>2</c:v>
                </c:pt>
                <c:pt idx="954">
                  <c:v>1</c:v>
                </c:pt>
                <c:pt idx="956">
                  <c:v>1</c:v>
                </c:pt>
                <c:pt idx="958">
                  <c:v>2</c:v>
                </c:pt>
                <c:pt idx="959">
                  <c:v>1</c:v>
                </c:pt>
                <c:pt idx="965">
                  <c:v>2</c:v>
                </c:pt>
                <c:pt idx="966">
                  <c:v>1</c:v>
                </c:pt>
                <c:pt idx="967">
                  <c:v>2</c:v>
                </c:pt>
                <c:pt idx="969">
                  <c:v>2</c:v>
                </c:pt>
                <c:pt idx="972">
                  <c:v>1</c:v>
                </c:pt>
                <c:pt idx="973">
                  <c:v>1</c:v>
                </c:pt>
                <c:pt idx="974">
                  <c:v>2</c:v>
                </c:pt>
                <c:pt idx="977">
                  <c:v>1</c:v>
                </c:pt>
                <c:pt idx="979">
                  <c:v>1</c:v>
                </c:pt>
                <c:pt idx="983">
                  <c:v>1</c:v>
                </c:pt>
                <c:pt idx="984">
                  <c:v>1</c:v>
                </c:pt>
                <c:pt idx="986">
                  <c:v>1</c:v>
                </c:pt>
                <c:pt idx="987">
                  <c:v>1</c:v>
                </c:pt>
                <c:pt idx="988">
                  <c:v>1</c:v>
                </c:pt>
                <c:pt idx="992">
                  <c:v>1</c:v>
                </c:pt>
                <c:pt idx="993">
                  <c:v>1</c:v>
                </c:pt>
                <c:pt idx="995">
                  <c:v>2</c:v>
                </c:pt>
                <c:pt idx="996">
                  <c:v>1</c:v>
                </c:pt>
                <c:pt idx="997">
                  <c:v>1</c:v>
                </c:pt>
                <c:pt idx="1002">
                  <c:v>1</c:v>
                </c:pt>
                <c:pt idx="1003">
                  <c:v>1</c:v>
                </c:pt>
                <c:pt idx="1008">
                  <c:v>1</c:v>
                </c:pt>
                <c:pt idx="1011">
                  <c:v>1</c:v>
                </c:pt>
                <c:pt idx="1013">
                  <c:v>1</c:v>
                </c:pt>
                <c:pt idx="1017">
                  <c:v>1</c:v>
                </c:pt>
                <c:pt idx="1018">
                  <c:v>1</c:v>
                </c:pt>
                <c:pt idx="1023">
                  <c:v>2</c:v>
                </c:pt>
                <c:pt idx="1025">
                  <c:v>1</c:v>
                </c:pt>
                <c:pt idx="1028">
                  <c:v>1</c:v>
                </c:pt>
                <c:pt idx="1031">
                  <c:v>3</c:v>
                </c:pt>
                <c:pt idx="1032">
                  <c:v>1</c:v>
                </c:pt>
                <c:pt idx="1034">
                  <c:v>1</c:v>
                </c:pt>
                <c:pt idx="1043">
                  <c:v>1</c:v>
                </c:pt>
                <c:pt idx="1044">
                  <c:v>1</c:v>
                </c:pt>
                <c:pt idx="1045">
                  <c:v>2</c:v>
                </c:pt>
                <c:pt idx="1047">
                  <c:v>1</c:v>
                </c:pt>
                <c:pt idx="1050">
                  <c:v>1</c:v>
                </c:pt>
                <c:pt idx="1051">
                  <c:v>1</c:v>
                </c:pt>
                <c:pt idx="1054">
                  <c:v>1</c:v>
                </c:pt>
                <c:pt idx="1058">
                  <c:v>2</c:v>
                </c:pt>
                <c:pt idx="1060">
                  <c:v>1</c:v>
                </c:pt>
                <c:pt idx="1061">
                  <c:v>1</c:v>
                </c:pt>
                <c:pt idx="1064">
                  <c:v>1</c:v>
                </c:pt>
                <c:pt idx="1067">
                  <c:v>2</c:v>
                </c:pt>
                <c:pt idx="1071">
                  <c:v>1</c:v>
                </c:pt>
                <c:pt idx="1072">
                  <c:v>2</c:v>
                </c:pt>
                <c:pt idx="1074">
                  <c:v>1</c:v>
                </c:pt>
                <c:pt idx="1076">
                  <c:v>1</c:v>
                </c:pt>
                <c:pt idx="1078">
                  <c:v>1</c:v>
                </c:pt>
                <c:pt idx="1079">
                  <c:v>1</c:v>
                </c:pt>
                <c:pt idx="1084">
                  <c:v>1</c:v>
                </c:pt>
                <c:pt idx="1085">
                  <c:v>1</c:v>
                </c:pt>
                <c:pt idx="1086">
                  <c:v>1</c:v>
                </c:pt>
                <c:pt idx="1087">
                  <c:v>1</c:v>
                </c:pt>
                <c:pt idx="1092">
                  <c:v>1</c:v>
                </c:pt>
                <c:pt idx="1093">
                  <c:v>1</c:v>
                </c:pt>
                <c:pt idx="1095">
                  <c:v>1</c:v>
                </c:pt>
                <c:pt idx="1097">
                  <c:v>1</c:v>
                </c:pt>
                <c:pt idx="1100">
                  <c:v>1</c:v>
                </c:pt>
                <c:pt idx="1102">
                  <c:v>1</c:v>
                </c:pt>
                <c:pt idx="1103">
                  <c:v>1</c:v>
                </c:pt>
                <c:pt idx="1104">
                  <c:v>2</c:v>
                </c:pt>
                <c:pt idx="1105">
                  <c:v>2</c:v>
                </c:pt>
                <c:pt idx="1108">
                  <c:v>2</c:v>
                </c:pt>
                <c:pt idx="1112">
                  <c:v>1</c:v>
                </c:pt>
                <c:pt idx="1115">
                  <c:v>1</c:v>
                </c:pt>
                <c:pt idx="1117">
                  <c:v>1</c:v>
                </c:pt>
                <c:pt idx="1121">
                  <c:v>1</c:v>
                </c:pt>
                <c:pt idx="1123">
                  <c:v>1</c:v>
                </c:pt>
                <c:pt idx="1124">
                  <c:v>1</c:v>
                </c:pt>
                <c:pt idx="1125">
                  <c:v>1</c:v>
                </c:pt>
                <c:pt idx="1131">
                  <c:v>1</c:v>
                </c:pt>
                <c:pt idx="1132">
                  <c:v>1</c:v>
                </c:pt>
                <c:pt idx="1134">
                  <c:v>1</c:v>
                </c:pt>
                <c:pt idx="1135">
                  <c:v>1</c:v>
                </c:pt>
                <c:pt idx="1137">
                  <c:v>1</c:v>
                </c:pt>
                <c:pt idx="1138">
                  <c:v>1</c:v>
                </c:pt>
                <c:pt idx="1141">
                  <c:v>1</c:v>
                </c:pt>
                <c:pt idx="1142">
                  <c:v>1</c:v>
                </c:pt>
                <c:pt idx="1145">
                  <c:v>1</c:v>
                </c:pt>
                <c:pt idx="1150">
                  <c:v>2</c:v>
                </c:pt>
                <c:pt idx="1156">
                  <c:v>2</c:v>
                </c:pt>
                <c:pt idx="1158">
                  <c:v>1</c:v>
                </c:pt>
                <c:pt idx="1160">
                  <c:v>1</c:v>
                </c:pt>
                <c:pt idx="1161">
                  <c:v>1</c:v>
                </c:pt>
                <c:pt idx="1165">
                  <c:v>1</c:v>
                </c:pt>
                <c:pt idx="1168">
                  <c:v>1</c:v>
                </c:pt>
                <c:pt idx="1172">
                  <c:v>2</c:v>
                </c:pt>
                <c:pt idx="1173">
                  <c:v>2</c:v>
                </c:pt>
                <c:pt idx="1177">
                  <c:v>1</c:v>
                </c:pt>
                <c:pt idx="1180">
                  <c:v>1</c:v>
                </c:pt>
                <c:pt idx="1181">
                  <c:v>1</c:v>
                </c:pt>
                <c:pt idx="1184">
                  <c:v>2</c:v>
                </c:pt>
                <c:pt idx="1187">
                  <c:v>2</c:v>
                </c:pt>
                <c:pt idx="1192">
                  <c:v>1</c:v>
                </c:pt>
                <c:pt idx="1195">
                  <c:v>1</c:v>
                </c:pt>
                <c:pt idx="1198">
                  <c:v>1</c:v>
                </c:pt>
                <c:pt idx="1199">
                  <c:v>1</c:v>
                </c:pt>
                <c:pt idx="1200">
                  <c:v>1</c:v>
                </c:pt>
                <c:pt idx="1201">
                  <c:v>2</c:v>
                </c:pt>
                <c:pt idx="1204">
                  <c:v>1</c:v>
                </c:pt>
                <c:pt idx="1210">
                  <c:v>1</c:v>
                </c:pt>
                <c:pt idx="1211">
                  <c:v>1</c:v>
                </c:pt>
                <c:pt idx="1216">
                  <c:v>1</c:v>
                </c:pt>
                <c:pt idx="1217">
                  <c:v>1</c:v>
                </c:pt>
                <c:pt idx="1222">
                  <c:v>1</c:v>
                </c:pt>
                <c:pt idx="1223">
                  <c:v>1</c:v>
                </c:pt>
                <c:pt idx="1224">
                  <c:v>1</c:v>
                </c:pt>
                <c:pt idx="1228">
                  <c:v>1</c:v>
                </c:pt>
                <c:pt idx="1231">
                  <c:v>2</c:v>
                </c:pt>
                <c:pt idx="1234">
                  <c:v>1</c:v>
                </c:pt>
                <c:pt idx="1237">
                  <c:v>1</c:v>
                </c:pt>
                <c:pt idx="1239">
                  <c:v>2</c:v>
                </c:pt>
                <c:pt idx="1240">
                  <c:v>1</c:v>
                </c:pt>
                <c:pt idx="1242">
                  <c:v>1</c:v>
                </c:pt>
                <c:pt idx="1244">
                  <c:v>1</c:v>
                </c:pt>
                <c:pt idx="1249">
                  <c:v>1</c:v>
                </c:pt>
                <c:pt idx="1253">
                  <c:v>2</c:v>
                </c:pt>
                <c:pt idx="1254">
                  <c:v>1</c:v>
                </c:pt>
                <c:pt idx="1255">
                  <c:v>1</c:v>
                </c:pt>
                <c:pt idx="1258">
                  <c:v>2</c:v>
                </c:pt>
                <c:pt idx="1260">
                  <c:v>1</c:v>
                </c:pt>
                <c:pt idx="1261">
                  <c:v>1</c:v>
                </c:pt>
                <c:pt idx="1262">
                  <c:v>2</c:v>
                </c:pt>
                <c:pt idx="1267">
                  <c:v>2</c:v>
                </c:pt>
                <c:pt idx="1268">
                  <c:v>1</c:v>
                </c:pt>
                <c:pt idx="1270">
                  <c:v>1</c:v>
                </c:pt>
                <c:pt idx="1275">
                  <c:v>1</c:v>
                </c:pt>
                <c:pt idx="1276">
                  <c:v>1</c:v>
                </c:pt>
                <c:pt idx="1279">
                  <c:v>1</c:v>
                </c:pt>
                <c:pt idx="1281">
                  <c:v>1</c:v>
                </c:pt>
                <c:pt idx="1285">
                  <c:v>2</c:v>
                </c:pt>
                <c:pt idx="1287">
                  <c:v>1</c:v>
                </c:pt>
                <c:pt idx="1289">
                  <c:v>1</c:v>
                </c:pt>
                <c:pt idx="1295">
                  <c:v>1</c:v>
                </c:pt>
                <c:pt idx="1301">
                  <c:v>1</c:v>
                </c:pt>
                <c:pt idx="1305">
                  <c:v>3</c:v>
                </c:pt>
                <c:pt idx="1307">
                  <c:v>2</c:v>
                </c:pt>
                <c:pt idx="1309">
                  <c:v>1</c:v>
                </c:pt>
                <c:pt idx="1313">
                  <c:v>1</c:v>
                </c:pt>
                <c:pt idx="1314">
                  <c:v>1</c:v>
                </c:pt>
                <c:pt idx="1316">
                  <c:v>2</c:v>
                </c:pt>
                <c:pt idx="1317">
                  <c:v>1</c:v>
                </c:pt>
                <c:pt idx="1320">
                  <c:v>1</c:v>
                </c:pt>
                <c:pt idx="1321">
                  <c:v>1</c:v>
                </c:pt>
                <c:pt idx="1322">
                  <c:v>1</c:v>
                </c:pt>
                <c:pt idx="1323">
                  <c:v>1</c:v>
                </c:pt>
                <c:pt idx="1324">
                  <c:v>2</c:v>
                </c:pt>
                <c:pt idx="1326">
                  <c:v>1</c:v>
                </c:pt>
                <c:pt idx="1330">
                  <c:v>1</c:v>
                </c:pt>
                <c:pt idx="1333">
                  <c:v>1</c:v>
                </c:pt>
                <c:pt idx="1334">
                  <c:v>4</c:v>
                </c:pt>
                <c:pt idx="1338">
                  <c:v>2</c:v>
                </c:pt>
                <c:pt idx="1343">
                  <c:v>1</c:v>
                </c:pt>
                <c:pt idx="1344">
                  <c:v>1</c:v>
                </c:pt>
                <c:pt idx="1345">
                  <c:v>1</c:v>
                </c:pt>
                <c:pt idx="1346">
                  <c:v>1</c:v>
                </c:pt>
                <c:pt idx="1349">
                  <c:v>2</c:v>
                </c:pt>
                <c:pt idx="1350">
                  <c:v>1</c:v>
                </c:pt>
                <c:pt idx="1352">
                  <c:v>1</c:v>
                </c:pt>
                <c:pt idx="1356">
                  <c:v>1</c:v>
                </c:pt>
                <c:pt idx="1360">
                  <c:v>1</c:v>
                </c:pt>
                <c:pt idx="1362">
                  <c:v>1</c:v>
                </c:pt>
                <c:pt idx="1363">
                  <c:v>2</c:v>
                </c:pt>
                <c:pt idx="1365">
                  <c:v>1</c:v>
                </c:pt>
                <c:pt idx="1367">
                  <c:v>1</c:v>
                </c:pt>
                <c:pt idx="1369">
                  <c:v>2</c:v>
                </c:pt>
                <c:pt idx="1372">
                  <c:v>2</c:v>
                </c:pt>
                <c:pt idx="1376">
                  <c:v>1</c:v>
                </c:pt>
                <c:pt idx="1383">
                  <c:v>1</c:v>
                </c:pt>
                <c:pt idx="1385">
                  <c:v>1</c:v>
                </c:pt>
                <c:pt idx="1395">
                  <c:v>2</c:v>
                </c:pt>
                <c:pt idx="1396">
                  <c:v>1</c:v>
                </c:pt>
                <c:pt idx="1398">
                  <c:v>1</c:v>
                </c:pt>
                <c:pt idx="1399">
                  <c:v>1</c:v>
                </c:pt>
                <c:pt idx="1400">
                  <c:v>2</c:v>
                </c:pt>
                <c:pt idx="1401">
                  <c:v>1</c:v>
                </c:pt>
                <c:pt idx="1403">
                  <c:v>1</c:v>
                </c:pt>
                <c:pt idx="1407">
                  <c:v>1</c:v>
                </c:pt>
                <c:pt idx="1410">
                  <c:v>1</c:v>
                </c:pt>
                <c:pt idx="1412">
                  <c:v>1</c:v>
                </c:pt>
                <c:pt idx="1413">
                  <c:v>1</c:v>
                </c:pt>
                <c:pt idx="1415">
                  <c:v>1</c:v>
                </c:pt>
                <c:pt idx="1418">
                  <c:v>1</c:v>
                </c:pt>
                <c:pt idx="1419">
                  <c:v>1</c:v>
                </c:pt>
                <c:pt idx="1423">
                  <c:v>1</c:v>
                </c:pt>
                <c:pt idx="1425">
                  <c:v>1</c:v>
                </c:pt>
                <c:pt idx="1427">
                  <c:v>1</c:v>
                </c:pt>
                <c:pt idx="1430">
                  <c:v>1</c:v>
                </c:pt>
                <c:pt idx="1435">
                  <c:v>1</c:v>
                </c:pt>
                <c:pt idx="1436">
                  <c:v>1</c:v>
                </c:pt>
                <c:pt idx="1437">
                  <c:v>3</c:v>
                </c:pt>
                <c:pt idx="1439">
                  <c:v>1</c:v>
                </c:pt>
                <c:pt idx="1444">
                  <c:v>1</c:v>
                </c:pt>
                <c:pt idx="1445">
                  <c:v>1</c:v>
                </c:pt>
                <c:pt idx="1449">
                  <c:v>1</c:v>
                </c:pt>
                <c:pt idx="1451">
                  <c:v>1</c:v>
                </c:pt>
                <c:pt idx="1454">
                  <c:v>1</c:v>
                </c:pt>
                <c:pt idx="1456">
                  <c:v>2</c:v>
                </c:pt>
                <c:pt idx="1457">
                  <c:v>1</c:v>
                </c:pt>
                <c:pt idx="1459">
                  <c:v>2</c:v>
                </c:pt>
                <c:pt idx="1463">
                  <c:v>1</c:v>
                </c:pt>
                <c:pt idx="1465">
                  <c:v>2</c:v>
                </c:pt>
                <c:pt idx="1470">
                  <c:v>1</c:v>
                </c:pt>
                <c:pt idx="1471">
                  <c:v>1</c:v>
                </c:pt>
                <c:pt idx="1476">
                  <c:v>1</c:v>
                </c:pt>
                <c:pt idx="1478">
                  <c:v>1</c:v>
                </c:pt>
                <c:pt idx="1479">
                  <c:v>1</c:v>
                </c:pt>
                <c:pt idx="1481">
                  <c:v>1</c:v>
                </c:pt>
                <c:pt idx="1485">
                  <c:v>2</c:v>
                </c:pt>
                <c:pt idx="1486">
                  <c:v>1</c:v>
                </c:pt>
                <c:pt idx="1487">
                  <c:v>2</c:v>
                </c:pt>
                <c:pt idx="1489">
                  <c:v>1</c:v>
                </c:pt>
                <c:pt idx="1495">
                  <c:v>2</c:v>
                </c:pt>
                <c:pt idx="1499">
                  <c:v>1</c:v>
                </c:pt>
                <c:pt idx="1501">
                  <c:v>1</c:v>
                </c:pt>
                <c:pt idx="1502">
                  <c:v>2</c:v>
                </c:pt>
                <c:pt idx="1503">
                  <c:v>1</c:v>
                </c:pt>
                <c:pt idx="1505">
                  <c:v>1</c:v>
                </c:pt>
                <c:pt idx="1506">
                  <c:v>1</c:v>
                </c:pt>
                <c:pt idx="1507">
                  <c:v>1</c:v>
                </c:pt>
                <c:pt idx="1511">
                  <c:v>2</c:v>
                </c:pt>
                <c:pt idx="1513">
                  <c:v>2</c:v>
                </c:pt>
                <c:pt idx="1522">
                  <c:v>2</c:v>
                </c:pt>
                <c:pt idx="1526">
                  <c:v>1</c:v>
                </c:pt>
                <c:pt idx="1534">
                  <c:v>2</c:v>
                </c:pt>
                <c:pt idx="1539">
                  <c:v>1</c:v>
                </c:pt>
                <c:pt idx="1540">
                  <c:v>1</c:v>
                </c:pt>
                <c:pt idx="1543">
                  <c:v>1</c:v>
                </c:pt>
                <c:pt idx="1546">
                  <c:v>1</c:v>
                </c:pt>
                <c:pt idx="1551">
                  <c:v>1</c:v>
                </c:pt>
                <c:pt idx="1552">
                  <c:v>1</c:v>
                </c:pt>
                <c:pt idx="1553">
                  <c:v>1</c:v>
                </c:pt>
                <c:pt idx="1554">
                  <c:v>1</c:v>
                </c:pt>
                <c:pt idx="1557">
                  <c:v>2</c:v>
                </c:pt>
                <c:pt idx="1562">
                  <c:v>1</c:v>
                </c:pt>
                <c:pt idx="1570">
                  <c:v>2</c:v>
                </c:pt>
                <c:pt idx="1571">
                  <c:v>1</c:v>
                </c:pt>
                <c:pt idx="1575">
                  <c:v>1</c:v>
                </c:pt>
                <c:pt idx="1576">
                  <c:v>1</c:v>
                </c:pt>
                <c:pt idx="1582">
                  <c:v>1</c:v>
                </c:pt>
                <c:pt idx="1583">
                  <c:v>1</c:v>
                </c:pt>
                <c:pt idx="1588">
                  <c:v>2</c:v>
                </c:pt>
                <c:pt idx="1590">
                  <c:v>1</c:v>
                </c:pt>
                <c:pt idx="1594">
                  <c:v>1</c:v>
                </c:pt>
                <c:pt idx="1596">
                  <c:v>1</c:v>
                </c:pt>
                <c:pt idx="1597">
                  <c:v>2</c:v>
                </c:pt>
                <c:pt idx="1599">
                  <c:v>1</c:v>
                </c:pt>
                <c:pt idx="1603">
                  <c:v>2</c:v>
                </c:pt>
                <c:pt idx="1604">
                  <c:v>2</c:v>
                </c:pt>
                <c:pt idx="1605">
                  <c:v>1</c:v>
                </c:pt>
                <c:pt idx="1619">
                  <c:v>1</c:v>
                </c:pt>
                <c:pt idx="1620">
                  <c:v>1</c:v>
                </c:pt>
                <c:pt idx="1621">
                  <c:v>1</c:v>
                </c:pt>
                <c:pt idx="1624">
                  <c:v>1</c:v>
                </c:pt>
                <c:pt idx="1625">
                  <c:v>1</c:v>
                </c:pt>
                <c:pt idx="1627">
                  <c:v>1</c:v>
                </c:pt>
                <c:pt idx="1630">
                  <c:v>1</c:v>
                </c:pt>
                <c:pt idx="1632">
                  <c:v>2</c:v>
                </c:pt>
                <c:pt idx="1634">
                  <c:v>1</c:v>
                </c:pt>
                <c:pt idx="1635">
                  <c:v>1</c:v>
                </c:pt>
                <c:pt idx="1636">
                  <c:v>2</c:v>
                </c:pt>
                <c:pt idx="1645">
                  <c:v>2</c:v>
                </c:pt>
                <c:pt idx="1647">
                  <c:v>1</c:v>
                </c:pt>
                <c:pt idx="1648">
                  <c:v>1</c:v>
                </c:pt>
                <c:pt idx="1651">
                  <c:v>1</c:v>
                </c:pt>
                <c:pt idx="1652">
                  <c:v>1</c:v>
                </c:pt>
                <c:pt idx="1657">
                  <c:v>1</c:v>
                </c:pt>
                <c:pt idx="1661">
                  <c:v>1</c:v>
                </c:pt>
                <c:pt idx="1663">
                  <c:v>1</c:v>
                </c:pt>
                <c:pt idx="1664">
                  <c:v>1</c:v>
                </c:pt>
                <c:pt idx="1665">
                  <c:v>1</c:v>
                </c:pt>
                <c:pt idx="1667">
                  <c:v>1</c:v>
                </c:pt>
                <c:pt idx="1669">
                  <c:v>1</c:v>
                </c:pt>
                <c:pt idx="1673">
                  <c:v>1</c:v>
                </c:pt>
                <c:pt idx="1674">
                  <c:v>1</c:v>
                </c:pt>
                <c:pt idx="1681">
                  <c:v>1</c:v>
                </c:pt>
                <c:pt idx="1684">
                  <c:v>1</c:v>
                </c:pt>
                <c:pt idx="1686">
                  <c:v>1</c:v>
                </c:pt>
                <c:pt idx="1690">
                  <c:v>1</c:v>
                </c:pt>
                <c:pt idx="1691">
                  <c:v>1</c:v>
                </c:pt>
                <c:pt idx="1697">
                  <c:v>1</c:v>
                </c:pt>
                <c:pt idx="1704">
                  <c:v>1</c:v>
                </c:pt>
                <c:pt idx="1705">
                  <c:v>1</c:v>
                </c:pt>
                <c:pt idx="1707">
                  <c:v>1</c:v>
                </c:pt>
                <c:pt idx="1711">
                  <c:v>1</c:v>
                </c:pt>
                <c:pt idx="1714">
                  <c:v>2</c:v>
                </c:pt>
                <c:pt idx="1715">
                  <c:v>1</c:v>
                </c:pt>
                <c:pt idx="1716">
                  <c:v>1</c:v>
                </c:pt>
                <c:pt idx="1719">
                  <c:v>2</c:v>
                </c:pt>
                <c:pt idx="1720">
                  <c:v>1</c:v>
                </c:pt>
                <c:pt idx="1722">
                  <c:v>1</c:v>
                </c:pt>
                <c:pt idx="1725">
                  <c:v>1</c:v>
                </c:pt>
                <c:pt idx="1726">
                  <c:v>1</c:v>
                </c:pt>
                <c:pt idx="1731">
                  <c:v>1</c:v>
                </c:pt>
                <c:pt idx="1743">
                  <c:v>1</c:v>
                </c:pt>
                <c:pt idx="1745">
                  <c:v>1</c:v>
                </c:pt>
                <c:pt idx="1753">
                  <c:v>1</c:v>
                </c:pt>
                <c:pt idx="1754">
                  <c:v>1</c:v>
                </c:pt>
                <c:pt idx="1760">
                  <c:v>3</c:v>
                </c:pt>
                <c:pt idx="1762">
                  <c:v>1</c:v>
                </c:pt>
                <c:pt idx="1763">
                  <c:v>1</c:v>
                </c:pt>
                <c:pt idx="1766">
                  <c:v>1</c:v>
                </c:pt>
                <c:pt idx="1769">
                  <c:v>1</c:v>
                </c:pt>
                <c:pt idx="1771">
                  <c:v>1</c:v>
                </c:pt>
                <c:pt idx="1773">
                  <c:v>1</c:v>
                </c:pt>
                <c:pt idx="1774">
                  <c:v>1</c:v>
                </c:pt>
                <c:pt idx="1775">
                  <c:v>1</c:v>
                </c:pt>
                <c:pt idx="1778">
                  <c:v>1</c:v>
                </c:pt>
                <c:pt idx="1781">
                  <c:v>1</c:v>
                </c:pt>
                <c:pt idx="1786">
                  <c:v>1</c:v>
                </c:pt>
                <c:pt idx="1790">
                  <c:v>1</c:v>
                </c:pt>
                <c:pt idx="1795">
                  <c:v>1</c:v>
                </c:pt>
                <c:pt idx="1796">
                  <c:v>1</c:v>
                </c:pt>
                <c:pt idx="1798">
                  <c:v>1</c:v>
                </c:pt>
                <c:pt idx="1805">
                  <c:v>1</c:v>
                </c:pt>
                <c:pt idx="1808">
                  <c:v>2</c:v>
                </c:pt>
                <c:pt idx="1809">
                  <c:v>1</c:v>
                </c:pt>
                <c:pt idx="1811">
                  <c:v>1</c:v>
                </c:pt>
                <c:pt idx="1812">
                  <c:v>1</c:v>
                </c:pt>
                <c:pt idx="1818">
                  <c:v>1</c:v>
                </c:pt>
                <c:pt idx="1820">
                  <c:v>2</c:v>
                </c:pt>
                <c:pt idx="1821">
                  <c:v>1</c:v>
                </c:pt>
                <c:pt idx="1822">
                  <c:v>1</c:v>
                </c:pt>
                <c:pt idx="1823">
                  <c:v>1</c:v>
                </c:pt>
                <c:pt idx="1828">
                  <c:v>1</c:v>
                </c:pt>
                <c:pt idx="1829">
                  <c:v>1</c:v>
                </c:pt>
                <c:pt idx="1831">
                  <c:v>2</c:v>
                </c:pt>
                <c:pt idx="1834">
                  <c:v>1</c:v>
                </c:pt>
                <c:pt idx="1842">
                  <c:v>1</c:v>
                </c:pt>
                <c:pt idx="1843">
                  <c:v>2</c:v>
                </c:pt>
                <c:pt idx="1844">
                  <c:v>1</c:v>
                </c:pt>
                <c:pt idx="1845">
                  <c:v>1</c:v>
                </c:pt>
                <c:pt idx="1847">
                  <c:v>1</c:v>
                </c:pt>
                <c:pt idx="1848">
                  <c:v>1</c:v>
                </c:pt>
                <c:pt idx="1850">
                  <c:v>1</c:v>
                </c:pt>
                <c:pt idx="1853">
                  <c:v>1</c:v>
                </c:pt>
                <c:pt idx="1854">
                  <c:v>1</c:v>
                </c:pt>
                <c:pt idx="1855">
                  <c:v>1</c:v>
                </c:pt>
                <c:pt idx="1857">
                  <c:v>1</c:v>
                </c:pt>
                <c:pt idx="1867">
                  <c:v>1</c:v>
                </c:pt>
                <c:pt idx="1868">
                  <c:v>1</c:v>
                </c:pt>
                <c:pt idx="1876">
                  <c:v>1</c:v>
                </c:pt>
                <c:pt idx="1877">
                  <c:v>1</c:v>
                </c:pt>
                <c:pt idx="1885">
                  <c:v>2</c:v>
                </c:pt>
                <c:pt idx="1889">
                  <c:v>1</c:v>
                </c:pt>
                <c:pt idx="1891">
                  <c:v>1</c:v>
                </c:pt>
                <c:pt idx="1895">
                  <c:v>2</c:v>
                </c:pt>
                <c:pt idx="1900">
                  <c:v>1</c:v>
                </c:pt>
                <c:pt idx="1901">
                  <c:v>1</c:v>
                </c:pt>
                <c:pt idx="1902">
                  <c:v>1</c:v>
                </c:pt>
                <c:pt idx="1908">
                  <c:v>1</c:v>
                </c:pt>
                <c:pt idx="1909">
                  <c:v>1</c:v>
                </c:pt>
                <c:pt idx="1915">
                  <c:v>1</c:v>
                </c:pt>
                <c:pt idx="1919">
                  <c:v>1</c:v>
                </c:pt>
                <c:pt idx="1920">
                  <c:v>1</c:v>
                </c:pt>
                <c:pt idx="1922">
                  <c:v>1</c:v>
                </c:pt>
                <c:pt idx="1923">
                  <c:v>1</c:v>
                </c:pt>
                <c:pt idx="1929">
                  <c:v>1</c:v>
                </c:pt>
                <c:pt idx="1931">
                  <c:v>1</c:v>
                </c:pt>
                <c:pt idx="1936">
                  <c:v>1</c:v>
                </c:pt>
                <c:pt idx="1937">
                  <c:v>1</c:v>
                </c:pt>
                <c:pt idx="1940">
                  <c:v>1</c:v>
                </c:pt>
                <c:pt idx="1942">
                  <c:v>1</c:v>
                </c:pt>
                <c:pt idx="1943">
                  <c:v>1</c:v>
                </c:pt>
                <c:pt idx="1944">
                  <c:v>2</c:v>
                </c:pt>
                <c:pt idx="1945">
                  <c:v>1</c:v>
                </c:pt>
                <c:pt idx="1946">
                  <c:v>1</c:v>
                </c:pt>
                <c:pt idx="1949">
                  <c:v>1</c:v>
                </c:pt>
                <c:pt idx="1951">
                  <c:v>2</c:v>
                </c:pt>
                <c:pt idx="1955">
                  <c:v>1</c:v>
                </c:pt>
                <c:pt idx="1958">
                  <c:v>1</c:v>
                </c:pt>
                <c:pt idx="1961">
                  <c:v>2</c:v>
                </c:pt>
                <c:pt idx="1965">
                  <c:v>2</c:v>
                </c:pt>
                <c:pt idx="1969">
                  <c:v>1</c:v>
                </c:pt>
                <c:pt idx="1970">
                  <c:v>1</c:v>
                </c:pt>
                <c:pt idx="1971">
                  <c:v>1</c:v>
                </c:pt>
                <c:pt idx="1973">
                  <c:v>1</c:v>
                </c:pt>
                <c:pt idx="1974">
                  <c:v>1</c:v>
                </c:pt>
                <c:pt idx="1978">
                  <c:v>1</c:v>
                </c:pt>
                <c:pt idx="1979">
                  <c:v>1</c:v>
                </c:pt>
                <c:pt idx="1982">
                  <c:v>1</c:v>
                </c:pt>
                <c:pt idx="1984">
                  <c:v>1</c:v>
                </c:pt>
                <c:pt idx="1986">
                  <c:v>1</c:v>
                </c:pt>
                <c:pt idx="1989">
                  <c:v>1</c:v>
                </c:pt>
                <c:pt idx="1991">
                  <c:v>1</c:v>
                </c:pt>
                <c:pt idx="1994">
                  <c:v>2</c:v>
                </c:pt>
                <c:pt idx="2000">
                  <c:v>1</c:v>
                </c:pt>
                <c:pt idx="2001">
                  <c:v>1</c:v>
                </c:pt>
                <c:pt idx="2002">
                  <c:v>1</c:v>
                </c:pt>
                <c:pt idx="2003">
                  <c:v>1</c:v>
                </c:pt>
                <c:pt idx="2005">
                  <c:v>1</c:v>
                </c:pt>
                <c:pt idx="2006">
                  <c:v>1</c:v>
                </c:pt>
                <c:pt idx="2009">
                  <c:v>1</c:v>
                </c:pt>
                <c:pt idx="2010">
                  <c:v>1</c:v>
                </c:pt>
                <c:pt idx="2018">
                  <c:v>1</c:v>
                </c:pt>
                <c:pt idx="2019">
                  <c:v>1</c:v>
                </c:pt>
                <c:pt idx="2021">
                  <c:v>1</c:v>
                </c:pt>
                <c:pt idx="2022">
                  <c:v>1</c:v>
                </c:pt>
                <c:pt idx="2026">
                  <c:v>3</c:v>
                </c:pt>
                <c:pt idx="2031">
                  <c:v>1</c:v>
                </c:pt>
                <c:pt idx="2032">
                  <c:v>1</c:v>
                </c:pt>
                <c:pt idx="2038">
                  <c:v>1</c:v>
                </c:pt>
                <c:pt idx="2043">
                  <c:v>1</c:v>
                </c:pt>
                <c:pt idx="2044">
                  <c:v>1</c:v>
                </c:pt>
                <c:pt idx="2055">
                  <c:v>2</c:v>
                </c:pt>
                <c:pt idx="2057">
                  <c:v>1</c:v>
                </c:pt>
                <c:pt idx="2066">
                  <c:v>1</c:v>
                </c:pt>
                <c:pt idx="2069">
                  <c:v>1</c:v>
                </c:pt>
                <c:pt idx="2075">
                  <c:v>1</c:v>
                </c:pt>
                <c:pt idx="2078">
                  <c:v>1</c:v>
                </c:pt>
                <c:pt idx="2082">
                  <c:v>1</c:v>
                </c:pt>
                <c:pt idx="2084">
                  <c:v>1</c:v>
                </c:pt>
                <c:pt idx="2085">
                  <c:v>2</c:v>
                </c:pt>
                <c:pt idx="2086">
                  <c:v>1</c:v>
                </c:pt>
                <c:pt idx="2088">
                  <c:v>1</c:v>
                </c:pt>
                <c:pt idx="2089">
                  <c:v>1</c:v>
                </c:pt>
                <c:pt idx="2093">
                  <c:v>1</c:v>
                </c:pt>
                <c:pt idx="2096">
                  <c:v>1</c:v>
                </c:pt>
                <c:pt idx="2097">
                  <c:v>1</c:v>
                </c:pt>
                <c:pt idx="2099">
                  <c:v>1</c:v>
                </c:pt>
                <c:pt idx="2102">
                  <c:v>1</c:v>
                </c:pt>
                <c:pt idx="2114">
                  <c:v>1</c:v>
                </c:pt>
                <c:pt idx="2115">
                  <c:v>1</c:v>
                </c:pt>
                <c:pt idx="2117">
                  <c:v>1</c:v>
                </c:pt>
                <c:pt idx="2127">
                  <c:v>1</c:v>
                </c:pt>
                <c:pt idx="2128">
                  <c:v>1</c:v>
                </c:pt>
                <c:pt idx="2130">
                  <c:v>1</c:v>
                </c:pt>
                <c:pt idx="2138">
                  <c:v>1</c:v>
                </c:pt>
                <c:pt idx="2146">
                  <c:v>1</c:v>
                </c:pt>
                <c:pt idx="2149">
                  <c:v>1</c:v>
                </c:pt>
                <c:pt idx="2152">
                  <c:v>1</c:v>
                </c:pt>
                <c:pt idx="2154">
                  <c:v>2</c:v>
                </c:pt>
                <c:pt idx="2159">
                  <c:v>1</c:v>
                </c:pt>
                <c:pt idx="2161">
                  <c:v>1</c:v>
                </c:pt>
                <c:pt idx="2163">
                  <c:v>1</c:v>
                </c:pt>
                <c:pt idx="2164">
                  <c:v>1</c:v>
                </c:pt>
                <c:pt idx="2165">
                  <c:v>1</c:v>
                </c:pt>
                <c:pt idx="2170">
                  <c:v>1</c:v>
                </c:pt>
                <c:pt idx="2173">
                  <c:v>1</c:v>
                </c:pt>
                <c:pt idx="2180">
                  <c:v>1</c:v>
                </c:pt>
                <c:pt idx="2183">
                  <c:v>2</c:v>
                </c:pt>
                <c:pt idx="2185">
                  <c:v>1</c:v>
                </c:pt>
                <c:pt idx="2186">
                  <c:v>1</c:v>
                </c:pt>
                <c:pt idx="2189">
                  <c:v>1</c:v>
                </c:pt>
                <c:pt idx="2194">
                  <c:v>2</c:v>
                </c:pt>
                <c:pt idx="2197">
                  <c:v>1</c:v>
                </c:pt>
                <c:pt idx="2204">
                  <c:v>1</c:v>
                </c:pt>
                <c:pt idx="2206">
                  <c:v>1</c:v>
                </c:pt>
                <c:pt idx="2214">
                  <c:v>1</c:v>
                </c:pt>
                <c:pt idx="2221">
                  <c:v>3</c:v>
                </c:pt>
                <c:pt idx="2230">
                  <c:v>1</c:v>
                </c:pt>
                <c:pt idx="2232">
                  <c:v>1</c:v>
                </c:pt>
                <c:pt idx="2233">
                  <c:v>1</c:v>
                </c:pt>
                <c:pt idx="2245">
                  <c:v>1</c:v>
                </c:pt>
                <c:pt idx="2246">
                  <c:v>1</c:v>
                </c:pt>
                <c:pt idx="2255">
                  <c:v>1</c:v>
                </c:pt>
                <c:pt idx="2257">
                  <c:v>1</c:v>
                </c:pt>
                <c:pt idx="2260">
                  <c:v>2</c:v>
                </c:pt>
                <c:pt idx="2268">
                  <c:v>1</c:v>
                </c:pt>
                <c:pt idx="2270">
                  <c:v>1</c:v>
                </c:pt>
                <c:pt idx="2278">
                  <c:v>1</c:v>
                </c:pt>
                <c:pt idx="2281">
                  <c:v>1</c:v>
                </c:pt>
                <c:pt idx="2292">
                  <c:v>1</c:v>
                </c:pt>
                <c:pt idx="2293">
                  <c:v>1</c:v>
                </c:pt>
                <c:pt idx="2296">
                  <c:v>1</c:v>
                </c:pt>
                <c:pt idx="2301">
                  <c:v>1</c:v>
                </c:pt>
                <c:pt idx="2304">
                  <c:v>2</c:v>
                </c:pt>
                <c:pt idx="2306">
                  <c:v>2</c:v>
                </c:pt>
                <c:pt idx="2328">
                  <c:v>1</c:v>
                </c:pt>
                <c:pt idx="2337">
                  <c:v>1</c:v>
                </c:pt>
                <c:pt idx="2340">
                  <c:v>1</c:v>
                </c:pt>
                <c:pt idx="2341">
                  <c:v>2</c:v>
                </c:pt>
                <c:pt idx="2345">
                  <c:v>1</c:v>
                </c:pt>
                <c:pt idx="2349">
                  <c:v>1</c:v>
                </c:pt>
                <c:pt idx="2353">
                  <c:v>1</c:v>
                </c:pt>
                <c:pt idx="2357">
                  <c:v>1</c:v>
                </c:pt>
                <c:pt idx="2359">
                  <c:v>2</c:v>
                </c:pt>
                <c:pt idx="2360">
                  <c:v>1</c:v>
                </c:pt>
                <c:pt idx="2364">
                  <c:v>1</c:v>
                </c:pt>
                <c:pt idx="2371">
                  <c:v>1</c:v>
                </c:pt>
                <c:pt idx="2372">
                  <c:v>1</c:v>
                </c:pt>
                <c:pt idx="2374">
                  <c:v>1</c:v>
                </c:pt>
                <c:pt idx="2375">
                  <c:v>1</c:v>
                </c:pt>
                <c:pt idx="2377">
                  <c:v>1</c:v>
                </c:pt>
                <c:pt idx="2381">
                  <c:v>1</c:v>
                </c:pt>
                <c:pt idx="2384">
                  <c:v>1</c:v>
                </c:pt>
                <c:pt idx="2386">
                  <c:v>1</c:v>
                </c:pt>
                <c:pt idx="2389">
                  <c:v>1</c:v>
                </c:pt>
                <c:pt idx="2391">
                  <c:v>2</c:v>
                </c:pt>
                <c:pt idx="2392">
                  <c:v>1</c:v>
                </c:pt>
                <c:pt idx="2399">
                  <c:v>1</c:v>
                </c:pt>
                <c:pt idx="2406">
                  <c:v>2</c:v>
                </c:pt>
                <c:pt idx="2415">
                  <c:v>1</c:v>
                </c:pt>
                <c:pt idx="2417">
                  <c:v>1</c:v>
                </c:pt>
                <c:pt idx="2420">
                  <c:v>1</c:v>
                </c:pt>
                <c:pt idx="2426">
                  <c:v>2</c:v>
                </c:pt>
                <c:pt idx="2430">
                  <c:v>1</c:v>
                </c:pt>
                <c:pt idx="2432">
                  <c:v>1</c:v>
                </c:pt>
                <c:pt idx="2435">
                  <c:v>1</c:v>
                </c:pt>
                <c:pt idx="2438">
                  <c:v>1</c:v>
                </c:pt>
                <c:pt idx="2443">
                  <c:v>1</c:v>
                </c:pt>
                <c:pt idx="2448">
                  <c:v>1</c:v>
                </c:pt>
                <c:pt idx="2452">
                  <c:v>1</c:v>
                </c:pt>
                <c:pt idx="2453">
                  <c:v>2</c:v>
                </c:pt>
                <c:pt idx="2454">
                  <c:v>1</c:v>
                </c:pt>
                <c:pt idx="2455">
                  <c:v>1</c:v>
                </c:pt>
                <c:pt idx="2458">
                  <c:v>1</c:v>
                </c:pt>
                <c:pt idx="2462">
                  <c:v>1</c:v>
                </c:pt>
                <c:pt idx="2463">
                  <c:v>3</c:v>
                </c:pt>
                <c:pt idx="2464">
                  <c:v>2</c:v>
                </c:pt>
                <c:pt idx="2467">
                  <c:v>1</c:v>
                </c:pt>
                <c:pt idx="2469">
                  <c:v>1</c:v>
                </c:pt>
                <c:pt idx="2470">
                  <c:v>3</c:v>
                </c:pt>
                <c:pt idx="2472">
                  <c:v>2</c:v>
                </c:pt>
                <c:pt idx="2473">
                  <c:v>1</c:v>
                </c:pt>
                <c:pt idx="2474">
                  <c:v>1</c:v>
                </c:pt>
                <c:pt idx="2477">
                  <c:v>2</c:v>
                </c:pt>
                <c:pt idx="2479">
                  <c:v>1</c:v>
                </c:pt>
                <c:pt idx="2481">
                  <c:v>1</c:v>
                </c:pt>
                <c:pt idx="2482">
                  <c:v>1</c:v>
                </c:pt>
                <c:pt idx="2484">
                  <c:v>1</c:v>
                </c:pt>
                <c:pt idx="2485">
                  <c:v>1</c:v>
                </c:pt>
                <c:pt idx="2487">
                  <c:v>1</c:v>
                </c:pt>
                <c:pt idx="2488">
                  <c:v>1</c:v>
                </c:pt>
                <c:pt idx="2489">
                  <c:v>1</c:v>
                </c:pt>
                <c:pt idx="2491">
                  <c:v>1</c:v>
                </c:pt>
                <c:pt idx="2493">
                  <c:v>2</c:v>
                </c:pt>
                <c:pt idx="2494">
                  <c:v>2</c:v>
                </c:pt>
                <c:pt idx="2497">
                  <c:v>1</c:v>
                </c:pt>
                <c:pt idx="2504">
                  <c:v>1</c:v>
                </c:pt>
                <c:pt idx="2505">
                  <c:v>1</c:v>
                </c:pt>
                <c:pt idx="2506">
                  <c:v>1</c:v>
                </c:pt>
                <c:pt idx="2507">
                  <c:v>1</c:v>
                </c:pt>
                <c:pt idx="2510">
                  <c:v>2</c:v>
                </c:pt>
                <c:pt idx="2511">
                  <c:v>1</c:v>
                </c:pt>
                <c:pt idx="2518">
                  <c:v>1</c:v>
                </c:pt>
                <c:pt idx="2525">
                  <c:v>1</c:v>
                </c:pt>
                <c:pt idx="2531">
                  <c:v>1</c:v>
                </c:pt>
                <c:pt idx="2541">
                  <c:v>1</c:v>
                </c:pt>
                <c:pt idx="2542">
                  <c:v>1</c:v>
                </c:pt>
                <c:pt idx="2548">
                  <c:v>1</c:v>
                </c:pt>
                <c:pt idx="2549">
                  <c:v>1</c:v>
                </c:pt>
                <c:pt idx="2553">
                  <c:v>1</c:v>
                </c:pt>
                <c:pt idx="2560">
                  <c:v>2</c:v>
                </c:pt>
                <c:pt idx="2570">
                  <c:v>1</c:v>
                </c:pt>
                <c:pt idx="2576">
                  <c:v>1</c:v>
                </c:pt>
                <c:pt idx="2580">
                  <c:v>1</c:v>
                </c:pt>
                <c:pt idx="2582">
                  <c:v>1</c:v>
                </c:pt>
                <c:pt idx="2583">
                  <c:v>1</c:v>
                </c:pt>
                <c:pt idx="2588">
                  <c:v>1</c:v>
                </c:pt>
                <c:pt idx="2592">
                  <c:v>2</c:v>
                </c:pt>
                <c:pt idx="2595">
                  <c:v>1</c:v>
                </c:pt>
                <c:pt idx="2597">
                  <c:v>1</c:v>
                </c:pt>
                <c:pt idx="2600">
                  <c:v>1</c:v>
                </c:pt>
                <c:pt idx="2601">
                  <c:v>1</c:v>
                </c:pt>
                <c:pt idx="2607">
                  <c:v>1</c:v>
                </c:pt>
                <c:pt idx="2609">
                  <c:v>1</c:v>
                </c:pt>
                <c:pt idx="2610">
                  <c:v>1</c:v>
                </c:pt>
                <c:pt idx="2612">
                  <c:v>2</c:v>
                </c:pt>
                <c:pt idx="2619">
                  <c:v>1</c:v>
                </c:pt>
                <c:pt idx="2621">
                  <c:v>1</c:v>
                </c:pt>
                <c:pt idx="2622">
                  <c:v>1</c:v>
                </c:pt>
                <c:pt idx="2625">
                  <c:v>1</c:v>
                </c:pt>
                <c:pt idx="2626">
                  <c:v>1</c:v>
                </c:pt>
                <c:pt idx="2627">
                  <c:v>1</c:v>
                </c:pt>
                <c:pt idx="2628">
                  <c:v>1</c:v>
                </c:pt>
                <c:pt idx="2629">
                  <c:v>2</c:v>
                </c:pt>
                <c:pt idx="2630">
                  <c:v>2</c:v>
                </c:pt>
                <c:pt idx="2631">
                  <c:v>1</c:v>
                </c:pt>
                <c:pt idx="2633">
                  <c:v>1</c:v>
                </c:pt>
                <c:pt idx="2634">
                  <c:v>1</c:v>
                </c:pt>
                <c:pt idx="2635">
                  <c:v>1</c:v>
                </c:pt>
                <c:pt idx="2641">
                  <c:v>1</c:v>
                </c:pt>
                <c:pt idx="2644">
                  <c:v>1</c:v>
                </c:pt>
                <c:pt idx="2646">
                  <c:v>1</c:v>
                </c:pt>
                <c:pt idx="2654">
                  <c:v>1</c:v>
                </c:pt>
                <c:pt idx="2656">
                  <c:v>1</c:v>
                </c:pt>
                <c:pt idx="2659">
                  <c:v>2</c:v>
                </c:pt>
                <c:pt idx="2660">
                  <c:v>1</c:v>
                </c:pt>
                <c:pt idx="2661">
                  <c:v>1</c:v>
                </c:pt>
                <c:pt idx="2663">
                  <c:v>1</c:v>
                </c:pt>
                <c:pt idx="2670">
                  <c:v>2</c:v>
                </c:pt>
                <c:pt idx="2672">
                  <c:v>1</c:v>
                </c:pt>
                <c:pt idx="2674">
                  <c:v>2</c:v>
                </c:pt>
                <c:pt idx="2675">
                  <c:v>1</c:v>
                </c:pt>
                <c:pt idx="2680">
                  <c:v>2</c:v>
                </c:pt>
                <c:pt idx="2681">
                  <c:v>1</c:v>
                </c:pt>
                <c:pt idx="2685">
                  <c:v>1</c:v>
                </c:pt>
                <c:pt idx="2688">
                  <c:v>1</c:v>
                </c:pt>
                <c:pt idx="2691">
                  <c:v>2</c:v>
                </c:pt>
                <c:pt idx="2694">
                  <c:v>1</c:v>
                </c:pt>
                <c:pt idx="2697">
                  <c:v>1</c:v>
                </c:pt>
                <c:pt idx="2704">
                  <c:v>1</c:v>
                </c:pt>
                <c:pt idx="2705">
                  <c:v>1</c:v>
                </c:pt>
                <c:pt idx="2706">
                  <c:v>1</c:v>
                </c:pt>
                <c:pt idx="2708">
                  <c:v>1</c:v>
                </c:pt>
                <c:pt idx="2709">
                  <c:v>2</c:v>
                </c:pt>
                <c:pt idx="2710">
                  <c:v>1</c:v>
                </c:pt>
                <c:pt idx="2711">
                  <c:v>1</c:v>
                </c:pt>
                <c:pt idx="2720">
                  <c:v>1</c:v>
                </c:pt>
                <c:pt idx="2721">
                  <c:v>1</c:v>
                </c:pt>
                <c:pt idx="2726">
                  <c:v>2</c:v>
                </c:pt>
                <c:pt idx="2733">
                  <c:v>1</c:v>
                </c:pt>
                <c:pt idx="2738">
                  <c:v>1</c:v>
                </c:pt>
                <c:pt idx="2740">
                  <c:v>1</c:v>
                </c:pt>
                <c:pt idx="2741">
                  <c:v>1</c:v>
                </c:pt>
                <c:pt idx="2742">
                  <c:v>1</c:v>
                </c:pt>
                <c:pt idx="2744">
                  <c:v>1</c:v>
                </c:pt>
                <c:pt idx="2746">
                  <c:v>1</c:v>
                </c:pt>
                <c:pt idx="2747">
                  <c:v>1</c:v>
                </c:pt>
                <c:pt idx="2754">
                  <c:v>1</c:v>
                </c:pt>
                <c:pt idx="2757">
                  <c:v>2</c:v>
                </c:pt>
                <c:pt idx="2761">
                  <c:v>1</c:v>
                </c:pt>
                <c:pt idx="2762">
                  <c:v>1</c:v>
                </c:pt>
                <c:pt idx="2767">
                  <c:v>1</c:v>
                </c:pt>
                <c:pt idx="2774">
                  <c:v>1</c:v>
                </c:pt>
                <c:pt idx="2775">
                  <c:v>1</c:v>
                </c:pt>
                <c:pt idx="2781">
                  <c:v>1</c:v>
                </c:pt>
                <c:pt idx="2786">
                  <c:v>1</c:v>
                </c:pt>
                <c:pt idx="2802">
                  <c:v>1</c:v>
                </c:pt>
                <c:pt idx="2803">
                  <c:v>1</c:v>
                </c:pt>
                <c:pt idx="2804">
                  <c:v>2</c:v>
                </c:pt>
                <c:pt idx="2811">
                  <c:v>1</c:v>
                </c:pt>
                <c:pt idx="2820">
                  <c:v>2</c:v>
                </c:pt>
                <c:pt idx="2821">
                  <c:v>1</c:v>
                </c:pt>
                <c:pt idx="2824">
                  <c:v>1</c:v>
                </c:pt>
                <c:pt idx="2830">
                  <c:v>1</c:v>
                </c:pt>
                <c:pt idx="2832">
                  <c:v>1</c:v>
                </c:pt>
                <c:pt idx="2833">
                  <c:v>1</c:v>
                </c:pt>
                <c:pt idx="2837">
                  <c:v>1</c:v>
                </c:pt>
                <c:pt idx="2841">
                  <c:v>1</c:v>
                </c:pt>
                <c:pt idx="2845">
                  <c:v>1</c:v>
                </c:pt>
                <c:pt idx="2848">
                  <c:v>1</c:v>
                </c:pt>
                <c:pt idx="2856">
                  <c:v>1</c:v>
                </c:pt>
                <c:pt idx="2861">
                  <c:v>1</c:v>
                </c:pt>
                <c:pt idx="2865">
                  <c:v>1</c:v>
                </c:pt>
                <c:pt idx="2872">
                  <c:v>1</c:v>
                </c:pt>
                <c:pt idx="2881">
                  <c:v>1</c:v>
                </c:pt>
                <c:pt idx="2882">
                  <c:v>1</c:v>
                </c:pt>
                <c:pt idx="2884">
                  <c:v>1</c:v>
                </c:pt>
                <c:pt idx="2889">
                  <c:v>2</c:v>
                </c:pt>
                <c:pt idx="2891">
                  <c:v>1</c:v>
                </c:pt>
                <c:pt idx="2893">
                  <c:v>2</c:v>
                </c:pt>
                <c:pt idx="2897">
                  <c:v>1</c:v>
                </c:pt>
                <c:pt idx="2899">
                  <c:v>1</c:v>
                </c:pt>
                <c:pt idx="2907">
                  <c:v>1</c:v>
                </c:pt>
                <c:pt idx="2910">
                  <c:v>1</c:v>
                </c:pt>
                <c:pt idx="2911">
                  <c:v>1</c:v>
                </c:pt>
                <c:pt idx="2919">
                  <c:v>1</c:v>
                </c:pt>
                <c:pt idx="2922">
                  <c:v>1</c:v>
                </c:pt>
                <c:pt idx="2925">
                  <c:v>1</c:v>
                </c:pt>
                <c:pt idx="2927">
                  <c:v>1</c:v>
                </c:pt>
                <c:pt idx="2928">
                  <c:v>1</c:v>
                </c:pt>
                <c:pt idx="2932">
                  <c:v>1</c:v>
                </c:pt>
                <c:pt idx="2934">
                  <c:v>2</c:v>
                </c:pt>
                <c:pt idx="2940">
                  <c:v>1</c:v>
                </c:pt>
                <c:pt idx="2941">
                  <c:v>1</c:v>
                </c:pt>
                <c:pt idx="2942">
                  <c:v>1</c:v>
                </c:pt>
                <c:pt idx="2944">
                  <c:v>1</c:v>
                </c:pt>
                <c:pt idx="2953">
                  <c:v>1</c:v>
                </c:pt>
                <c:pt idx="2955">
                  <c:v>1</c:v>
                </c:pt>
                <c:pt idx="2959">
                  <c:v>1</c:v>
                </c:pt>
                <c:pt idx="2961">
                  <c:v>1</c:v>
                </c:pt>
                <c:pt idx="2968">
                  <c:v>1</c:v>
                </c:pt>
                <c:pt idx="2970">
                  <c:v>1</c:v>
                </c:pt>
                <c:pt idx="2978">
                  <c:v>1</c:v>
                </c:pt>
                <c:pt idx="2979">
                  <c:v>1</c:v>
                </c:pt>
                <c:pt idx="2982">
                  <c:v>1</c:v>
                </c:pt>
                <c:pt idx="2983">
                  <c:v>1</c:v>
                </c:pt>
                <c:pt idx="2987">
                  <c:v>2</c:v>
                </c:pt>
                <c:pt idx="2989">
                  <c:v>1</c:v>
                </c:pt>
                <c:pt idx="2991">
                  <c:v>1</c:v>
                </c:pt>
                <c:pt idx="2998">
                  <c:v>1</c:v>
                </c:pt>
                <c:pt idx="2999">
                  <c:v>1</c:v>
                </c:pt>
                <c:pt idx="3000">
                  <c:v>1</c:v>
                </c:pt>
                <c:pt idx="3001">
                  <c:v>1</c:v>
                </c:pt>
                <c:pt idx="3002">
                  <c:v>3</c:v>
                </c:pt>
                <c:pt idx="3004">
                  <c:v>1</c:v>
                </c:pt>
                <c:pt idx="3008">
                  <c:v>1</c:v>
                </c:pt>
                <c:pt idx="3009">
                  <c:v>1</c:v>
                </c:pt>
                <c:pt idx="3010">
                  <c:v>1</c:v>
                </c:pt>
                <c:pt idx="3012">
                  <c:v>1</c:v>
                </c:pt>
                <c:pt idx="3013">
                  <c:v>1</c:v>
                </c:pt>
                <c:pt idx="3019">
                  <c:v>1</c:v>
                </c:pt>
                <c:pt idx="3022">
                  <c:v>1</c:v>
                </c:pt>
                <c:pt idx="3024">
                  <c:v>1</c:v>
                </c:pt>
                <c:pt idx="3026">
                  <c:v>1</c:v>
                </c:pt>
                <c:pt idx="3029">
                  <c:v>1</c:v>
                </c:pt>
                <c:pt idx="3030">
                  <c:v>1</c:v>
                </c:pt>
                <c:pt idx="3031">
                  <c:v>1</c:v>
                </c:pt>
                <c:pt idx="3032">
                  <c:v>1</c:v>
                </c:pt>
                <c:pt idx="3037">
                  <c:v>1</c:v>
                </c:pt>
                <c:pt idx="3042">
                  <c:v>1</c:v>
                </c:pt>
                <c:pt idx="3043">
                  <c:v>2</c:v>
                </c:pt>
                <c:pt idx="3049">
                  <c:v>1</c:v>
                </c:pt>
                <c:pt idx="3051">
                  <c:v>1</c:v>
                </c:pt>
                <c:pt idx="3052">
                  <c:v>1</c:v>
                </c:pt>
                <c:pt idx="3053">
                  <c:v>1</c:v>
                </c:pt>
                <c:pt idx="3054">
                  <c:v>1</c:v>
                </c:pt>
                <c:pt idx="3055">
                  <c:v>1</c:v>
                </c:pt>
                <c:pt idx="3058">
                  <c:v>1</c:v>
                </c:pt>
                <c:pt idx="3059">
                  <c:v>2</c:v>
                </c:pt>
                <c:pt idx="3061">
                  <c:v>1</c:v>
                </c:pt>
                <c:pt idx="3062">
                  <c:v>1</c:v>
                </c:pt>
                <c:pt idx="3065">
                  <c:v>1</c:v>
                </c:pt>
                <c:pt idx="3072">
                  <c:v>1</c:v>
                </c:pt>
                <c:pt idx="3073">
                  <c:v>1</c:v>
                </c:pt>
                <c:pt idx="3079">
                  <c:v>2</c:v>
                </c:pt>
                <c:pt idx="3088">
                  <c:v>1</c:v>
                </c:pt>
                <c:pt idx="3091">
                  <c:v>1</c:v>
                </c:pt>
                <c:pt idx="3092">
                  <c:v>1</c:v>
                </c:pt>
                <c:pt idx="3097">
                  <c:v>1</c:v>
                </c:pt>
                <c:pt idx="3100">
                  <c:v>1</c:v>
                </c:pt>
                <c:pt idx="3103">
                  <c:v>1</c:v>
                </c:pt>
                <c:pt idx="3105">
                  <c:v>1</c:v>
                </c:pt>
                <c:pt idx="3108">
                  <c:v>2</c:v>
                </c:pt>
                <c:pt idx="3110">
                  <c:v>1</c:v>
                </c:pt>
                <c:pt idx="3113">
                  <c:v>1</c:v>
                </c:pt>
                <c:pt idx="3118">
                  <c:v>1</c:v>
                </c:pt>
                <c:pt idx="3125">
                  <c:v>1</c:v>
                </c:pt>
                <c:pt idx="3128">
                  <c:v>1</c:v>
                </c:pt>
                <c:pt idx="3129">
                  <c:v>1</c:v>
                </c:pt>
                <c:pt idx="3142">
                  <c:v>1</c:v>
                </c:pt>
                <c:pt idx="3148">
                  <c:v>1</c:v>
                </c:pt>
                <c:pt idx="3155">
                  <c:v>1</c:v>
                </c:pt>
                <c:pt idx="3156">
                  <c:v>1</c:v>
                </c:pt>
                <c:pt idx="3162">
                  <c:v>1</c:v>
                </c:pt>
                <c:pt idx="3163">
                  <c:v>1</c:v>
                </c:pt>
                <c:pt idx="3170">
                  <c:v>1</c:v>
                </c:pt>
                <c:pt idx="3174">
                  <c:v>1</c:v>
                </c:pt>
                <c:pt idx="3175">
                  <c:v>1</c:v>
                </c:pt>
                <c:pt idx="3176">
                  <c:v>2</c:v>
                </c:pt>
                <c:pt idx="3177">
                  <c:v>1</c:v>
                </c:pt>
                <c:pt idx="3181">
                  <c:v>1</c:v>
                </c:pt>
                <c:pt idx="3183">
                  <c:v>1</c:v>
                </c:pt>
                <c:pt idx="3188">
                  <c:v>1</c:v>
                </c:pt>
                <c:pt idx="3189">
                  <c:v>2</c:v>
                </c:pt>
                <c:pt idx="3196">
                  <c:v>2</c:v>
                </c:pt>
                <c:pt idx="3205">
                  <c:v>1</c:v>
                </c:pt>
                <c:pt idx="3206">
                  <c:v>1</c:v>
                </c:pt>
                <c:pt idx="3215">
                  <c:v>1</c:v>
                </c:pt>
                <c:pt idx="3216">
                  <c:v>1</c:v>
                </c:pt>
                <c:pt idx="3224">
                  <c:v>1</c:v>
                </c:pt>
                <c:pt idx="3228">
                  <c:v>1</c:v>
                </c:pt>
                <c:pt idx="3230">
                  <c:v>2</c:v>
                </c:pt>
                <c:pt idx="3236">
                  <c:v>1</c:v>
                </c:pt>
                <c:pt idx="3237">
                  <c:v>1</c:v>
                </c:pt>
                <c:pt idx="3246">
                  <c:v>1</c:v>
                </c:pt>
                <c:pt idx="3248">
                  <c:v>1</c:v>
                </c:pt>
                <c:pt idx="3257">
                  <c:v>1</c:v>
                </c:pt>
                <c:pt idx="3261">
                  <c:v>1</c:v>
                </c:pt>
                <c:pt idx="3267">
                  <c:v>1</c:v>
                </c:pt>
                <c:pt idx="3268">
                  <c:v>1</c:v>
                </c:pt>
                <c:pt idx="3278">
                  <c:v>1</c:v>
                </c:pt>
                <c:pt idx="3279">
                  <c:v>1</c:v>
                </c:pt>
                <c:pt idx="3280">
                  <c:v>1</c:v>
                </c:pt>
                <c:pt idx="3283">
                  <c:v>1</c:v>
                </c:pt>
                <c:pt idx="3285">
                  <c:v>1</c:v>
                </c:pt>
                <c:pt idx="3289">
                  <c:v>2</c:v>
                </c:pt>
                <c:pt idx="3292">
                  <c:v>1</c:v>
                </c:pt>
                <c:pt idx="3294">
                  <c:v>1</c:v>
                </c:pt>
                <c:pt idx="3306">
                  <c:v>1</c:v>
                </c:pt>
                <c:pt idx="3307">
                  <c:v>1</c:v>
                </c:pt>
                <c:pt idx="3308">
                  <c:v>1</c:v>
                </c:pt>
                <c:pt idx="3310">
                  <c:v>1</c:v>
                </c:pt>
                <c:pt idx="3313">
                  <c:v>1</c:v>
                </c:pt>
                <c:pt idx="3314">
                  <c:v>1</c:v>
                </c:pt>
                <c:pt idx="3315">
                  <c:v>2</c:v>
                </c:pt>
                <c:pt idx="3323">
                  <c:v>1</c:v>
                </c:pt>
                <c:pt idx="3326">
                  <c:v>1</c:v>
                </c:pt>
                <c:pt idx="3329">
                  <c:v>1</c:v>
                </c:pt>
                <c:pt idx="3330">
                  <c:v>1</c:v>
                </c:pt>
                <c:pt idx="3341">
                  <c:v>1</c:v>
                </c:pt>
                <c:pt idx="3352">
                  <c:v>1</c:v>
                </c:pt>
                <c:pt idx="3358">
                  <c:v>1</c:v>
                </c:pt>
                <c:pt idx="3359">
                  <c:v>1</c:v>
                </c:pt>
                <c:pt idx="3360">
                  <c:v>1</c:v>
                </c:pt>
                <c:pt idx="3366">
                  <c:v>1</c:v>
                </c:pt>
                <c:pt idx="3367">
                  <c:v>1</c:v>
                </c:pt>
                <c:pt idx="3376">
                  <c:v>1</c:v>
                </c:pt>
                <c:pt idx="3377">
                  <c:v>1</c:v>
                </c:pt>
                <c:pt idx="3385">
                  <c:v>1</c:v>
                </c:pt>
                <c:pt idx="3393">
                  <c:v>1</c:v>
                </c:pt>
                <c:pt idx="3401">
                  <c:v>1</c:v>
                </c:pt>
                <c:pt idx="3402">
                  <c:v>1</c:v>
                </c:pt>
                <c:pt idx="3405">
                  <c:v>1</c:v>
                </c:pt>
                <c:pt idx="3407">
                  <c:v>1</c:v>
                </c:pt>
                <c:pt idx="3412">
                  <c:v>1</c:v>
                </c:pt>
                <c:pt idx="3414">
                  <c:v>1</c:v>
                </c:pt>
                <c:pt idx="3416">
                  <c:v>1</c:v>
                </c:pt>
                <c:pt idx="3420">
                  <c:v>1</c:v>
                </c:pt>
                <c:pt idx="3425">
                  <c:v>1</c:v>
                </c:pt>
                <c:pt idx="3430">
                  <c:v>1</c:v>
                </c:pt>
                <c:pt idx="3433">
                  <c:v>1</c:v>
                </c:pt>
                <c:pt idx="3434">
                  <c:v>1</c:v>
                </c:pt>
                <c:pt idx="3436">
                  <c:v>1</c:v>
                </c:pt>
                <c:pt idx="3438">
                  <c:v>1</c:v>
                </c:pt>
                <c:pt idx="3441">
                  <c:v>1</c:v>
                </c:pt>
                <c:pt idx="3442">
                  <c:v>1</c:v>
                </c:pt>
                <c:pt idx="3446">
                  <c:v>1</c:v>
                </c:pt>
                <c:pt idx="3447">
                  <c:v>1</c:v>
                </c:pt>
                <c:pt idx="3454">
                  <c:v>1</c:v>
                </c:pt>
                <c:pt idx="3455">
                  <c:v>1</c:v>
                </c:pt>
                <c:pt idx="3456">
                  <c:v>1</c:v>
                </c:pt>
                <c:pt idx="3464">
                  <c:v>1</c:v>
                </c:pt>
                <c:pt idx="3465">
                  <c:v>1</c:v>
                </c:pt>
                <c:pt idx="3467">
                  <c:v>1</c:v>
                </c:pt>
                <c:pt idx="3468">
                  <c:v>1</c:v>
                </c:pt>
                <c:pt idx="3474">
                  <c:v>2</c:v>
                </c:pt>
                <c:pt idx="3475">
                  <c:v>1</c:v>
                </c:pt>
                <c:pt idx="3479">
                  <c:v>1</c:v>
                </c:pt>
                <c:pt idx="3484">
                  <c:v>1</c:v>
                </c:pt>
                <c:pt idx="3485">
                  <c:v>1</c:v>
                </c:pt>
                <c:pt idx="3499">
                  <c:v>1</c:v>
                </c:pt>
                <c:pt idx="3500">
                  <c:v>1</c:v>
                </c:pt>
                <c:pt idx="3509">
                  <c:v>2</c:v>
                </c:pt>
                <c:pt idx="3512">
                  <c:v>1</c:v>
                </c:pt>
                <c:pt idx="3515">
                  <c:v>1</c:v>
                </c:pt>
                <c:pt idx="3517">
                  <c:v>1</c:v>
                </c:pt>
                <c:pt idx="3526">
                  <c:v>1</c:v>
                </c:pt>
                <c:pt idx="3529">
                  <c:v>1</c:v>
                </c:pt>
                <c:pt idx="3532">
                  <c:v>1</c:v>
                </c:pt>
                <c:pt idx="3536">
                  <c:v>1</c:v>
                </c:pt>
                <c:pt idx="3538">
                  <c:v>1</c:v>
                </c:pt>
                <c:pt idx="3540">
                  <c:v>1</c:v>
                </c:pt>
                <c:pt idx="3542">
                  <c:v>1</c:v>
                </c:pt>
                <c:pt idx="3543">
                  <c:v>1</c:v>
                </c:pt>
                <c:pt idx="3547">
                  <c:v>1</c:v>
                </c:pt>
                <c:pt idx="3551">
                  <c:v>1</c:v>
                </c:pt>
                <c:pt idx="3553">
                  <c:v>1</c:v>
                </c:pt>
                <c:pt idx="3563">
                  <c:v>1</c:v>
                </c:pt>
                <c:pt idx="3566">
                  <c:v>2</c:v>
                </c:pt>
                <c:pt idx="3567">
                  <c:v>1</c:v>
                </c:pt>
                <c:pt idx="3571">
                  <c:v>1</c:v>
                </c:pt>
                <c:pt idx="3573">
                  <c:v>2</c:v>
                </c:pt>
                <c:pt idx="3579">
                  <c:v>1</c:v>
                </c:pt>
                <c:pt idx="3580">
                  <c:v>1</c:v>
                </c:pt>
                <c:pt idx="3584">
                  <c:v>1</c:v>
                </c:pt>
                <c:pt idx="3590">
                  <c:v>1</c:v>
                </c:pt>
                <c:pt idx="3593">
                  <c:v>1</c:v>
                </c:pt>
                <c:pt idx="3595">
                  <c:v>1</c:v>
                </c:pt>
                <c:pt idx="3596">
                  <c:v>1</c:v>
                </c:pt>
                <c:pt idx="3600">
                  <c:v>1</c:v>
                </c:pt>
                <c:pt idx="3601">
                  <c:v>1</c:v>
                </c:pt>
                <c:pt idx="3604">
                  <c:v>3</c:v>
                </c:pt>
                <c:pt idx="3610">
                  <c:v>1</c:v>
                </c:pt>
                <c:pt idx="3615">
                  <c:v>1</c:v>
                </c:pt>
                <c:pt idx="3621">
                  <c:v>1</c:v>
                </c:pt>
                <c:pt idx="3629">
                  <c:v>1</c:v>
                </c:pt>
                <c:pt idx="3633">
                  <c:v>2</c:v>
                </c:pt>
                <c:pt idx="3643">
                  <c:v>1</c:v>
                </c:pt>
                <c:pt idx="3647">
                  <c:v>1</c:v>
                </c:pt>
                <c:pt idx="3652">
                  <c:v>1</c:v>
                </c:pt>
                <c:pt idx="3657">
                  <c:v>1</c:v>
                </c:pt>
                <c:pt idx="3666">
                  <c:v>1</c:v>
                </c:pt>
                <c:pt idx="3668">
                  <c:v>1</c:v>
                </c:pt>
                <c:pt idx="3673">
                  <c:v>1</c:v>
                </c:pt>
                <c:pt idx="3674">
                  <c:v>1</c:v>
                </c:pt>
                <c:pt idx="3675">
                  <c:v>1</c:v>
                </c:pt>
                <c:pt idx="3680">
                  <c:v>1</c:v>
                </c:pt>
                <c:pt idx="3686">
                  <c:v>1</c:v>
                </c:pt>
                <c:pt idx="3689">
                  <c:v>1</c:v>
                </c:pt>
                <c:pt idx="3694">
                  <c:v>1</c:v>
                </c:pt>
                <c:pt idx="3698">
                  <c:v>1</c:v>
                </c:pt>
                <c:pt idx="3726">
                  <c:v>1</c:v>
                </c:pt>
                <c:pt idx="3727">
                  <c:v>1</c:v>
                </c:pt>
                <c:pt idx="3728">
                  <c:v>1</c:v>
                </c:pt>
                <c:pt idx="3732">
                  <c:v>1</c:v>
                </c:pt>
                <c:pt idx="3735">
                  <c:v>1</c:v>
                </c:pt>
                <c:pt idx="3742">
                  <c:v>1</c:v>
                </c:pt>
                <c:pt idx="3750">
                  <c:v>1</c:v>
                </c:pt>
                <c:pt idx="3752">
                  <c:v>1</c:v>
                </c:pt>
                <c:pt idx="3755">
                  <c:v>1</c:v>
                </c:pt>
                <c:pt idx="3760">
                  <c:v>1</c:v>
                </c:pt>
                <c:pt idx="3767">
                  <c:v>1</c:v>
                </c:pt>
                <c:pt idx="3770">
                  <c:v>1</c:v>
                </c:pt>
                <c:pt idx="3774">
                  <c:v>1</c:v>
                </c:pt>
                <c:pt idx="3782">
                  <c:v>1</c:v>
                </c:pt>
                <c:pt idx="3783">
                  <c:v>1</c:v>
                </c:pt>
                <c:pt idx="3791">
                  <c:v>1</c:v>
                </c:pt>
                <c:pt idx="3800">
                  <c:v>1</c:v>
                </c:pt>
                <c:pt idx="3806">
                  <c:v>1</c:v>
                </c:pt>
                <c:pt idx="3810">
                  <c:v>1</c:v>
                </c:pt>
                <c:pt idx="3814">
                  <c:v>1</c:v>
                </c:pt>
                <c:pt idx="3818">
                  <c:v>1</c:v>
                </c:pt>
                <c:pt idx="3820">
                  <c:v>1</c:v>
                </c:pt>
                <c:pt idx="3825">
                  <c:v>1</c:v>
                </c:pt>
                <c:pt idx="3827">
                  <c:v>1</c:v>
                </c:pt>
                <c:pt idx="3836">
                  <c:v>1</c:v>
                </c:pt>
                <c:pt idx="3838">
                  <c:v>1</c:v>
                </c:pt>
                <c:pt idx="3843">
                  <c:v>1</c:v>
                </c:pt>
                <c:pt idx="3848">
                  <c:v>1</c:v>
                </c:pt>
                <c:pt idx="3849">
                  <c:v>1</c:v>
                </c:pt>
                <c:pt idx="3853">
                  <c:v>1</c:v>
                </c:pt>
                <c:pt idx="3856">
                  <c:v>1</c:v>
                </c:pt>
                <c:pt idx="3857">
                  <c:v>1</c:v>
                </c:pt>
                <c:pt idx="3864">
                  <c:v>2</c:v>
                </c:pt>
                <c:pt idx="3866">
                  <c:v>1</c:v>
                </c:pt>
                <c:pt idx="3867">
                  <c:v>1</c:v>
                </c:pt>
                <c:pt idx="3869">
                  <c:v>1</c:v>
                </c:pt>
                <c:pt idx="3870">
                  <c:v>1</c:v>
                </c:pt>
                <c:pt idx="3881">
                  <c:v>1</c:v>
                </c:pt>
                <c:pt idx="3882">
                  <c:v>1</c:v>
                </c:pt>
                <c:pt idx="3885">
                  <c:v>1</c:v>
                </c:pt>
                <c:pt idx="3887">
                  <c:v>1</c:v>
                </c:pt>
                <c:pt idx="3897">
                  <c:v>1</c:v>
                </c:pt>
                <c:pt idx="3907">
                  <c:v>1</c:v>
                </c:pt>
                <c:pt idx="3910">
                  <c:v>1</c:v>
                </c:pt>
                <c:pt idx="3920">
                  <c:v>1</c:v>
                </c:pt>
                <c:pt idx="3921">
                  <c:v>1</c:v>
                </c:pt>
                <c:pt idx="3925">
                  <c:v>1</c:v>
                </c:pt>
                <c:pt idx="3926">
                  <c:v>1</c:v>
                </c:pt>
                <c:pt idx="3931">
                  <c:v>1</c:v>
                </c:pt>
                <c:pt idx="3932">
                  <c:v>1</c:v>
                </c:pt>
                <c:pt idx="3936">
                  <c:v>1</c:v>
                </c:pt>
                <c:pt idx="3948">
                  <c:v>1</c:v>
                </c:pt>
                <c:pt idx="3949">
                  <c:v>1</c:v>
                </c:pt>
                <c:pt idx="3954">
                  <c:v>1</c:v>
                </c:pt>
                <c:pt idx="3956">
                  <c:v>2</c:v>
                </c:pt>
                <c:pt idx="3962">
                  <c:v>1</c:v>
                </c:pt>
                <c:pt idx="3965">
                  <c:v>1</c:v>
                </c:pt>
                <c:pt idx="3970">
                  <c:v>1</c:v>
                </c:pt>
                <c:pt idx="3971">
                  <c:v>1</c:v>
                </c:pt>
                <c:pt idx="3974">
                  <c:v>1</c:v>
                </c:pt>
                <c:pt idx="3977">
                  <c:v>1</c:v>
                </c:pt>
                <c:pt idx="3979">
                  <c:v>1</c:v>
                </c:pt>
                <c:pt idx="3986">
                  <c:v>2</c:v>
                </c:pt>
                <c:pt idx="3990">
                  <c:v>2</c:v>
                </c:pt>
                <c:pt idx="3993">
                  <c:v>2</c:v>
                </c:pt>
                <c:pt idx="3996">
                  <c:v>1</c:v>
                </c:pt>
                <c:pt idx="3997">
                  <c:v>1</c:v>
                </c:pt>
                <c:pt idx="3998">
                  <c:v>1</c:v>
                </c:pt>
                <c:pt idx="4000">
                  <c:v>1</c:v>
                </c:pt>
                <c:pt idx="4007">
                  <c:v>1</c:v>
                </c:pt>
                <c:pt idx="4008">
                  <c:v>1</c:v>
                </c:pt>
                <c:pt idx="4010">
                  <c:v>1</c:v>
                </c:pt>
                <c:pt idx="4016">
                  <c:v>1</c:v>
                </c:pt>
                <c:pt idx="4020">
                  <c:v>1</c:v>
                </c:pt>
                <c:pt idx="4022">
                  <c:v>1</c:v>
                </c:pt>
                <c:pt idx="4025">
                  <c:v>1</c:v>
                </c:pt>
                <c:pt idx="4026">
                  <c:v>1</c:v>
                </c:pt>
                <c:pt idx="4029">
                  <c:v>1</c:v>
                </c:pt>
                <c:pt idx="4033">
                  <c:v>1</c:v>
                </c:pt>
                <c:pt idx="4034">
                  <c:v>1</c:v>
                </c:pt>
                <c:pt idx="4036">
                  <c:v>1</c:v>
                </c:pt>
                <c:pt idx="4041">
                  <c:v>1</c:v>
                </c:pt>
                <c:pt idx="4044">
                  <c:v>1</c:v>
                </c:pt>
                <c:pt idx="4046">
                  <c:v>1</c:v>
                </c:pt>
                <c:pt idx="4051">
                  <c:v>1</c:v>
                </c:pt>
                <c:pt idx="4055">
                  <c:v>1</c:v>
                </c:pt>
                <c:pt idx="4058">
                  <c:v>1</c:v>
                </c:pt>
                <c:pt idx="4064">
                  <c:v>1</c:v>
                </c:pt>
                <c:pt idx="4065">
                  <c:v>1</c:v>
                </c:pt>
                <c:pt idx="4069">
                  <c:v>1</c:v>
                </c:pt>
                <c:pt idx="4070">
                  <c:v>1</c:v>
                </c:pt>
                <c:pt idx="4072">
                  <c:v>1</c:v>
                </c:pt>
                <c:pt idx="4073">
                  <c:v>1</c:v>
                </c:pt>
                <c:pt idx="4075">
                  <c:v>1</c:v>
                </c:pt>
                <c:pt idx="4078">
                  <c:v>1</c:v>
                </c:pt>
                <c:pt idx="4079">
                  <c:v>1</c:v>
                </c:pt>
                <c:pt idx="4081">
                  <c:v>1</c:v>
                </c:pt>
                <c:pt idx="4083">
                  <c:v>1</c:v>
                </c:pt>
                <c:pt idx="4084">
                  <c:v>2</c:v>
                </c:pt>
                <c:pt idx="4090">
                  <c:v>1</c:v>
                </c:pt>
                <c:pt idx="4099">
                  <c:v>2</c:v>
                </c:pt>
                <c:pt idx="4100">
                  <c:v>1</c:v>
                </c:pt>
                <c:pt idx="4106">
                  <c:v>1</c:v>
                </c:pt>
                <c:pt idx="4112">
                  <c:v>1</c:v>
                </c:pt>
                <c:pt idx="4113">
                  <c:v>1</c:v>
                </c:pt>
                <c:pt idx="4114">
                  <c:v>1</c:v>
                </c:pt>
                <c:pt idx="4129">
                  <c:v>1</c:v>
                </c:pt>
                <c:pt idx="4131">
                  <c:v>2</c:v>
                </c:pt>
                <c:pt idx="4133">
                  <c:v>1</c:v>
                </c:pt>
                <c:pt idx="4139">
                  <c:v>1</c:v>
                </c:pt>
                <c:pt idx="4145">
                  <c:v>2</c:v>
                </c:pt>
                <c:pt idx="4146">
                  <c:v>1</c:v>
                </c:pt>
                <c:pt idx="4150">
                  <c:v>2</c:v>
                </c:pt>
                <c:pt idx="4151">
                  <c:v>1</c:v>
                </c:pt>
                <c:pt idx="4152">
                  <c:v>1</c:v>
                </c:pt>
                <c:pt idx="4156">
                  <c:v>1</c:v>
                </c:pt>
                <c:pt idx="4157">
                  <c:v>1</c:v>
                </c:pt>
                <c:pt idx="4161">
                  <c:v>1</c:v>
                </c:pt>
                <c:pt idx="4164">
                  <c:v>1</c:v>
                </c:pt>
                <c:pt idx="4165">
                  <c:v>1</c:v>
                </c:pt>
                <c:pt idx="4174">
                  <c:v>1</c:v>
                </c:pt>
                <c:pt idx="4179">
                  <c:v>1</c:v>
                </c:pt>
                <c:pt idx="4180">
                  <c:v>1</c:v>
                </c:pt>
                <c:pt idx="4190">
                  <c:v>1</c:v>
                </c:pt>
                <c:pt idx="4196">
                  <c:v>1</c:v>
                </c:pt>
                <c:pt idx="4199">
                  <c:v>1</c:v>
                </c:pt>
                <c:pt idx="4203">
                  <c:v>1</c:v>
                </c:pt>
                <c:pt idx="4207">
                  <c:v>1</c:v>
                </c:pt>
                <c:pt idx="4215">
                  <c:v>1</c:v>
                </c:pt>
                <c:pt idx="4222">
                  <c:v>1</c:v>
                </c:pt>
                <c:pt idx="4227">
                  <c:v>1</c:v>
                </c:pt>
                <c:pt idx="4228">
                  <c:v>2</c:v>
                </c:pt>
                <c:pt idx="4231">
                  <c:v>1</c:v>
                </c:pt>
                <c:pt idx="4232">
                  <c:v>1</c:v>
                </c:pt>
                <c:pt idx="4233">
                  <c:v>1</c:v>
                </c:pt>
                <c:pt idx="4234">
                  <c:v>1</c:v>
                </c:pt>
                <c:pt idx="4236">
                  <c:v>1</c:v>
                </c:pt>
                <c:pt idx="4238">
                  <c:v>1</c:v>
                </c:pt>
                <c:pt idx="4239">
                  <c:v>1</c:v>
                </c:pt>
                <c:pt idx="4240">
                  <c:v>2</c:v>
                </c:pt>
                <c:pt idx="4244">
                  <c:v>1</c:v>
                </c:pt>
                <c:pt idx="4247">
                  <c:v>1</c:v>
                </c:pt>
                <c:pt idx="4249">
                  <c:v>1</c:v>
                </c:pt>
                <c:pt idx="4251">
                  <c:v>1</c:v>
                </c:pt>
                <c:pt idx="4253">
                  <c:v>1</c:v>
                </c:pt>
                <c:pt idx="4258">
                  <c:v>1</c:v>
                </c:pt>
                <c:pt idx="4259">
                  <c:v>1</c:v>
                </c:pt>
                <c:pt idx="4264">
                  <c:v>1</c:v>
                </c:pt>
                <c:pt idx="4271">
                  <c:v>1</c:v>
                </c:pt>
                <c:pt idx="4273">
                  <c:v>2</c:v>
                </c:pt>
                <c:pt idx="4278">
                  <c:v>1</c:v>
                </c:pt>
                <c:pt idx="4280">
                  <c:v>1</c:v>
                </c:pt>
                <c:pt idx="4287">
                  <c:v>1</c:v>
                </c:pt>
                <c:pt idx="4293">
                  <c:v>1</c:v>
                </c:pt>
                <c:pt idx="4299">
                  <c:v>1</c:v>
                </c:pt>
                <c:pt idx="4305">
                  <c:v>1</c:v>
                </c:pt>
                <c:pt idx="4307">
                  <c:v>1</c:v>
                </c:pt>
                <c:pt idx="4312">
                  <c:v>1</c:v>
                </c:pt>
                <c:pt idx="4314">
                  <c:v>1</c:v>
                </c:pt>
                <c:pt idx="4315">
                  <c:v>1</c:v>
                </c:pt>
                <c:pt idx="4322">
                  <c:v>1</c:v>
                </c:pt>
                <c:pt idx="4328">
                  <c:v>1</c:v>
                </c:pt>
                <c:pt idx="4329">
                  <c:v>1</c:v>
                </c:pt>
                <c:pt idx="4335">
                  <c:v>1</c:v>
                </c:pt>
                <c:pt idx="4338">
                  <c:v>1</c:v>
                </c:pt>
                <c:pt idx="4342">
                  <c:v>1</c:v>
                </c:pt>
                <c:pt idx="4359">
                  <c:v>1</c:v>
                </c:pt>
                <c:pt idx="4362">
                  <c:v>1</c:v>
                </c:pt>
                <c:pt idx="4368">
                  <c:v>1</c:v>
                </c:pt>
                <c:pt idx="4370">
                  <c:v>1</c:v>
                </c:pt>
                <c:pt idx="4371">
                  <c:v>1</c:v>
                </c:pt>
                <c:pt idx="4376">
                  <c:v>1</c:v>
                </c:pt>
                <c:pt idx="4384">
                  <c:v>1</c:v>
                </c:pt>
                <c:pt idx="4385">
                  <c:v>1</c:v>
                </c:pt>
                <c:pt idx="4402">
                  <c:v>1</c:v>
                </c:pt>
                <c:pt idx="4406">
                  <c:v>1</c:v>
                </c:pt>
                <c:pt idx="4412">
                  <c:v>1</c:v>
                </c:pt>
                <c:pt idx="4417">
                  <c:v>1</c:v>
                </c:pt>
                <c:pt idx="4429">
                  <c:v>1</c:v>
                </c:pt>
                <c:pt idx="4430">
                  <c:v>1</c:v>
                </c:pt>
                <c:pt idx="4434">
                  <c:v>2</c:v>
                </c:pt>
                <c:pt idx="4448">
                  <c:v>1</c:v>
                </c:pt>
                <c:pt idx="4451">
                  <c:v>1</c:v>
                </c:pt>
                <c:pt idx="4455">
                  <c:v>1</c:v>
                </c:pt>
                <c:pt idx="4457">
                  <c:v>1</c:v>
                </c:pt>
                <c:pt idx="4459">
                  <c:v>1</c:v>
                </c:pt>
                <c:pt idx="4460">
                  <c:v>1</c:v>
                </c:pt>
                <c:pt idx="4469">
                  <c:v>2</c:v>
                </c:pt>
                <c:pt idx="4470">
                  <c:v>1</c:v>
                </c:pt>
                <c:pt idx="4472">
                  <c:v>1</c:v>
                </c:pt>
                <c:pt idx="4482">
                  <c:v>1</c:v>
                </c:pt>
                <c:pt idx="4485">
                  <c:v>1</c:v>
                </c:pt>
                <c:pt idx="4488">
                  <c:v>1</c:v>
                </c:pt>
                <c:pt idx="4491">
                  <c:v>1</c:v>
                </c:pt>
                <c:pt idx="4494">
                  <c:v>1</c:v>
                </c:pt>
                <c:pt idx="4496">
                  <c:v>1</c:v>
                </c:pt>
                <c:pt idx="4497">
                  <c:v>1</c:v>
                </c:pt>
                <c:pt idx="4502">
                  <c:v>1</c:v>
                </c:pt>
                <c:pt idx="4503">
                  <c:v>1</c:v>
                </c:pt>
                <c:pt idx="4509">
                  <c:v>1</c:v>
                </c:pt>
                <c:pt idx="4512">
                  <c:v>1</c:v>
                </c:pt>
                <c:pt idx="4518">
                  <c:v>1</c:v>
                </c:pt>
                <c:pt idx="4527">
                  <c:v>1</c:v>
                </c:pt>
                <c:pt idx="4530">
                  <c:v>1</c:v>
                </c:pt>
                <c:pt idx="4531">
                  <c:v>1</c:v>
                </c:pt>
                <c:pt idx="4535">
                  <c:v>2</c:v>
                </c:pt>
                <c:pt idx="4537">
                  <c:v>1</c:v>
                </c:pt>
                <c:pt idx="4538">
                  <c:v>1</c:v>
                </c:pt>
                <c:pt idx="4539">
                  <c:v>1</c:v>
                </c:pt>
                <c:pt idx="4542">
                  <c:v>1</c:v>
                </c:pt>
                <c:pt idx="4544">
                  <c:v>1</c:v>
                </c:pt>
                <c:pt idx="4545">
                  <c:v>1</c:v>
                </c:pt>
                <c:pt idx="4550">
                  <c:v>1</c:v>
                </c:pt>
                <c:pt idx="4552">
                  <c:v>1</c:v>
                </c:pt>
                <c:pt idx="4554">
                  <c:v>1</c:v>
                </c:pt>
                <c:pt idx="4555">
                  <c:v>1</c:v>
                </c:pt>
                <c:pt idx="4559">
                  <c:v>2</c:v>
                </c:pt>
                <c:pt idx="4560">
                  <c:v>1</c:v>
                </c:pt>
                <c:pt idx="4568">
                  <c:v>1</c:v>
                </c:pt>
                <c:pt idx="4569">
                  <c:v>2</c:v>
                </c:pt>
                <c:pt idx="4573">
                  <c:v>1</c:v>
                </c:pt>
                <c:pt idx="4574">
                  <c:v>1</c:v>
                </c:pt>
                <c:pt idx="4581">
                  <c:v>1</c:v>
                </c:pt>
                <c:pt idx="4584">
                  <c:v>1</c:v>
                </c:pt>
                <c:pt idx="4589">
                  <c:v>2</c:v>
                </c:pt>
                <c:pt idx="4598">
                  <c:v>1</c:v>
                </c:pt>
                <c:pt idx="4601">
                  <c:v>1</c:v>
                </c:pt>
                <c:pt idx="4602">
                  <c:v>1</c:v>
                </c:pt>
                <c:pt idx="4604">
                  <c:v>1</c:v>
                </c:pt>
                <c:pt idx="4605">
                  <c:v>1</c:v>
                </c:pt>
                <c:pt idx="4610">
                  <c:v>1</c:v>
                </c:pt>
                <c:pt idx="4613">
                  <c:v>1</c:v>
                </c:pt>
                <c:pt idx="4614">
                  <c:v>1</c:v>
                </c:pt>
                <c:pt idx="4616">
                  <c:v>1</c:v>
                </c:pt>
                <c:pt idx="4623">
                  <c:v>1</c:v>
                </c:pt>
                <c:pt idx="4642">
                  <c:v>1</c:v>
                </c:pt>
                <c:pt idx="4643">
                  <c:v>1</c:v>
                </c:pt>
                <c:pt idx="4652">
                  <c:v>1</c:v>
                </c:pt>
                <c:pt idx="4653">
                  <c:v>1</c:v>
                </c:pt>
                <c:pt idx="4660">
                  <c:v>1</c:v>
                </c:pt>
                <c:pt idx="4667">
                  <c:v>1</c:v>
                </c:pt>
                <c:pt idx="4669">
                  <c:v>1</c:v>
                </c:pt>
                <c:pt idx="4672">
                  <c:v>1</c:v>
                </c:pt>
                <c:pt idx="4679">
                  <c:v>1</c:v>
                </c:pt>
                <c:pt idx="4680">
                  <c:v>1</c:v>
                </c:pt>
                <c:pt idx="4682">
                  <c:v>1</c:v>
                </c:pt>
                <c:pt idx="4685">
                  <c:v>1</c:v>
                </c:pt>
                <c:pt idx="4697">
                  <c:v>1</c:v>
                </c:pt>
                <c:pt idx="4703">
                  <c:v>1</c:v>
                </c:pt>
                <c:pt idx="4706">
                  <c:v>1</c:v>
                </c:pt>
                <c:pt idx="4707">
                  <c:v>1</c:v>
                </c:pt>
                <c:pt idx="4711">
                  <c:v>1</c:v>
                </c:pt>
                <c:pt idx="4714">
                  <c:v>1</c:v>
                </c:pt>
                <c:pt idx="4715">
                  <c:v>1</c:v>
                </c:pt>
                <c:pt idx="4716">
                  <c:v>1</c:v>
                </c:pt>
                <c:pt idx="4727">
                  <c:v>2</c:v>
                </c:pt>
                <c:pt idx="4730">
                  <c:v>1</c:v>
                </c:pt>
                <c:pt idx="4731">
                  <c:v>1</c:v>
                </c:pt>
                <c:pt idx="4733">
                  <c:v>1</c:v>
                </c:pt>
                <c:pt idx="4735">
                  <c:v>1</c:v>
                </c:pt>
                <c:pt idx="4742">
                  <c:v>1</c:v>
                </c:pt>
                <c:pt idx="4744">
                  <c:v>1</c:v>
                </c:pt>
                <c:pt idx="4751">
                  <c:v>1</c:v>
                </c:pt>
                <c:pt idx="4752">
                  <c:v>1</c:v>
                </c:pt>
                <c:pt idx="4753">
                  <c:v>1</c:v>
                </c:pt>
                <c:pt idx="4756">
                  <c:v>1</c:v>
                </c:pt>
                <c:pt idx="4759">
                  <c:v>1</c:v>
                </c:pt>
                <c:pt idx="4761">
                  <c:v>1</c:v>
                </c:pt>
                <c:pt idx="4763">
                  <c:v>2</c:v>
                </c:pt>
                <c:pt idx="4765">
                  <c:v>1</c:v>
                </c:pt>
                <c:pt idx="4769">
                  <c:v>1</c:v>
                </c:pt>
                <c:pt idx="4773">
                  <c:v>2</c:v>
                </c:pt>
                <c:pt idx="4777">
                  <c:v>1</c:v>
                </c:pt>
                <c:pt idx="4779">
                  <c:v>2</c:v>
                </c:pt>
                <c:pt idx="4785">
                  <c:v>1</c:v>
                </c:pt>
                <c:pt idx="4789">
                  <c:v>1</c:v>
                </c:pt>
                <c:pt idx="4790">
                  <c:v>1</c:v>
                </c:pt>
                <c:pt idx="4791">
                  <c:v>1</c:v>
                </c:pt>
                <c:pt idx="4794">
                  <c:v>1</c:v>
                </c:pt>
                <c:pt idx="4803">
                  <c:v>1</c:v>
                </c:pt>
                <c:pt idx="4812">
                  <c:v>1</c:v>
                </c:pt>
                <c:pt idx="4821">
                  <c:v>2</c:v>
                </c:pt>
                <c:pt idx="4827">
                  <c:v>1</c:v>
                </c:pt>
                <c:pt idx="4830">
                  <c:v>1</c:v>
                </c:pt>
                <c:pt idx="4832">
                  <c:v>1</c:v>
                </c:pt>
                <c:pt idx="4835">
                  <c:v>1</c:v>
                </c:pt>
                <c:pt idx="4836">
                  <c:v>1</c:v>
                </c:pt>
                <c:pt idx="4849">
                  <c:v>1</c:v>
                </c:pt>
                <c:pt idx="4860">
                  <c:v>1</c:v>
                </c:pt>
                <c:pt idx="4863">
                  <c:v>2</c:v>
                </c:pt>
                <c:pt idx="4864">
                  <c:v>1</c:v>
                </c:pt>
                <c:pt idx="4865">
                  <c:v>1</c:v>
                </c:pt>
                <c:pt idx="4871">
                  <c:v>1</c:v>
                </c:pt>
                <c:pt idx="4875">
                  <c:v>1</c:v>
                </c:pt>
                <c:pt idx="4880">
                  <c:v>1</c:v>
                </c:pt>
                <c:pt idx="4882">
                  <c:v>2</c:v>
                </c:pt>
                <c:pt idx="4883">
                  <c:v>1</c:v>
                </c:pt>
                <c:pt idx="4894">
                  <c:v>1</c:v>
                </c:pt>
                <c:pt idx="4900">
                  <c:v>1</c:v>
                </c:pt>
                <c:pt idx="4907">
                  <c:v>1</c:v>
                </c:pt>
                <c:pt idx="4914">
                  <c:v>1</c:v>
                </c:pt>
                <c:pt idx="4917">
                  <c:v>2</c:v>
                </c:pt>
                <c:pt idx="4921">
                  <c:v>1</c:v>
                </c:pt>
                <c:pt idx="4926">
                  <c:v>1</c:v>
                </c:pt>
                <c:pt idx="4932">
                  <c:v>1</c:v>
                </c:pt>
                <c:pt idx="4936">
                  <c:v>1</c:v>
                </c:pt>
                <c:pt idx="4939">
                  <c:v>1</c:v>
                </c:pt>
                <c:pt idx="4940">
                  <c:v>1</c:v>
                </c:pt>
                <c:pt idx="4943">
                  <c:v>1</c:v>
                </c:pt>
                <c:pt idx="4945">
                  <c:v>1</c:v>
                </c:pt>
                <c:pt idx="4949">
                  <c:v>1</c:v>
                </c:pt>
                <c:pt idx="4952">
                  <c:v>1</c:v>
                </c:pt>
                <c:pt idx="4957">
                  <c:v>1</c:v>
                </c:pt>
                <c:pt idx="4959">
                  <c:v>1</c:v>
                </c:pt>
                <c:pt idx="4961">
                  <c:v>1</c:v>
                </c:pt>
                <c:pt idx="4962">
                  <c:v>1</c:v>
                </c:pt>
                <c:pt idx="4964">
                  <c:v>1</c:v>
                </c:pt>
                <c:pt idx="4970">
                  <c:v>1</c:v>
                </c:pt>
                <c:pt idx="4971">
                  <c:v>1</c:v>
                </c:pt>
                <c:pt idx="4972">
                  <c:v>1</c:v>
                </c:pt>
                <c:pt idx="4973">
                  <c:v>1</c:v>
                </c:pt>
                <c:pt idx="4975">
                  <c:v>1</c:v>
                </c:pt>
                <c:pt idx="4981">
                  <c:v>1</c:v>
                </c:pt>
                <c:pt idx="4984">
                  <c:v>1</c:v>
                </c:pt>
                <c:pt idx="4989">
                  <c:v>1</c:v>
                </c:pt>
                <c:pt idx="4994">
                  <c:v>1</c:v>
                </c:pt>
                <c:pt idx="4996">
                  <c:v>1</c:v>
                </c:pt>
                <c:pt idx="4998">
                  <c:v>1</c:v>
                </c:pt>
                <c:pt idx="5001">
                  <c:v>1</c:v>
                </c:pt>
                <c:pt idx="5002">
                  <c:v>1</c:v>
                </c:pt>
                <c:pt idx="5003">
                  <c:v>1</c:v>
                </c:pt>
                <c:pt idx="5004">
                  <c:v>1</c:v>
                </c:pt>
                <c:pt idx="5005">
                  <c:v>1</c:v>
                </c:pt>
                <c:pt idx="5006">
                  <c:v>1</c:v>
                </c:pt>
                <c:pt idx="5009">
                  <c:v>1</c:v>
                </c:pt>
                <c:pt idx="5010">
                  <c:v>1</c:v>
                </c:pt>
                <c:pt idx="5012">
                  <c:v>1</c:v>
                </c:pt>
                <c:pt idx="5013">
                  <c:v>1</c:v>
                </c:pt>
                <c:pt idx="5026">
                  <c:v>1</c:v>
                </c:pt>
                <c:pt idx="5028">
                  <c:v>1</c:v>
                </c:pt>
                <c:pt idx="5030">
                  <c:v>1</c:v>
                </c:pt>
                <c:pt idx="5031">
                  <c:v>1</c:v>
                </c:pt>
                <c:pt idx="5037">
                  <c:v>1</c:v>
                </c:pt>
                <c:pt idx="5038">
                  <c:v>1</c:v>
                </c:pt>
                <c:pt idx="5042">
                  <c:v>1</c:v>
                </c:pt>
                <c:pt idx="5050">
                  <c:v>1</c:v>
                </c:pt>
                <c:pt idx="5053">
                  <c:v>1</c:v>
                </c:pt>
                <c:pt idx="5063">
                  <c:v>1</c:v>
                </c:pt>
                <c:pt idx="5071">
                  <c:v>1</c:v>
                </c:pt>
                <c:pt idx="5075">
                  <c:v>1</c:v>
                </c:pt>
                <c:pt idx="5081">
                  <c:v>1</c:v>
                </c:pt>
                <c:pt idx="5089">
                  <c:v>1</c:v>
                </c:pt>
                <c:pt idx="5093">
                  <c:v>1</c:v>
                </c:pt>
                <c:pt idx="5099">
                  <c:v>2</c:v>
                </c:pt>
                <c:pt idx="5100">
                  <c:v>1</c:v>
                </c:pt>
                <c:pt idx="5102">
                  <c:v>1</c:v>
                </c:pt>
                <c:pt idx="5111">
                  <c:v>1</c:v>
                </c:pt>
                <c:pt idx="5115">
                  <c:v>1</c:v>
                </c:pt>
                <c:pt idx="5129">
                  <c:v>1</c:v>
                </c:pt>
                <c:pt idx="5134">
                  <c:v>1</c:v>
                </c:pt>
                <c:pt idx="5144">
                  <c:v>1</c:v>
                </c:pt>
                <c:pt idx="5153">
                  <c:v>1</c:v>
                </c:pt>
                <c:pt idx="5154">
                  <c:v>1</c:v>
                </c:pt>
                <c:pt idx="5155">
                  <c:v>1</c:v>
                </c:pt>
                <c:pt idx="5156">
                  <c:v>1</c:v>
                </c:pt>
                <c:pt idx="5163">
                  <c:v>1</c:v>
                </c:pt>
                <c:pt idx="5166">
                  <c:v>3</c:v>
                </c:pt>
                <c:pt idx="5167">
                  <c:v>1</c:v>
                </c:pt>
                <c:pt idx="5168">
                  <c:v>2</c:v>
                </c:pt>
                <c:pt idx="5170">
                  <c:v>1</c:v>
                </c:pt>
                <c:pt idx="5175">
                  <c:v>1</c:v>
                </c:pt>
                <c:pt idx="5198">
                  <c:v>1</c:v>
                </c:pt>
                <c:pt idx="5205">
                  <c:v>1</c:v>
                </c:pt>
                <c:pt idx="5211">
                  <c:v>1</c:v>
                </c:pt>
                <c:pt idx="5212">
                  <c:v>1</c:v>
                </c:pt>
                <c:pt idx="5214">
                  <c:v>2</c:v>
                </c:pt>
                <c:pt idx="5216">
                  <c:v>1</c:v>
                </c:pt>
                <c:pt idx="5218">
                  <c:v>1</c:v>
                </c:pt>
                <c:pt idx="5221">
                  <c:v>1</c:v>
                </c:pt>
                <c:pt idx="5228">
                  <c:v>1</c:v>
                </c:pt>
                <c:pt idx="5229">
                  <c:v>1</c:v>
                </c:pt>
                <c:pt idx="5233">
                  <c:v>1</c:v>
                </c:pt>
                <c:pt idx="5234">
                  <c:v>1</c:v>
                </c:pt>
                <c:pt idx="5237">
                  <c:v>1</c:v>
                </c:pt>
                <c:pt idx="5243">
                  <c:v>1</c:v>
                </c:pt>
                <c:pt idx="5244">
                  <c:v>1</c:v>
                </c:pt>
                <c:pt idx="5256">
                  <c:v>1</c:v>
                </c:pt>
                <c:pt idx="5259">
                  <c:v>1</c:v>
                </c:pt>
                <c:pt idx="5266">
                  <c:v>1</c:v>
                </c:pt>
                <c:pt idx="5269">
                  <c:v>1</c:v>
                </c:pt>
                <c:pt idx="5272">
                  <c:v>1</c:v>
                </c:pt>
                <c:pt idx="5274">
                  <c:v>1</c:v>
                </c:pt>
                <c:pt idx="5278">
                  <c:v>1</c:v>
                </c:pt>
                <c:pt idx="5280">
                  <c:v>1</c:v>
                </c:pt>
                <c:pt idx="5281">
                  <c:v>1</c:v>
                </c:pt>
                <c:pt idx="5286">
                  <c:v>1</c:v>
                </c:pt>
                <c:pt idx="5293">
                  <c:v>2</c:v>
                </c:pt>
                <c:pt idx="5298">
                  <c:v>1</c:v>
                </c:pt>
                <c:pt idx="5299">
                  <c:v>1</c:v>
                </c:pt>
                <c:pt idx="5300">
                  <c:v>1</c:v>
                </c:pt>
                <c:pt idx="5302">
                  <c:v>1</c:v>
                </c:pt>
                <c:pt idx="5305">
                  <c:v>1</c:v>
                </c:pt>
                <c:pt idx="5318">
                  <c:v>1</c:v>
                </c:pt>
                <c:pt idx="5319">
                  <c:v>1</c:v>
                </c:pt>
                <c:pt idx="5322">
                  <c:v>2</c:v>
                </c:pt>
                <c:pt idx="5326">
                  <c:v>1</c:v>
                </c:pt>
                <c:pt idx="5327">
                  <c:v>1</c:v>
                </c:pt>
                <c:pt idx="5328">
                  <c:v>1</c:v>
                </c:pt>
                <c:pt idx="5331">
                  <c:v>1</c:v>
                </c:pt>
                <c:pt idx="5334">
                  <c:v>1</c:v>
                </c:pt>
                <c:pt idx="5336">
                  <c:v>1</c:v>
                </c:pt>
                <c:pt idx="5339">
                  <c:v>1</c:v>
                </c:pt>
                <c:pt idx="5342">
                  <c:v>1</c:v>
                </c:pt>
                <c:pt idx="5350">
                  <c:v>1</c:v>
                </c:pt>
                <c:pt idx="5352">
                  <c:v>1</c:v>
                </c:pt>
                <c:pt idx="5356">
                  <c:v>1</c:v>
                </c:pt>
                <c:pt idx="5368">
                  <c:v>1</c:v>
                </c:pt>
                <c:pt idx="5369">
                  <c:v>1</c:v>
                </c:pt>
                <c:pt idx="5376">
                  <c:v>1</c:v>
                </c:pt>
                <c:pt idx="5377">
                  <c:v>1</c:v>
                </c:pt>
                <c:pt idx="5381">
                  <c:v>1</c:v>
                </c:pt>
                <c:pt idx="5382">
                  <c:v>1</c:v>
                </c:pt>
                <c:pt idx="5383">
                  <c:v>2</c:v>
                </c:pt>
                <c:pt idx="5384">
                  <c:v>1</c:v>
                </c:pt>
                <c:pt idx="5385">
                  <c:v>2</c:v>
                </c:pt>
                <c:pt idx="5390">
                  <c:v>1</c:v>
                </c:pt>
                <c:pt idx="5397">
                  <c:v>1</c:v>
                </c:pt>
                <c:pt idx="5398">
                  <c:v>1</c:v>
                </c:pt>
                <c:pt idx="5409">
                  <c:v>1</c:v>
                </c:pt>
                <c:pt idx="5410">
                  <c:v>1</c:v>
                </c:pt>
                <c:pt idx="5411">
                  <c:v>1</c:v>
                </c:pt>
                <c:pt idx="5415">
                  <c:v>1</c:v>
                </c:pt>
                <c:pt idx="5416">
                  <c:v>1</c:v>
                </c:pt>
                <c:pt idx="5425">
                  <c:v>1</c:v>
                </c:pt>
                <c:pt idx="5426">
                  <c:v>1</c:v>
                </c:pt>
                <c:pt idx="5427">
                  <c:v>2</c:v>
                </c:pt>
                <c:pt idx="5432">
                  <c:v>1</c:v>
                </c:pt>
                <c:pt idx="5438">
                  <c:v>1</c:v>
                </c:pt>
                <c:pt idx="5443">
                  <c:v>1</c:v>
                </c:pt>
                <c:pt idx="5445">
                  <c:v>1</c:v>
                </c:pt>
                <c:pt idx="5447">
                  <c:v>1</c:v>
                </c:pt>
                <c:pt idx="5453">
                  <c:v>1</c:v>
                </c:pt>
                <c:pt idx="5454">
                  <c:v>2</c:v>
                </c:pt>
                <c:pt idx="5455">
                  <c:v>1</c:v>
                </c:pt>
                <c:pt idx="5457">
                  <c:v>1</c:v>
                </c:pt>
                <c:pt idx="5459">
                  <c:v>2</c:v>
                </c:pt>
                <c:pt idx="5462">
                  <c:v>1</c:v>
                </c:pt>
                <c:pt idx="5469">
                  <c:v>1</c:v>
                </c:pt>
                <c:pt idx="5473">
                  <c:v>1</c:v>
                </c:pt>
                <c:pt idx="5475">
                  <c:v>2</c:v>
                </c:pt>
                <c:pt idx="5478">
                  <c:v>1</c:v>
                </c:pt>
                <c:pt idx="5479">
                  <c:v>1</c:v>
                </c:pt>
                <c:pt idx="5480">
                  <c:v>2</c:v>
                </c:pt>
                <c:pt idx="5481">
                  <c:v>1</c:v>
                </c:pt>
                <c:pt idx="5482">
                  <c:v>1</c:v>
                </c:pt>
                <c:pt idx="5494">
                  <c:v>1</c:v>
                </c:pt>
                <c:pt idx="5502">
                  <c:v>1</c:v>
                </c:pt>
                <c:pt idx="5510">
                  <c:v>1</c:v>
                </c:pt>
                <c:pt idx="5513">
                  <c:v>1</c:v>
                </c:pt>
                <c:pt idx="5514">
                  <c:v>1</c:v>
                </c:pt>
                <c:pt idx="5518">
                  <c:v>1</c:v>
                </c:pt>
                <c:pt idx="5524">
                  <c:v>1</c:v>
                </c:pt>
                <c:pt idx="5530">
                  <c:v>1</c:v>
                </c:pt>
                <c:pt idx="5532">
                  <c:v>1</c:v>
                </c:pt>
                <c:pt idx="5534">
                  <c:v>1</c:v>
                </c:pt>
                <c:pt idx="5536">
                  <c:v>1</c:v>
                </c:pt>
                <c:pt idx="5539">
                  <c:v>1</c:v>
                </c:pt>
                <c:pt idx="5543">
                  <c:v>1</c:v>
                </c:pt>
                <c:pt idx="5544">
                  <c:v>1</c:v>
                </c:pt>
                <c:pt idx="5546">
                  <c:v>1</c:v>
                </c:pt>
              </c:numCache>
            </c:numRef>
          </c:val>
          <c:extLst>
            <c:ext xmlns:c16="http://schemas.microsoft.com/office/drawing/2014/chart" uri="{C3380CC4-5D6E-409C-BE32-E72D297353CC}">
              <c16:uniqueId val="{00000008-4E9B-44A9-A86B-27627A9F9D12}"/>
            </c:ext>
          </c:extLst>
        </c:ser>
        <c:ser>
          <c:idx val="9"/>
          <c:order val="9"/>
          <c:tx>
            <c:strRef>
              <c:f>'Day Wise &amp; Month Wise Data'!$K$3:$K$6</c:f>
              <c:strCache>
                <c:ptCount val="1"/>
                <c:pt idx="0">
                  <c:v>Sep</c:v>
                </c:pt>
              </c:strCache>
            </c:strRef>
          </c:tx>
          <c:spPr>
            <a:noFill/>
            <a:ln w="9525" cap="flat" cmpd="sng" algn="ctr">
              <a:solidFill>
                <a:schemeClr val="accent4">
                  <a:lumMod val="60000"/>
                </a:schemeClr>
              </a:solidFill>
              <a:miter lim="800000"/>
            </a:ln>
            <a:effectLst>
              <a:glow rad="63500">
                <a:schemeClr val="accent4">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Data'!$K$7:$K$71094</c:f>
              <c:numCache>
                <c:formatCode>General</c:formatCode>
                <c:ptCount val="5551"/>
                <c:pt idx="0">
                  <c:v>3</c:v>
                </c:pt>
                <c:pt idx="1">
                  <c:v>3</c:v>
                </c:pt>
                <c:pt idx="2">
                  <c:v>3</c:v>
                </c:pt>
                <c:pt idx="4">
                  <c:v>3</c:v>
                </c:pt>
                <c:pt idx="5">
                  <c:v>3</c:v>
                </c:pt>
                <c:pt idx="6">
                  <c:v>3</c:v>
                </c:pt>
                <c:pt idx="7">
                  <c:v>4</c:v>
                </c:pt>
                <c:pt idx="8">
                  <c:v>1</c:v>
                </c:pt>
                <c:pt idx="9">
                  <c:v>1</c:v>
                </c:pt>
                <c:pt idx="10">
                  <c:v>2</c:v>
                </c:pt>
                <c:pt idx="11">
                  <c:v>6</c:v>
                </c:pt>
                <c:pt idx="12">
                  <c:v>5</c:v>
                </c:pt>
                <c:pt idx="13">
                  <c:v>4</c:v>
                </c:pt>
                <c:pt idx="14">
                  <c:v>1</c:v>
                </c:pt>
                <c:pt idx="15">
                  <c:v>2</c:v>
                </c:pt>
                <c:pt idx="16">
                  <c:v>1</c:v>
                </c:pt>
                <c:pt idx="17">
                  <c:v>1</c:v>
                </c:pt>
                <c:pt idx="18">
                  <c:v>1</c:v>
                </c:pt>
                <c:pt idx="19">
                  <c:v>2</c:v>
                </c:pt>
                <c:pt idx="20">
                  <c:v>1</c:v>
                </c:pt>
                <c:pt idx="21">
                  <c:v>1</c:v>
                </c:pt>
                <c:pt idx="22">
                  <c:v>3</c:v>
                </c:pt>
                <c:pt idx="23">
                  <c:v>5</c:v>
                </c:pt>
                <c:pt idx="24">
                  <c:v>2</c:v>
                </c:pt>
                <c:pt idx="25">
                  <c:v>1</c:v>
                </c:pt>
                <c:pt idx="26">
                  <c:v>3</c:v>
                </c:pt>
                <c:pt idx="27">
                  <c:v>1</c:v>
                </c:pt>
                <c:pt idx="28">
                  <c:v>1</c:v>
                </c:pt>
                <c:pt idx="30">
                  <c:v>1</c:v>
                </c:pt>
                <c:pt idx="31">
                  <c:v>3</c:v>
                </c:pt>
                <c:pt idx="32">
                  <c:v>2</c:v>
                </c:pt>
                <c:pt idx="33">
                  <c:v>1</c:v>
                </c:pt>
                <c:pt idx="34">
                  <c:v>2</c:v>
                </c:pt>
                <c:pt idx="35">
                  <c:v>2</c:v>
                </c:pt>
                <c:pt idx="36">
                  <c:v>2</c:v>
                </c:pt>
                <c:pt idx="37">
                  <c:v>1</c:v>
                </c:pt>
                <c:pt idx="38">
                  <c:v>1</c:v>
                </c:pt>
                <c:pt idx="39">
                  <c:v>1</c:v>
                </c:pt>
                <c:pt idx="40">
                  <c:v>1</c:v>
                </c:pt>
                <c:pt idx="44">
                  <c:v>2</c:v>
                </c:pt>
                <c:pt idx="46">
                  <c:v>4</c:v>
                </c:pt>
                <c:pt idx="47">
                  <c:v>2</c:v>
                </c:pt>
                <c:pt idx="49">
                  <c:v>2</c:v>
                </c:pt>
                <c:pt idx="50">
                  <c:v>1</c:v>
                </c:pt>
                <c:pt idx="51">
                  <c:v>1</c:v>
                </c:pt>
                <c:pt idx="53">
                  <c:v>1</c:v>
                </c:pt>
                <c:pt idx="54">
                  <c:v>1</c:v>
                </c:pt>
                <c:pt idx="56">
                  <c:v>1</c:v>
                </c:pt>
                <c:pt idx="61">
                  <c:v>4</c:v>
                </c:pt>
                <c:pt idx="63">
                  <c:v>1</c:v>
                </c:pt>
                <c:pt idx="64">
                  <c:v>1</c:v>
                </c:pt>
                <c:pt idx="65">
                  <c:v>3</c:v>
                </c:pt>
                <c:pt idx="67">
                  <c:v>1</c:v>
                </c:pt>
                <c:pt idx="68">
                  <c:v>1</c:v>
                </c:pt>
                <c:pt idx="69">
                  <c:v>2</c:v>
                </c:pt>
                <c:pt idx="70">
                  <c:v>5</c:v>
                </c:pt>
                <c:pt idx="71">
                  <c:v>2</c:v>
                </c:pt>
                <c:pt idx="72">
                  <c:v>1</c:v>
                </c:pt>
                <c:pt idx="74">
                  <c:v>3</c:v>
                </c:pt>
                <c:pt idx="75">
                  <c:v>3</c:v>
                </c:pt>
                <c:pt idx="76">
                  <c:v>1</c:v>
                </c:pt>
                <c:pt idx="77">
                  <c:v>2</c:v>
                </c:pt>
                <c:pt idx="78">
                  <c:v>3</c:v>
                </c:pt>
                <c:pt idx="79">
                  <c:v>2</c:v>
                </c:pt>
                <c:pt idx="80">
                  <c:v>1</c:v>
                </c:pt>
                <c:pt idx="81">
                  <c:v>1</c:v>
                </c:pt>
                <c:pt idx="82">
                  <c:v>3</c:v>
                </c:pt>
                <c:pt idx="84">
                  <c:v>1</c:v>
                </c:pt>
                <c:pt idx="86">
                  <c:v>3</c:v>
                </c:pt>
                <c:pt idx="87">
                  <c:v>1</c:v>
                </c:pt>
                <c:pt idx="89">
                  <c:v>1</c:v>
                </c:pt>
                <c:pt idx="90">
                  <c:v>2</c:v>
                </c:pt>
                <c:pt idx="93">
                  <c:v>2</c:v>
                </c:pt>
                <c:pt idx="94">
                  <c:v>2</c:v>
                </c:pt>
                <c:pt idx="95">
                  <c:v>2</c:v>
                </c:pt>
                <c:pt idx="96">
                  <c:v>1</c:v>
                </c:pt>
                <c:pt idx="97">
                  <c:v>1</c:v>
                </c:pt>
                <c:pt idx="98">
                  <c:v>2</c:v>
                </c:pt>
                <c:pt idx="99">
                  <c:v>3</c:v>
                </c:pt>
                <c:pt idx="102">
                  <c:v>1</c:v>
                </c:pt>
                <c:pt idx="103">
                  <c:v>2</c:v>
                </c:pt>
                <c:pt idx="104">
                  <c:v>3</c:v>
                </c:pt>
                <c:pt idx="106">
                  <c:v>3</c:v>
                </c:pt>
                <c:pt idx="107">
                  <c:v>2</c:v>
                </c:pt>
                <c:pt idx="108">
                  <c:v>6</c:v>
                </c:pt>
                <c:pt idx="110">
                  <c:v>3</c:v>
                </c:pt>
                <c:pt idx="113">
                  <c:v>1</c:v>
                </c:pt>
                <c:pt idx="114">
                  <c:v>5</c:v>
                </c:pt>
                <c:pt idx="116">
                  <c:v>2</c:v>
                </c:pt>
                <c:pt idx="117">
                  <c:v>3</c:v>
                </c:pt>
                <c:pt idx="118">
                  <c:v>1</c:v>
                </c:pt>
                <c:pt idx="119">
                  <c:v>3</c:v>
                </c:pt>
                <c:pt idx="121">
                  <c:v>2</c:v>
                </c:pt>
                <c:pt idx="123">
                  <c:v>1</c:v>
                </c:pt>
                <c:pt idx="124">
                  <c:v>1</c:v>
                </c:pt>
                <c:pt idx="125">
                  <c:v>1</c:v>
                </c:pt>
                <c:pt idx="126">
                  <c:v>2</c:v>
                </c:pt>
                <c:pt idx="127">
                  <c:v>2</c:v>
                </c:pt>
                <c:pt idx="128">
                  <c:v>1</c:v>
                </c:pt>
                <c:pt idx="129">
                  <c:v>3</c:v>
                </c:pt>
                <c:pt idx="130">
                  <c:v>1</c:v>
                </c:pt>
                <c:pt idx="131">
                  <c:v>2</c:v>
                </c:pt>
                <c:pt idx="132">
                  <c:v>1</c:v>
                </c:pt>
                <c:pt idx="134">
                  <c:v>2</c:v>
                </c:pt>
                <c:pt idx="135">
                  <c:v>2</c:v>
                </c:pt>
                <c:pt idx="136">
                  <c:v>2</c:v>
                </c:pt>
                <c:pt idx="137">
                  <c:v>1</c:v>
                </c:pt>
                <c:pt idx="138">
                  <c:v>2</c:v>
                </c:pt>
                <c:pt idx="143">
                  <c:v>2</c:v>
                </c:pt>
                <c:pt idx="144">
                  <c:v>2</c:v>
                </c:pt>
                <c:pt idx="147">
                  <c:v>1</c:v>
                </c:pt>
                <c:pt idx="150">
                  <c:v>1</c:v>
                </c:pt>
                <c:pt idx="151">
                  <c:v>2</c:v>
                </c:pt>
                <c:pt idx="152">
                  <c:v>1</c:v>
                </c:pt>
                <c:pt idx="153">
                  <c:v>1</c:v>
                </c:pt>
                <c:pt idx="154">
                  <c:v>1</c:v>
                </c:pt>
                <c:pt idx="157">
                  <c:v>1</c:v>
                </c:pt>
                <c:pt idx="160">
                  <c:v>1</c:v>
                </c:pt>
                <c:pt idx="162">
                  <c:v>1</c:v>
                </c:pt>
                <c:pt idx="164">
                  <c:v>2</c:v>
                </c:pt>
                <c:pt idx="165">
                  <c:v>1</c:v>
                </c:pt>
                <c:pt idx="166">
                  <c:v>2</c:v>
                </c:pt>
                <c:pt idx="167">
                  <c:v>1</c:v>
                </c:pt>
                <c:pt idx="168">
                  <c:v>1</c:v>
                </c:pt>
                <c:pt idx="169">
                  <c:v>1</c:v>
                </c:pt>
                <c:pt idx="170">
                  <c:v>1</c:v>
                </c:pt>
                <c:pt idx="172">
                  <c:v>1</c:v>
                </c:pt>
                <c:pt idx="173">
                  <c:v>2</c:v>
                </c:pt>
                <c:pt idx="174">
                  <c:v>1</c:v>
                </c:pt>
                <c:pt idx="175">
                  <c:v>2</c:v>
                </c:pt>
                <c:pt idx="176">
                  <c:v>1</c:v>
                </c:pt>
                <c:pt idx="178">
                  <c:v>2</c:v>
                </c:pt>
                <c:pt idx="179">
                  <c:v>1</c:v>
                </c:pt>
                <c:pt idx="180">
                  <c:v>1</c:v>
                </c:pt>
                <c:pt idx="181">
                  <c:v>1</c:v>
                </c:pt>
                <c:pt idx="182">
                  <c:v>1</c:v>
                </c:pt>
                <c:pt idx="183">
                  <c:v>1</c:v>
                </c:pt>
                <c:pt idx="184">
                  <c:v>2</c:v>
                </c:pt>
                <c:pt idx="185">
                  <c:v>1</c:v>
                </c:pt>
                <c:pt idx="186">
                  <c:v>1</c:v>
                </c:pt>
                <c:pt idx="187">
                  <c:v>1</c:v>
                </c:pt>
                <c:pt idx="188">
                  <c:v>1</c:v>
                </c:pt>
                <c:pt idx="189">
                  <c:v>2</c:v>
                </c:pt>
                <c:pt idx="190">
                  <c:v>2</c:v>
                </c:pt>
                <c:pt idx="191">
                  <c:v>2</c:v>
                </c:pt>
                <c:pt idx="193">
                  <c:v>1</c:v>
                </c:pt>
                <c:pt idx="194">
                  <c:v>1</c:v>
                </c:pt>
                <c:pt idx="195">
                  <c:v>1</c:v>
                </c:pt>
                <c:pt idx="197">
                  <c:v>3</c:v>
                </c:pt>
                <c:pt idx="198">
                  <c:v>1</c:v>
                </c:pt>
                <c:pt idx="199">
                  <c:v>1</c:v>
                </c:pt>
                <c:pt idx="200">
                  <c:v>1</c:v>
                </c:pt>
                <c:pt idx="201">
                  <c:v>1</c:v>
                </c:pt>
                <c:pt idx="202">
                  <c:v>2</c:v>
                </c:pt>
                <c:pt idx="203">
                  <c:v>1</c:v>
                </c:pt>
                <c:pt idx="204">
                  <c:v>3</c:v>
                </c:pt>
                <c:pt idx="210">
                  <c:v>2</c:v>
                </c:pt>
                <c:pt idx="211">
                  <c:v>1</c:v>
                </c:pt>
                <c:pt idx="214">
                  <c:v>2</c:v>
                </c:pt>
                <c:pt idx="217">
                  <c:v>1</c:v>
                </c:pt>
                <c:pt idx="218">
                  <c:v>1</c:v>
                </c:pt>
                <c:pt idx="219">
                  <c:v>2</c:v>
                </c:pt>
                <c:pt idx="222">
                  <c:v>1</c:v>
                </c:pt>
                <c:pt idx="225">
                  <c:v>1</c:v>
                </c:pt>
                <c:pt idx="228">
                  <c:v>1</c:v>
                </c:pt>
                <c:pt idx="230">
                  <c:v>2</c:v>
                </c:pt>
                <c:pt idx="231">
                  <c:v>1</c:v>
                </c:pt>
                <c:pt idx="233">
                  <c:v>3</c:v>
                </c:pt>
                <c:pt idx="234">
                  <c:v>4</c:v>
                </c:pt>
                <c:pt idx="235">
                  <c:v>2</c:v>
                </c:pt>
                <c:pt idx="236">
                  <c:v>1</c:v>
                </c:pt>
                <c:pt idx="237">
                  <c:v>2</c:v>
                </c:pt>
                <c:pt idx="242">
                  <c:v>1</c:v>
                </c:pt>
                <c:pt idx="243">
                  <c:v>1</c:v>
                </c:pt>
                <c:pt idx="244">
                  <c:v>1</c:v>
                </c:pt>
                <c:pt idx="245">
                  <c:v>2</c:v>
                </c:pt>
                <c:pt idx="246">
                  <c:v>2</c:v>
                </c:pt>
                <c:pt idx="248">
                  <c:v>2</c:v>
                </c:pt>
                <c:pt idx="251">
                  <c:v>2</c:v>
                </c:pt>
                <c:pt idx="252">
                  <c:v>1</c:v>
                </c:pt>
                <c:pt idx="255">
                  <c:v>1</c:v>
                </c:pt>
                <c:pt idx="259">
                  <c:v>2</c:v>
                </c:pt>
                <c:pt idx="260">
                  <c:v>5</c:v>
                </c:pt>
                <c:pt idx="261">
                  <c:v>1</c:v>
                </c:pt>
                <c:pt idx="262">
                  <c:v>1</c:v>
                </c:pt>
                <c:pt idx="264">
                  <c:v>1</c:v>
                </c:pt>
                <c:pt idx="266">
                  <c:v>1</c:v>
                </c:pt>
                <c:pt idx="268">
                  <c:v>2</c:v>
                </c:pt>
                <c:pt idx="270">
                  <c:v>1</c:v>
                </c:pt>
                <c:pt idx="271">
                  <c:v>1</c:v>
                </c:pt>
                <c:pt idx="276">
                  <c:v>1</c:v>
                </c:pt>
                <c:pt idx="277">
                  <c:v>1</c:v>
                </c:pt>
                <c:pt idx="278">
                  <c:v>1</c:v>
                </c:pt>
                <c:pt idx="279">
                  <c:v>1</c:v>
                </c:pt>
                <c:pt idx="280">
                  <c:v>1</c:v>
                </c:pt>
                <c:pt idx="281">
                  <c:v>2</c:v>
                </c:pt>
                <c:pt idx="282">
                  <c:v>1</c:v>
                </c:pt>
                <c:pt idx="284">
                  <c:v>1</c:v>
                </c:pt>
                <c:pt idx="287">
                  <c:v>1</c:v>
                </c:pt>
                <c:pt idx="288">
                  <c:v>3</c:v>
                </c:pt>
                <c:pt idx="290">
                  <c:v>1</c:v>
                </c:pt>
                <c:pt idx="292">
                  <c:v>1</c:v>
                </c:pt>
                <c:pt idx="293">
                  <c:v>2</c:v>
                </c:pt>
                <c:pt idx="294">
                  <c:v>2</c:v>
                </c:pt>
                <c:pt idx="295">
                  <c:v>1</c:v>
                </c:pt>
                <c:pt idx="297">
                  <c:v>2</c:v>
                </c:pt>
                <c:pt idx="299">
                  <c:v>1</c:v>
                </c:pt>
                <c:pt idx="300">
                  <c:v>1</c:v>
                </c:pt>
                <c:pt idx="303">
                  <c:v>1</c:v>
                </c:pt>
                <c:pt idx="304">
                  <c:v>1</c:v>
                </c:pt>
                <c:pt idx="305">
                  <c:v>3</c:v>
                </c:pt>
                <c:pt idx="308">
                  <c:v>2</c:v>
                </c:pt>
                <c:pt idx="309">
                  <c:v>2</c:v>
                </c:pt>
                <c:pt idx="310">
                  <c:v>2</c:v>
                </c:pt>
                <c:pt idx="311">
                  <c:v>2</c:v>
                </c:pt>
                <c:pt idx="312">
                  <c:v>1</c:v>
                </c:pt>
                <c:pt idx="313">
                  <c:v>1</c:v>
                </c:pt>
                <c:pt idx="315">
                  <c:v>2</c:v>
                </c:pt>
                <c:pt idx="317">
                  <c:v>2</c:v>
                </c:pt>
                <c:pt idx="318">
                  <c:v>1</c:v>
                </c:pt>
                <c:pt idx="320">
                  <c:v>2</c:v>
                </c:pt>
                <c:pt idx="322">
                  <c:v>2</c:v>
                </c:pt>
                <c:pt idx="325">
                  <c:v>1</c:v>
                </c:pt>
                <c:pt idx="326">
                  <c:v>1</c:v>
                </c:pt>
                <c:pt idx="327">
                  <c:v>1</c:v>
                </c:pt>
                <c:pt idx="330">
                  <c:v>2</c:v>
                </c:pt>
                <c:pt idx="331">
                  <c:v>1</c:v>
                </c:pt>
                <c:pt idx="334">
                  <c:v>2</c:v>
                </c:pt>
                <c:pt idx="335">
                  <c:v>1</c:v>
                </c:pt>
                <c:pt idx="336">
                  <c:v>2</c:v>
                </c:pt>
                <c:pt idx="337">
                  <c:v>1</c:v>
                </c:pt>
                <c:pt idx="340">
                  <c:v>1</c:v>
                </c:pt>
                <c:pt idx="342">
                  <c:v>3</c:v>
                </c:pt>
                <c:pt idx="343">
                  <c:v>1</c:v>
                </c:pt>
                <c:pt idx="345">
                  <c:v>2</c:v>
                </c:pt>
                <c:pt idx="347">
                  <c:v>2</c:v>
                </c:pt>
                <c:pt idx="348">
                  <c:v>3</c:v>
                </c:pt>
                <c:pt idx="350">
                  <c:v>1</c:v>
                </c:pt>
                <c:pt idx="352">
                  <c:v>2</c:v>
                </c:pt>
                <c:pt idx="355">
                  <c:v>2</c:v>
                </c:pt>
                <c:pt idx="356">
                  <c:v>1</c:v>
                </c:pt>
                <c:pt idx="358">
                  <c:v>1</c:v>
                </c:pt>
                <c:pt idx="359">
                  <c:v>2</c:v>
                </c:pt>
                <c:pt idx="360">
                  <c:v>2</c:v>
                </c:pt>
                <c:pt idx="361">
                  <c:v>1</c:v>
                </c:pt>
                <c:pt idx="362">
                  <c:v>1</c:v>
                </c:pt>
                <c:pt idx="363">
                  <c:v>3</c:v>
                </c:pt>
                <c:pt idx="364">
                  <c:v>1</c:v>
                </c:pt>
                <c:pt idx="367">
                  <c:v>2</c:v>
                </c:pt>
                <c:pt idx="370">
                  <c:v>1</c:v>
                </c:pt>
                <c:pt idx="371">
                  <c:v>1</c:v>
                </c:pt>
                <c:pt idx="373">
                  <c:v>1</c:v>
                </c:pt>
                <c:pt idx="374">
                  <c:v>1</c:v>
                </c:pt>
                <c:pt idx="375">
                  <c:v>1</c:v>
                </c:pt>
                <c:pt idx="376">
                  <c:v>1</c:v>
                </c:pt>
                <c:pt idx="379">
                  <c:v>1</c:v>
                </c:pt>
                <c:pt idx="380">
                  <c:v>1</c:v>
                </c:pt>
                <c:pt idx="383">
                  <c:v>1</c:v>
                </c:pt>
                <c:pt idx="384">
                  <c:v>1</c:v>
                </c:pt>
                <c:pt idx="388">
                  <c:v>2</c:v>
                </c:pt>
                <c:pt idx="389">
                  <c:v>1</c:v>
                </c:pt>
                <c:pt idx="392">
                  <c:v>2</c:v>
                </c:pt>
                <c:pt idx="393">
                  <c:v>1</c:v>
                </c:pt>
                <c:pt idx="394">
                  <c:v>1</c:v>
                </c:pt>
                <c:pt idx="395">
                  <c:v>2</c:v>
                </c:pt>
                <c:pt idx="396">
                  <c:v>1</c:v>
                </c:pt>
                <c:pt idx="397">
                  <c:v>1</c:v>
                </c:pt>
                <c:pt idx="400">
                  <c:v>2</c:v>
                </c:pt>
                <c:pt idx="401">
                  <c:v>3</c:v>
                </c:pt>
                <c:pt idx="402">
                  <c:v>1</c:v>
                </c:pt>
                <c:pt idx="404">
                  <c:v>2</c:v>
                </c:pt>
                <c:pt idx="405">
                  <c:v>1</c:v>
                </c:pt>
                <c:pt idx="407">
                  <c:v>3</c:v>
                </c:pt>
                <c:pt idx="408">
                  <c:v>1</c:v>
                </c:pt>
                <c:pt idx="409">
                  <c:v>1</c:v>
                </c:pt>
                <c:pt idx="410">
                  <c:v>3</c:v>
                </c:pt>
                <c:pt idx="411">
                  <c:v>1</c:v>
                </c:pt>
                <c:pt idx="413">
                  <c:v>1</c:v>
                </c:pt>
                <c:pt idx="415">
                  <c:v>3</c:v>
                </c:pt>
                <c:pt idx="418">
                  <c:v>1</c:v>
                </c:pt>
                <c:pt idx="419">
                  <c:v>1</c:v>
                </c:pt>
                <c:pt idx="422">
                  <c:v>1</c:v>
                </c:pt>
                <c:pt idx="427">
                  <c:v>1</c:v>
                </c:pt>
                <c:pt idx="429">
                  <c:v>2</c:v>
                </c:pt>
                <c:pt idx="432">
                  <c:v>2</c:v>
                </c:pt>
                <c:pt idx="434">
                  <c:v>1</c:v>
                </c:pt>
                <c:pt idx="435">
                  <c:v>1</c:v>
                </c:pt>
                <c:pt idx="437">
                  <c:v>2</c:v>
                </c:pt>
                <c:pt idx="440">
                  <c:v>2</c:v>
                </c:pt>
                <c:pt idx="441">
                  <c:v>2</c:v>
                </c:pt>
                <c:pt idx="443">
                  <c:v>1</c:v>
                </c:pt>
                <c:pt idx="444">
                  <c:v>1</c:v>
                </c:pt>
                <c:pt idx="445">
                  <c:v>1</c:v>
                </c:pt>
                <c:pt idx="446">
                  <c:v>1</c:v>
                </c:pt>
                <c:pt idx="448">
                  <c:v>1</c:v>
                </c:pt>
                <c:pt idx="449">
                  <c:v>1</c:v>
                </c:pt>
                <c:pt idx="450">
                  <c:v>1</c:v>
                </c:pt>
                <c:pt idx="451">
                  <c:v>2</c:v>
                </c:pt>
                <c:pt idx="452">
                  <c:v>1</c:v>
                </c:pt>
                <c:pt idx="453">
                  <c:v>2</c:v>
                </c:pt>
                <c:pt idx="455">
                  <c:v>1</c:v>
                </c:pt>
                <c:pt idx="456">
                  <c:v>1</c:v>
                </c:pt>
                <c:pt idx="461">
                  <c:v>3</c:v>
                </c:pt>
                <c:pt idx="463">
                  <c:v>2</c:v>
                </c:pt>
                <c:pt idx="465">
                  <c:v>1</c:v>
                </c:pt>
                <c:pt idx="467">
                  <c:v>1</c:v>
                </c:pt>
                <c:pt idx="470">
                  <c:v>1</c:v>
                </c:pt>
                <c:pt idx="474">
                  <c:v>2</c:v>
                </c:pt>
                <c:pt idx="475">
                  <c:v>1</c:v>
                </c:pt>
                <c:pt idx="477">
                  <c:v>2</c:v>
                </c:pt>
                <c:pt idx="478">
                  <c:v>1</c:v>
                </c:pt>
                <c:pt idx="483">
                  <c:v>1</c:v>
                </c:pt>
                <c:pt idx="484">
                  <c:v>1</c:v>
                </c:pt>
                <c:pt idx="485">
                  <c:v>2</c:v>
                </c:pt>
                <c:pt idx="486">
                  <c:v>1</c:v>
                </c:pt>
                <c:pt idx="489">
                  <c:v>1</c:v>
                </c:pt>
                <c:pt idx="490">
                  <c:v>3</c:v>
                </c:pt>
                <c:pt idx="492">
                  <c:v>1</c:v>
                </c:pt>
                <c:pt idx="494">
                  <c:v>1</c:v>
                </c:pt>
                <c:pt idx="495">
                  <c:v>1</c:v>
                </c:pt>
                <c:pt idx="496">
                  <c:v>1</c:v>
                </c:pt>
                <c:pt idx="497">
                  <c:v>1</c:v>
                </c:pt>
                <c:pt idx="500">
                  <c:v>2</c:v>
                </c:pt>
                <c:pt idx="501">
                  <c:v>1</c:v>
                </c:pt>
                <c:pt idx="503">
                  <c:v>1</c:v>
                </c:pt>
                <c:pt idx="506">
                  <c:v>1</c:v>
                </c:pt>
                <c:pt idx="507">
                  <c:v>1</c:v>
                </c:pt>
                <c:pt idx="511">
                  <c:v>1</c:v>
                </c:pt>
                <c:pt idx="512">
                  <c:v>2</c:v>
                </c:pt>
                <c:pt idx="513">
                  <c:v>1</c:v>
                </c:pt>
                <c:pt idx="516">
                  <c:v>2</c:v>
                </c:pt>
                <c:pt idx="517">
                  <c:v>1</c:v>
                </c:pt>
                <c:pt idx="518">
                  <c:v>2</c:v>
                </c:pt>
                <c:pt idx="519">
                  <c:v>1</c:v>
                </c:pt>
                <c:pt idx="520">
                  <c:v>1</c:v>
                </c:pt>
                <c:pt idx="521">
                  <c:v>1</c:v>
                </c:pt>
                <c:pt idx="523">
                  <c:v>1</c:v>
                </c:pt>
                <c:pt idx="528">
                  <c:v>1</c:v>
                </c:pt>
                <c:pt idx="530">
                  <c:v>1</c:v>
                </c:pt>
                <c:pt idx="533">
                  <c:v>1</c:v>
                </c:pt>
                <c:pt idx="534">
                  <c:v>1</c:v>
                </c:pt>
                <c:pt idx="535">
                  <c:v>1</c:v>
                </c:pt>
                <c:pt idx="536">
                  <c:v>1</c:v>
                </c:pt>
                <c:pt idx="537">
                  <c:v>3</c:v>
                </c:pt>
                <c:pt idx="538">
                  <c:v>2</c:v>
                </c:pt>
                <c:pt idx="540">
                  <c:v>3</c:v>
                </c:pt>
                <c:pt idx="541">
                  <c:v>1</c:v>
                </c:pt>
                <c:pt idx="544">
                  <c:v>1</c:v>
                </c:pt>
                <c:pt idx="548">
                  <c:v>1</c:v>
                </c:pt>
                <c:pt idx="552">
                  <c:v>1</c:v>
                </c:pt>
                <c:pt idx="554">
                  <c:v>1</c:v>
                </c:pt>
                <c:pt idx="555">
                  <c:v>1</c:v>
                </c:pt>
                <c:pt idx="558">
                  <c:v>1</c:v>
                </c:pt>
                <c:pt idx="567">
                  <c:v>1</c:v>
                </c:pt>
                <c:pt idx="569">
                  <c:v>1</c:v>
                </c:pt>
                <c:pt idx="570">
                  <c:v>1</c:v>
                </c:pt>
                <c:pt idx="572">
                  <c:v>1</c:v>
                </c:pt>
                <c:pt idx="573">
                  <c:v>1</c:v>
                </c:pt>
                <c:pt idx="575">
                  <c:v>1</c:v>
                </c:pt>
                <c:pt idx="576">
                  <c:v>1</c:v>
                </c:pt>
                <c:pt idx="579">
                  <c:v>1</c:v>
                </c:pt>
                <c:pt idx="580">
                  <c:v>1</c:v>
                </c:pt>
                <c:pt idx="581">
                  <c:v>1</c:v>
                </c:pt>
                <c:pt idx="582">
                  <c:v>1</c:v>
                </c:pt>
                <c:pt idx="586">
                  <c:v>1</c:v>
                </c:pt>
                <c:pt idx="588">
                  <c:v>1</c:v>
                </c:pt>
                <c:pt idx="592">
                  <c:v>1</c:v>
                </c:pt>
                <c:pt idx="595">
                  <c:v>1</c:v>
                </c:pt>
                <c:pt idx="596">
                  <c:v>1</c:v>
                </c:pt>
                <c:pt idx="598">
                  <c:v>1</c:v>
                </c:pt>
                <c:pt idx="599">
                  <c:v>1</c:v>
                </c:pt>
                <c:pt idx="601">
                  <c:v>1</c:v>
                </c:pt>
                <c:pt idx="604">
                  <c:v>1</c:v>
                </c:pt>
                <c:pt idx="605">
                  <c:v>1</c:v>
                </c:pt>
                <c:pt idx="606">
                  <c:v>1</c:v>
                </c:pt>
                <c:pt idx="607">
                  <c:v>1</c:v>
                </c:pt>
                <c:pt idx="609">
                  <c:v>2</c:v>
                </c:pt>
                <c:pt idx="610">
                  <c:v>2</c:v>
                </c:pt>
                <c:pt idx="613">
                  <c:v>1</c:v>
                </c:pt>
                <c:pt idx="616">
                  <c:v>1</c:v>
                </c:pt>
                <c:pt idx="617">
                  <c:v>1</c:v>
                </c:pt>
                <c:pt idx="619">
                  <c:v>1</c:v>
                </c:pt>
                <c:pt idx="620">
                  <c:v>1</c:v>
                </c:pt>
                <c:pt idx="622">
                  <c:v>1</c:v>
                </c:pt>
                <c:pt idx="623">
                  <c:v>2</c:v>
                </c:pt>
                <c:pt idx="628">
                  <c:v>1</c:v>
                </c:pt>
                <c:pt idx="629">
                  <c:v>1</c:v>
                </c:pt>
                <c:pt idx="631">
                  <c:v>1</c:v>
                </c:pt>
                <c:pt idx="633">
                  <c:v>1</c:v>
                </c:pt>
                <c:pt idx="635">
                  <c:v>1</c:v>
                </c:pt>
                <c:pt idx="636">
                  <c:v>1</c:v>
                </c:pt>
                <c:pt idx="638">
                  <c:v>1</c:v>
                </c:pt>
                <c:pt idx="639">
                  <c:v>3</c:v>
                </c:pt>
                <c:pt idx="641">
                  <c:v>1</c:v>
                </c:pt>
                <c:pt idx="642">
                  <c:v>1</c:v>
                </c:pt>
                <c:pt idx="643">
                  <c:v>2</c:v>
                </c:pt>
                <c:pt idx="646">
                  <c:v>1</c:v>
                </c:pt>
                <c:pt idx="647">
                  <c:v>1</c:v>
                </c:pt>
                <c:pt idx="649">
                  <c:v>2</c:v>
                </c:pt>
                <c:pt idx="651">
                  <c:v>1</c:v>
                </c:pt>
                <c:pt idx="657">
                  <c:v>1</c:v>
                </c:pt>
                <c:pt idx="660">
                  <c:v>1</c:v>
                </c:pt>
                <c:pt idx="663">
                  <c:v>1</c:v>
                </c:pt>
                <c:pt idx="665">
                  <c:v>1</c:v>
                </c:pt>
                <c:pt idx="672">
                  <c:v>1</c:v>
                </c:pt>
                <c:pt idx="673">
                  <c:v>1</c:v>
                </c:pt>
                <c:pt idx="676">
                  <c:v>2</c:v>
                </c:pt>
                <c:pt idx="678">
                  <c:v>1</c:v>
                </c:pt>
                <c:pt idx="680">
                  <c:v>2</c:v>
                </c:pt>
                <c:pt idx="681">
                  <c:v>1</c:v>
                </c:pt>
                <c:pt idx="682">
                  <c:v>1</c:v>
                </c:pt>
                <c:pt idx="683">
                  <c:v>2</c:v>
                </c:pt>
                <c:pt idx="684">
                  <c:v>1</c:v>
                </c:pt>
                <c:pt idx="685">
                  <c:v>1</c:v>
                </c:pt>
                <c:pt idx="687">
                  <c:v>1</c:v>
                </c:pt>
                <c:pt idx="688">
                  <c:v>1</c:v>
                </c:pt>
                <c:pt idx="694">
                  <c:v>1</c:v>
                </c:pt>
                <c:pt idx="696">
                  <c:v>1</c:v>
                </c:pt>
                <c:pt idx="697">
                  <c:v>1</c:v>
                </c:pt>
                <c:pt idx="699">
                  <c:v>1</c:v>
                </c:pt>
                <c:pt idx="703">
                  <c:v>2</c:v>
                </c:pt>
                <c:pt idx="705">
                  <c:v>1</c:v>
                </c:pt>
                <c:pt idx="713">
                  <c:v>2</c:v>
                </c:pt>
                <c:pt idx="714">
                  <c:v>2</c:v>
                </c:pt>
                <c:pt idx="718">
                  <c:v>1</c:v>
                </c:pt>
                <c:pt idx="719">
                  <c:v>1</c:v>
                </c:pt>
                <c:pt idx="724">
                  <c:v>1</c:v>
                </c:pt>
                <c:pt idx="726">
                  <c:v>1</c:v>
                </c:pt>
                <c:pt idx="727">
                  <c:v>1</c:v>
                </c:pt>
                <c:pt idx="740">
                  <c:v>1</c:v>
                </c:pt>
                <c:pt idx="742">
                  <c:v>1</c:v>
                </c:pt>
                <c:pt idx="743">
                  <c:v>1</c:v>
                </c:pt>
                <c:pt idx="744">
                  <c:v>2</c:v>
                </c:pt>
                <c:pt idx="746">
                  <c:v>2</c:v>
                </c:pt>
                <c:pt idx="749">
                  <c:v>3</c:v>
                </c:pt>
                <c:pt idx="750">
                  <c:v>1</c:v>
                </c:pt>
                <c:pt idx="754">
                  <c:v>2</c:v>
                </c:pt>
                <c:pt idx="755">
                  <c:v>1</c:v>
                </c:pt>
                <c:pt idx="756">
                  <c:v>1</c:v>
                </c:pt>
                <c:pt idx="757">
                  <c:v>1</c:v>
                </c:pt>
                <c:pt idx="760">
                  <c:v>1</c:v>
                </c:pt>
                <c:pt idx="763">
                  <c:v>1</c:v>
                </c:pt>
                <c:pt idx="771">
                  <c:v>1</c:v>
                </c:pt>
                <c:pt idx="775">
                  <c:v>1</c:v>
                </c:pt>
                <c:pt idx="776">
                  <c:v>1</c:v>
                </c:pt>
                <c:pt idx="779">
                  <c:v>1</c:v>
                </c:pt>
                <c:pt idx="780">
                  <c:v>1</c:v>
                </c:pt>
                <c:pt idx="781">
                  <c:v>1</c:v>
                </c:pt>
                <c:pt idx="787">
                  <c:v>1</c:v>
                </c:pt>
                <c:pt idx="789">
                  <c:v>2</c:v>
                </c:pt>
                <c:pt idx="791">
                  <c:v>1</c:v>
                </c:pt>
                <c:pt idx="793">
                  <c:v>1</c:v>
                </c:pt>
                <c:pt idx="794">
                  <c:v>1</c:v>
                </c:pt>
                <c:pt idx="795">
                  <c:v>1</c:v>
                </c:pt>
                <c:pt idx="796">
                  <c:v>1</c:v>
                </c:pt>
                <c:pt idx="798">
                  <c:v>2</c:v>
                </c:pt>
                <c:pt idx="810">
                  <c:v>1</c:v>
                </c:pt>
                <c:pt idx="813">
                  <c:v>1</c:v>
                </c:pt>
                <c:pt idx="816">
                  <c:v>2</c:v>
                </c:pt>
                <c:pt idx="818">
                  <c:v>1</c:v>
                </c:pt>
                <c:pt idx="820">
                  <c:v>1</c:v>
                </c:pt>
                <c:pt idx="821">
                  <c:v>1</c:v>
                </c:pt>
                <c:pt idx="825">
                  <c:v>1</c:v>
                </c:pt>
                <c:pt idx="826">
                  <c:v>2</c:v>
                </c:pt>
                <c:pt idx="828">
                  <c:v>1</c:v>
                </c:pt>
                <c:pt idx="831">
                  <c:v>1</c:v>
                </c:pt>
                <c:pt idx="833">
                  <c:v>1</c:v>
                </c:pt>
                <c:pt idx="835">
                  <c:v>1</c:v>
                </c:pt>
                <c:pt idx="836">
                  <c:v>2</c:v>
                </c:pt>
                <c:pt idx="837">
                  <c:v>1</c:v>
                </c:pt>
                <c:pt idx="845">
                  <c:v>1</c:v>
                </c:pt>
                <c:pt idx="848">
                  <c:v>1</c:v>
                </c:pt>
                <c:pt idx="856">
                  <c:v>1</c:v>
                </c:pt>
                <c:pt idx="863">
                  <c:v>1</c:v>
                </c:pt>
                <c:pt idx="864">
                  <c:v>1</c:v>
                </c:pt>
                <c:pt idx="865">
                  <c:v>1</c:v>
                </c:pt>
                <c:pt idx="871">
                  <c:v>2</c:v>
                </c:pt>
                <c:pt idx="873">
                  <c:v>3</c:v>
                </c:pt>
                <c:pt idx="874">
                  <c:v>1</c:v>
                </c:pt>
                <c:pt idx="877">
                  <c:v>1</c:v>
                </c:pt>
                <c:pt idx="882">
                  <c:v>1</c:v>
                </c:pt>
                <c:pt idx="883">
                  <c:v>1</c:v>
                </c:pt>
                <c:pt idx="885">
                  <c:v>2</c:v>
                </c:pt>
                <c:pt idx="887">
                  <c:v>1</c:v>
                </c:pt>
                <c:pt idx="890">
                  <c:v>1</c:v>
                </c:pt>
                <c:pt idx="891">
                  <c:v>1</c:v>
                </c:pt>
                <c:pt idx="894">
                  <c:v>1</c:v>
                </c:pt>
                <c:pt idx="895">
                  <c:v>1</c:v>
                </c:pt>
                <c:pt idx="897">
                  <c:v>2</c:v>
                </c:pt>
                <c:pt idx="900">
                  <c:v>1</c:v>
                </c:pt>
                <c:pt idx="902">
                  <c:v>1</c:v>
                </c:pt>
                <c:pt idx="904">
                  <c:v>1</c:v>
                </c:pt>
                <c:pt idx="907">
                  <c:v>1</c:v>
                </c:pt>
                <c:pt idx="911">
                  <c:v>1</c:v>
                </c:pt>
                <c:pt idx="912">
                  <c:v>1</c:v>
                </c:pt>
                <c:pt idx="913">
                  <c:v>1</c:v>
                </c:pt>
                <c:pt idx="916">
                  <c:v>2</c:v>
                </c:pt>
                <c:pt idx="917">
                  <c:v>2</c:v>
                </c:pt>
                <c:pt idx="923">
                  <c:v>1</c:v>
                </c:pt>
                <c:pt idx="924">
                  <c:v>2</c:v>
                </c:pt>
                <c:pt idx="925">
                  <c:v>1</c:v>
                </c:pt>
                <c:pt idx="929">
                  <c:v>1</c:v>
                </c:pt>
                <c:pt idx="930">
                  <c:v>1</c:v>
                </c:pt>
                <c:pt idx="936">
                  <c:v>1</c:v>
                </c:pt>
                <c:pt idx="938">
                  <c:v>1</c:v>
                </c:pt>
                <c:pt idx="940">
                  <c:v>1</c:v>
                </c:pt>
                <c:pt idx="941">
                  <c:v>1</c:v>
                </c:pt>
                <c:pt idx="942">
                  <c:v>2</c:v>
                </c:pt>
                <c:pt idx="945">
                  <c:v>2</c:v>
                </c:pt>
                <c:pt idx="946">
                  <c:v>1</c:v>
                </c:pt>
                <c:pt idx="947">
                  <c:v>1</c:v>
                </c:pt>
                <c:pt idx="951">
                  <c:v>1</c:v>
                </c:pt>
                <c:pt idx="953">
                  <c:v>1</c:v>
                </c:pt>
                <c:pt idx="954">
                  <c:v>1</c:v>
                </c:pt>
                <c:pt idx="955">
                  <c:v>1</c:v>
                </c:pt>
                <c:pt idx="958">
                  <c:v>1</c:v>
                </c:pt>
                <c:pt idx="961">
                  <c:v>2</c:v>
                </c:pt>
                <c:pt idx="962">
                  <c:v>2</c:v>
                </c:pt>
                <c:pt idx="963">
                  <c:v>2</c:v>
                </c:pt>
                <c:pt idx="966">
                  <c:v>1</c:v>
                </c:pt>
                <c:pt idx="968">
                  <c:v>1</c:v>
                </c:pt>
                <c:pt idx="970">
                  <c:v>2</c:v>
                </c:pt>
                <c:pt idx="973">
                  <c:v>1</c:v>
                </c:pt>
                <c:pt idx="974">
                  <c:v>3</c:v>
                </c:pt>
                <c:pt idx="975">
                  <c:v>1</c:v>
                </c:pt>
                <c:pt idx="977">
                  <c:v>2</c:v>
                </c:pt>
                <c:pt idx="978">
                  <c:v>1</c:v>
                </c:pt>
                <c:pt idx="980">
                  <c:v>1</c:v>
                </c:pt>
                <c:pt idx="981">
                  <c:v>1</c:v>
                </c:pt>
                <c:pt idx="984">
                  <c:v>1</c:v>
                </c:pt>
                <c:pt idx="987">
                  <c:v>1</c:v>
                </c:pt>
                <c:pt idx="988">
                  <c:v>1</c:v>
                </c:pt>
                <c:pt idx="992">
                  <c:v>1</c:v>
                </c:pt>
                <c:pt idx="993">
                  <c:v>1</c:v>
                </c:pt>
                <c:pt idx="994">
                  <c:v>1</c:v>
                </c:pt>
                <c:pt idx="997">
                  <c:v>1</c:v>
                </c:pt>
                <c:pt idx="999">
                  <c:v>1</c:v>
                </c:pt>
                <c:pt idx="1001">
                  <c:v>1</c:v>
                </c:pt>
                <c:pt idx="1003">
                  <c:v>1</c:v>
                </c:pt>
                <c:pt idx="1006">
                  <c:v>1</c:v>
                </c:pt>
                <c:pt idx="1007">
                  <c:v>1</c:v>
                </c:pt>
                <c:pt idx="1009">
                  <c:v>1</c:v>
                </c:pt>
                <c:pt idx="1016">
                  <c:v>1</c:v>
                </c:pt>
                <c:pt idx="1017">
                  <c:v>1</c:v>
                </c:pt>
                <c:pt idx="1023">
                  <c:v>1</c:v>
                </c:pt>
                <c:pt idx="1029">
                  <c:v>1</c:v>
                </c:pt>
                <c:pt idx="1031">
                  <c:v>1</c:v>
                </c:pt>
                <c:pt idx="1032">
                  <c:v>1</c:v>
                </c:pt>
                <c:pt idx="1033">
                  <c:v>2</c:v>
                </c:pt>
                <c:pt idx="1037">
                  <c:v>2</c:v>
                </c:pt>
                <c:pt idx="1041">
                  <c:v>1</c:v>
                </c:pt>
                <c:pt idx="1044">
                  <c:v>1</c:v>
                </c:pt>
                <c:pt idx="1046">
                  <c:v>1</c:v>
                </c:pt>
                <c:pt idx="1047">
                  <c:v>1</c:v>
                </c:pt>
                <c:pt idx="1048">
                  <c:v>1</c:v>
                </c:pt>
                <c:pt idx="1050">
                  <c:v>2</c:v>
                </c:pt>
                <c:pt idx="1053">
                  <c:v>1</c:v>
                </c:pt>
                <c:pt idx="1062">
                  <c:v>1</c:v>
                </c:pt>
                <c:pt idx="1063">
                  <c:v>1</c:v>
                </c:pt>
                <c:pt idx="1064">
                  <c:v>2</c:v>
                </c:pt>
                <c:pt idx="1066">
                  <c:v>1</c:v>
                </c:pt>
                <c:pt idx="1068">
                  <c:v>1</c:v>
                </c:pt>
                <c:pt idx="1070">
                  <c:v>1</c:v>
                </c:pt>
                <c:pt idx="1074">
                  <c:v>1</c:v>
                </c:pt>
                <c:pt idx="1078">
                  <c:v>2</c:v>
                </c:pt>
                <c:pt idx="1079">
                  <c:v>1</c:v>
                </c:pt>
                <c:pt idx="1081">
                  <c:v>1</c:v>
                </c:pt>
                <c:pt idx="1082">
                  <c:v>2</c:v>
                </c:pt>
                <c:pt idx="1083">
                  <c:v>1</c:v>
                </c:pt>
                <c:pt idx="1086">
                  <c:v>1</c:v>
                </c:pt>
                <c:pt idx="1087">
                  <c:v>1</c:v>
                </c:pt>
                <c:pt idx="1089">
                  <c:v>1</c:v>
                </c:pt>
                <c:pt idx="1093">
                  <c:v>1</c:v>
                </c:pt>
                <c:pt idx="1094">
                  <c:v>1</c:v>
                </c:pt>
                <c:pt idx="1098">
                  <c:v>1</c:v>
                </c:pt>
                <c:pt idx="1101">
                  <c:v>1</c:v>
                </c:pt>
                <c:pt idx="1104">
                  <c:v>1</c:v>
                </c:pt>
                <c:pt idx="1106">
                  <c:v>1</c:v>
                </c:pt>
                <c:pt idx="1112">
                  <c:v>1</c:v>
                </c:pt>
                <c:pt idx="1114">
                  <c:v>1</c:v>
                </c:pt>
                <c:pt idx="1121">
                  <c:v>1</c:v>
                </c:pt>
                <c:pt idx="1125">
                  <c:v>1</c:v>
                </c:pt>
                <c:pt idx="1128">
                  <c:v>1</c:v>
                </c:pt>
                <c:pt idx="1136">
                  <c:v>1</c:v>
                </c:pt>
                <c:pt idx="1137">
                  <c:v>1</c:v>
                </c:pt>
                <c:pt idx="1139">
                  <c:v>2</c:v>
                </c:pt>
                <c:pt idx="1144">
                  <c:v>1</c:v>
                </c:pt>
                <c:pt idx="1147">
                  <c:v>2</c:v>
                </c:pt>
                <c:pt idx="1149">
                  <c:v>1</c:v>
                </c:pt>
                <c:pt idx="1150">
                  <c:v>1</c:v>
                </c:pt>
                <c:pt idx="1154">
                  <c:v>1</c:v>
                </c:pt>
                <c:pt idx="1159">
                  <c:v>3</c:v>
                </c:pt>
                <c:pt idx="1160">
                  <c:v>2</c:v>
                </c:pt>
                <c:pt idx="1162">
                  <c:v>1</c:v>
                </c:pt>
                <c:pt idx="1165">
                  <c:v>1</c:v>
                </c:pt>
                <c:pt idx="1169">
                  <c:v>2</c:v>
                </c:pt>
                <c:pt idx="1170">
                  <c:v>1</c:v>
                </c:pt>
                <c:pt idx="1176">
                  <c:v>1</c:v>
                </c:pt>
                <c:pt idx="1177">
                  <c:v>1</c:v>
                </c:pt>
                <c:pt idx="1178">
                  <c:v>1</c:v>
                </c:pt>
                <c:pt idx="1179">
                  <c:v>1</c:v>
                </c:pt>
                <c:pt idx="1183">
                  <c:v>1</c:v>
                </c:pt>
                <c:pt idx="1184">
                  <c:v>1</c:v>
                </c:pt>
                <c:pt idx="1189">
                  <c:v>1</c:v>
                </c:pt>
                <c:pt idx="1195">
                  <c:v>1</c:v>
                </c:pt>
                <c:pt idx="1196">
                  <c:v>1</c:v>
                </c:pt>
                <c:pt idx="1197">
                  <c:v>1</c:v>
                </c:pt>
                <c:pt idx="1202">
                  <c:v>1</c:v>
                </c:pt>
                <c:pt idx="1204">
                  <c:v>1</c:v>
                </c:pt>
                <c:pt idx="1205">
                  <c:v>1</c:v>
                </c:pt>
                <c:pt idx="1209">
                  <c:v>1</c:v>
                </c:pt>
                <c:pt idx="1210">
                  <c:v>1</c:v>
                </c:pt>
                <c:pt idx="1213">
                  <c:v>1</c:v>
                </c:pt>
                <c:pt idx="1214">
                  <c:v>1</c:v>
                </c:pt>
                <c:pt idx="1217">
                  <c:v>1</c:v>
                </c:pt>
                <c:pt idx="1221">
                  <c:v>2</c:v>
                </c:pt>
                <c:pt idx="1224">
                  <c:v>1</c:v>
                </c:pt>
                <c:pt idx="1227">
                  <c:v>1</c:v>
                </c:pt>
                <c:pt idx="1231">
                  <c:v>1</c:v>
                </c:pt>
                <c:pt idx="1232">
                  <c:v>1</c:v>
                </c:pt>
                <c:pt idx="1234">
                  <c:v>1</c:v>
                </c:pt>
                <c:pt idx="1238">
                  <c:v>1</c:v>
                </c:pt>
                <c:pt idx="1243">
                  <c:v>2</c:v>
                </c:pt>
                <c:pt idx="1251">
                  <c:v>1</c:v>
                </c:pt>
                <c:pt idx="1253">
                  <c:v>1</c:v>
                </c:pt>
                <c:pt idx="1254">
                  <c:v>1</c:v>
                </c:pt>
                <c:pt idx="1255">
                  <c:v>1</c:v>
                </c:pt>
                <c:pt idx="1256">
                  <c:v>1</c:v>
                </c:pt>
                <c:pt idx="1261">
                  <c:v>1</c:v>
                </c:pt>
                <c:pt idx="1263">
                  <c:v>1</c:v>
                </c:pt>
                <c:pt idx="1265">
                  <c:v>1</c:v>
                </c:pt>
                <c:pt idx="1268">
                  <c:v>1</c:v>
                </c:pt>
                <c:pt idx="1272">
                  <c:v>1</c:v>
                </c:pt>
                <c:pt idx="1280">
                  <c:v>1</c:v>
                </c:pt>
                <c:pt idx="1281">
                  <c:v>1</c:v>
                </c:pt>
                <c:pt idx="1286">
                  <c:v>1</c:v>
                </c:pt>
                <c:pt idx="1288">
                  <c:v>1</c:v>
                </c:pt>
                <c:pt idx="1291">
                  <c:v>1</c:v>
                </c:pt>
                <c:pt idx="1292">
                  <c:v>1</c:v>
                </c:pt>
                <c:pt idx="1293">
                  <c:v>2</c:v>
                </c:pt>
                <c:pt idx="1295">
                  <c:v>2</c:v>
                </c:pt>
                <c:pt idx="1297">
                  <c:v>1</c:v>
                </c:pt>
                <c:pt idx="1300">
                  <c:v>2</c:v>
                </c:pt>
                <c:pt idx="1302">
                  <c:v>1</c:v>
                </c:pt>
                <c:pt idx="1306">
                  <c:v>2</c:v>
                </c:pt>
                <c:pt idx="1309">
                  <c:v>1</c:v>
                </c:pt>
                <c:pt idx="1310">
                  <c:v>1</c:v>
                </c:pt>
                <c:pt idx="1311">
                  <c:v>1</c:v>
                </c:pt>
                <c:pt idx="1315">
                  <c:v>1</c:v>
                </c:pt>
                <c:pt idx="1324">
                  <c:v>1</c:v>
                </c:pt>
                <c:pt idx="1343">
                  <c:v>1</c:v>
                </c:pt>
                <c:pt idx="1345">
                  <c:v>1</c:v>
                </c:pt>
                <c:pt idx="1346">
                  <c:v>1</c:v>
                </c:pt>
                <c:pt idx="1350">
                  <c:v>2</c:v>
                </c:pt>
                <c:pt idx="1352">
                  <c:v>2</c:v>
                </c:pt>
                <c:pt idx="1358">
                  <c:v>1</c:v>
                </c:pt>
                <c:pt idx="1360">
                  <c:v>1</c:v>
                </c:pt>
                <c:pt idx="1361">
                  <c:v>1</c:v>
                </c:pt>
                <c:pt idx="1366">
                  <c:v>2</c:v>
                </c:pt>
                <c:pt idx="1367">
                  <c:v>2</c:v>
                </c:pt>
                <c:pt idx="1368">
                  <c:v>1</c:v>
                </c:pt>
                <c:pt idx="1371">
                  <c:v>1</c:v>
                </c:pt>
                <c:pt idx="1375">
                  <c:v>1</c:v>
                </c:pt>
                <c:pt idx="1377">
                  <c:v>1</c:v>
                </c:pt>
                <c:pt idx="1378">
                  <c:v>1</c:v>
                </c:pt>
                <c:pt idx="1379">
                  <c:v>1</c:v>
                </c:pt>
                <c:pt idx="1380">
                  <c:v>2</c:v>
                </c:pt>
                <c:pt idx="1382">
                  <c:v>1</c:v>
                </c:pt>
                <c:pt idx="1383">
                  <c:v>2</c:v>
                </c:pt>
                <c:pt idx="1384">
                  <c:v>1</c:v>
                </c:pt>
                <c:pt idx="1386">
                  <c:v>2</c:v>
                </c:pt>
                <c:pt idx="1391">
                  <c:v>1</c:v>
                </c:pt>
                <c:pt idx="1393">
                  <c:v>1</c:v>
                </c:pt>
                <c:pt idx="1394">
                  <c:v>2</c:v>
                </c:pt>
                <c:pt idx="1400">
                  <c:v>1</c:v>
                </c:pt>
                <c:pt idx="1405">
                  <c:v>2</c:v>
                </c:pt>
                <c:pt idx="1407">
                  <c:v>1</c:v>
                </c:pt>
                <c:pt idx="1409">
                  <c:v>1</c:v>
                </c:pt>
                <c:pt idx="1410">
                  <c:v>1</c:v>
                </c:pt>
                <c:pt idx="1413">
                  <c:v>1</c:v>
                </c:pt>
                <c:pt idx="1417">
                  <c:v>1</c:v>
                </c:pt>
                <c:pt idx="1418">
                  <c:v>2</c:v>
                </c:pt>
                <c:pt idx="1419">
                  <c:v>2</c:v>
                </c:pt>
                <c:pt idx="1423">
                  <c:v>1</c:v>
                </c:pt>
                <c:pt idx="1425">
                  <c:v>2</c:v>
                </c:pt>
                <c:pt idx="1426">
                  <c:v>1</c:v>
                </c:pt>
                <c:pt idx="1429">
                  <c:v>2</c:v>
                </c:pt>
                <c:pt idx="1433">
                  <c:v>1</c:v>
                </c:pt>
                <c:pt idx="1443">
                  <c:v>1</c:v>
                </c:pt>
                <c:pt idx="1445">
                  <c:v>1</c:v>
                </c:pt>
                <c:pt idx="1448">
                  <c:v>1</c:v>
                </c:pt>
                <c:pt idx="1449">
                  <c:v>1</c:v>
                </c:pt>
                <c:pt idx="1451">
                  <c:v>1</c:v>
                </c:pt>
                <c:pt idx="1452">
                  <c:v>1</c:v>
                </c:pt>
                <c:pt idx="1453">
                  <c:v>1</c:v>
                </c:pt>
                <c:pt idx="1459">
                  <c:v>1</c:v>
                </c:pt>
                <c:pt idx="1460">
                  <c:v>1</c:v>
                </c:pt>
                <c:pt idx="1465">
                  <c:v>1</c:v>
                </c:pt>
                <c:pt idx="1466">
                  <c:v>1</c:v>
                </c:pt>
                <c:pt idx="1469">
                  <c:v>1</c:v>
                </c:pt>
                <c:pt idx="1470">
                  <c:v>2</c:v>
                </c:pt>
                <c:pt idx="1471">
                  <c:v>1</c:v>
                </c:pt>
                <c:pt idx="1472">
                  <c:v>2</c:v>
                </c:pt>
                <c:pt idx="1473">
                  <c:v>1</c:v>
                </c:pt>
                <c:pt idx="1476">
                  <c:v>1</c:v>
                </c:pt>
                <c:pt idx="1478">
                  <c:v>1</c:v>
                </c:pt>
                <c:pt idx="1481">
                  <c:v>1</c:v>
                </c:pt>
                <c:pt idx="1484">
                  <c:v>1</c:v>
                </c:pt>
                <c:pt idx="1486">
                  <c:v>1</c:v>
                </c:pt>
                <c:pt idx="1487">
                  <c:v>1</c:v>
                </c:pt>
                <c:pt idx="1488">
                  <c:v>1</c:v>
                </c:pt>
                <c:pt idx="1493">
                  <c:v>2</c:v>
                </c:pt>
                <c:pt idx="1494">
                  <c:v>1</c:v>
                </c:pt>
                <c:pt idx="1497">
                  <c:v>1</c:v>
                </c:pt>
                <c:pt idx="1504">
                  <c:v>1</c:v>
                </c:pt>
                <c:pt idx="1507">
                  <c:v>1</c:v>
                </c:pt>
                <c:pt idx="1510">
                  <c:v>1</c:v>
                </c:pt>
                <c:pt idx="1512">
                  <c:v>1</c:v>
                </c:pt>
                <c:pt idx="1514">
                  <c:v>2</c:v>
                </c:pt>
                <c:pt idx="1516">
                  <c:v>1</c:v>
                </c:pt>
                <c:pt idx="1520">
                  <c:v>1</c:v>
                </c:pt>
                <c:pt idx="1523">
                  <c:v>1</c:v>
                </c:pt>
                <c:pt idx="1524">
                  <c:v>2</c:v>
                </c:pt>
                <c:pt idx="1529">
                  <c:v>1</c:v>
                </c:pt>
                <c:pt idx="1532">
                  <c:v>1</c:v>
                </c:pt>
                <c:pt idx="1535">
                  <c:v>1</c:v>
                </c:pt>
                <c:pt idx="1537">
                  <c:v>1</c:v>
                </c:pt>
                <c:pt idx="1542">
                  <c:v>1</c:v>
                </c:pt>
                <c:pt idx="1548">
                  <c:v>2</c:v>
                </c:pt>
                <c:pt idx="1549">
                  <c:v>1</c:v>
                </c:pt>
                <c:pt idx="1550">
                  <c:v>1</c:v>
                </c:pt>
                <c:pt idx="1552">
                  <c:v>1</c:v>
                </c:pt>
                <c:pt idx="1554">
                  <c:v>1</c:v>
                </c:pt>
                <c:pt idx="1560">
                  <c:v>1</c:v>
                </c:pt>
                <c:pt idx="1561">
                  <c:v>2</c:v>
                </c:pt>
                <c:pt idx="1562">
                  <c:v>1</c:v>
                </c:pt>
                <c:pt idx="1566">
                  <c:v>1</c:v>
                </c:pt>
                <c:pt idx="1577">
                  <c:v>1</c:v>
                </c:pt>
                <c:pt idx="1579">
                  <c:v>1</c:v>
                </c:pt>
                <c:pt idx="1580">
                  <c:v>1</c:v>
                </c:pt>
                <c:pt idx="1582">
                  <c:v>1</c:v>
                </c:pt>
                <c:pt idx="1583">
                  <c:v>1</c:v>
                </c:pt>
                <c:pt idx="1585">
                  <c:v>1</c:v>
                </c:pt>
                <c:pt idx="1592">
                  <c:v>1</c:v>
                </c:pt>
                <c:pt idx="1593">
                  <c:v>1</c:v>
                </c:pt>
                <c:pt idx="1595">
                  <c:v>1</c:v>
                </c:pt>
                <c:pt idx="1596">
                  <c:v>1</c:v>
                </c:pt>
                <c:pt idx="1600">
                  <c:v>1</c:v>
                </c:pt>
                <c:pt idx="1601">
                  <c:v>2</c:v>
                </c:pt>
                <c:pt idx="1603">
                  <c:v>1</c:v>
                </c:pt>
                <c:pt idx="1604">
                  <c:v>1</c:v>
                </c:pt>
                <c:pt idx="1605">
                  <c:v>1</c:v>
                </c:pt>
                <c:pt idx="1607">
                  <c:v>1</c:v>
                </c:pt>
                <c:pt idx="1608">
                  <c:v>1</c:v>
                </c:pt>
                <c:pt idx="1609">
                  <c:v>2</c:v>
                </c:pt>
                <c:pt idx="1611">
                  <c:v>2</c:v>
                </c:pt>
                <c:pt idx="1613">
                  <c:v>2</c:v>
                </c:pt>
                <c:pt idx="1617">
                  <c:v>1</c:v>
                </c:pt>
                <c:pt idx="1623">
                  <c:v>2</c:v>
                </c:pt>
                <c:pt idx="1626">
                  <c:v>2</c:v>
                </c:pt>
                <c:pt idx="1630">
                  <c:v>1</c:v>
                </c:pt>
                <c:pt idx="1633">
                  <c:v>1</c:v>
                </c:pt>
                <c:pt idx="1634">
                  <c:v>1</c:v>
                </c:pt>
                <c:pt idx="1638">
                  <c:v>1</c:v>
                </c:pt>
                <c:pt idx="1640">
                  <c:v>1</c:v>
                </c:pt>
                <c:pt idx="1641">
                  <c:v>1</c:v>
                </c:pt>
                <c:pt idx="1645">
                  <c:v>1</c:v>
                </c:pt>
                <c:pt idx="1648">
                  <c:v>1</c:v>
                </c:pt>
                <c:pt idx="1652">
                  <c:v>1</c:v>
                </c:pt>
                <c:pt idx="1653">
                  <c:v>1</c:v>
                </c:pt>
                <c:pt idx="1654">
                  <c:v>2</c:v>
                </c:pt>
                <c:pt idx="1656">
                  <c:v>1</c:v>
                </c:pt>
                <c:pt idx="1659">
                  <c:v>2</c:v>
                </c:pt>
                <c:pt idx="1662">
                  <c:v>1</c:v>
                </c:pt>
                <c:pt idx="1663">
                  <c:v>1</c:v>
                </c:pt>
                <c:pt idx="1666">
                  <c:v>1</c:v>
                </c:pt>
                <c:pt idx="1668">
                  <c:v>1</c:v>
                </c:pt>
                <c:pt idx="1669">
                  <c:v>1</c:v>
                </c:pt>
                <c:pt idx="1670">
                  <c:v>1</c:v>
                </c:pt>
                <c:pt idx="1675">
                  <c:v>1</c:v>
                </c:pt>
                <c:pt idx="1679">
                  <c:v>1</c:v>
                </c:pt>
                <c:pt idx="1680">
                  <c:v>1</c:v>
                </c:pt>
                <c:pt idx="1685">
                  <c:v>1</c:v>
                </c:pt>
                <c:pt idx="1686">
                  <c:v>1</c:v>
                </c:pt>
                <c:pt idx="1688">
                  <c:v>2</c:v>
                </c:pt>
                <c:pt idx="1690">
                  <c:v>1</c:v>
                </c:pt>
                <c:pt idx="1692">
                  <c:v>1</c:v>
                </c:pt>
                <c:pt idx="1705">
                  <c:v>1</c:v>
                </c:pt>
                <c:pt idx="1708">
                  <c:v>2</c:v>
                </c:pt>
                <c:pt idx="1710">
                  <c:v>1</c:v>
                </c:pt>
                <c:pt idx="1718">
                  <c:v>1</c:v>
                </c:pt>
                <c:pt idx="1720">
                  <c:v>2</c:v>
                </c:pt>
                <c:pt idx="1721">
                  <c:v>1</c:v>
                </c:pt>
                <c:pt idx="1723">
                  <c:v>1</c:v>
                </c:pt>
                <c:pt idx="1726">
                  <c:v>1</c:v>
                </c:pt>
                <c:pt idx="1730">
                  <c:v>2</c:v>
                </c:pt>
                <c:pt idx="1731">
                  <c:v>1</c:v>
                </c:pt>
                <c:pt idx="1732">
                  <c:v>1</c:v>
                </c:pt>
                <c:pt idx="1734">
                  <c:v>1</c:v>
                </c:pt>
                <c:pt idx="1736">
                  <c:v>1</c:v>
                </c:pt>
                <c:pt idx="1738">
                  <c:v>1</c:v>
                </c:pt>
                <c:pt idx="1743">
                  <c:v>1</c:v>
                </c:pt>
                <c:pt idx="1744">
                  <c:v>1</c:v>
                </c:pt>
                <c:pt idx="1748">
                  <c:v>1</c:v>
                </c:pt>
                <c:pt idx="1750">
                  <c:v>1</c:v>
                </c:pt>
                <c:pt idx="1752">
                  <c:v>1</c:v>
                </c:pt>
                <c:pt idx="1756">
                  <c:v>1</c:v>
                </c:pt>
                <c:pt idx="1759">
                  <c:v>1</c:v>
                </c:pt>
                <c:pt idx="1761">
                  <c:v>1</c:v>
                </c:pt>
                <c:pt idx="1764">
                  <c:v>1</c:v>
                </c:pt>
                <c:pt idx="1769">
                  <c:v>1</c:v>
                </c:pt>
                <c:pt idx="1773">
                  <c:v>1</c:v>
                </c:pt>
                <c:pt idx="1774">
                  <c:v>1</c:v>
                </c:pt>
                <c:pt idx="1779">
                  <c:v>2</c:v>
                </c:pt>
                <c:pt idx="1781">
                  <c:v>1</c:v>
                </c:pt>
                <c:pt idx="1787">
                  <c:v>1</c:v>
                </c:pt>
                <c:pt idx="1790">
                  <c:v>1</c:v>
                </c:pt>
                <c:pt idx="1791">
                  <c:v>1</c:v>
                </c:pt>
                <c:pt idx="1794">
                  <c:v>3</c:v>
                </c:pt>
                <c:pt idx="1796">
                  <c:v>1</c:v>
                </c:pt>
                <c:pt idx="1804">
                  <c:v>1</c:v>
                </c:pt>
                <c:pt idx="1805">
                  <c:v>1</c:v>
                </c:pt>
                <c:pt idx="1811">
                  <c:v>1</c:v>
                </c:pt>
                <c:pt idx="1814">
                  <c:v>1</c:v>
                </c:pt>
                <c:pt idx="1819">
                  <c:v>1</c:v>
                </c:pt>
                <c:pt idx="1825">
                  <c:v>1</c:v>
                </c:pt>
                <c:pt idx="1827">
                  <c:v>1</c:v>
                </c:pt>
                <c:pt idx="1830">
                  <c:v>1</c:v>
                </c:pt>
                <c:pt idx="1834">
                  <c:v>1</c:v>
                </c:pt>
                <c:pt idx="1836">
                  <c:v>1</c:v>
                </c:pt>
                <c:pt idx="1839">
                  <c:v>1</c:v>
                </c:pt>
                <c:pt idx="1840">
                  <c:v>1</c:v>
                </c:pt>
                <c:pt idx="1848">
                  <c:v>1</c:v>
                </c:pt>
                <c:pt idx="1849">
                  <c:v>1</c:v>
                </c:pt>
                <c:pt idx="1851">
                  <c:v>1</c:v>
                </c:pt>
                <c:pt idx="1854">
                  <c:v>2</c:v>
                </c:pt>
                <c:pt idx="1860">
                  <c:v>1</c:v>
                </c:pt>
                <c:pt idx="1867">
                  <c:v>1</c:v>
                </c:pt>
                <c:pt idx="1870">
                  <c:v>1</c:v>
                </c:pt>
                <c:pt idx="1874">
                  <c:v>2</c:v>
                </c:pt>
                <c:pt idx="1876">
                  <c:v>1</c:v>
                </c:pt>
                <c:pt idx="1877">
                  <c:v>1</c:v>
                </c:pt>
                <c:pt idx="1879">
                  <c:v>1</c:v>
                </c:pt>
                <c:pt idx="1880">
                  <c:v>1</c:v>
                </c:pt>
                <c:pt idx="1885">
                  <c:v>1</c:v>
                </c:pt>
                <c:pt idx="1888">
                  <c:v>1</c:v>
                </c:pt>
                <c:pt idx="1892">
                  <c:v>1</c:v>
                </c:pt>
                <c:pt idx="1894">
                  <c:v>2</c:v>
                </c:pt>
                <c:pt idx="1896">
                  <c:v>1</c:v>
                </c:pt>
                <c:pt idx="1900">
                  <c:v>1</c:v>
                </c:pt>
                <c:pt idx="1905">
                  <c:v>1</c:v>
                </c:pt>
                <c:pt idx="1906">
                  <c:v>1</c:v>
                </c:pt>
                <c:pt idx="1909">
                  <c:v>1</c:v>
                </c:pt>
                <c:pt idx="1921">
                  <c:v>1</c:v>
                </c:pt>
                <c:pt idx="1926">
                  <c:v>2</c:v>
                </c:pt>
                <c:pt idx="1931">
                  <c:v>2</c:v>
                </c:pt>
                <c:pt idx="1934">
                  <c:v>1</c:v>
                </c:pt>
                <c:pt idx="1939">
                  <c:v>1</c:v>
                </c:pt>
                <c:pt idx="1945">
                  <c:v>1</c:v>
                </c:pt>
                <c:pt idx="1946">
                  <c:v>1</c:v>
                </c:pt>
                <c:pt idx="1955">
                  <c:v>1</c:v>
                </c:pt>
                <c:pt idx="1956">
                  <c:v>1</c:v>
                </c:pt>
                <c:pt idx="1958">
                  <c:v>1</c:v>
                </c:pt>
                <c:pt idx="1959">
                  <c:v>1</c:v>
                </c:pt>
                <c:pt idx="1967">
                  <c:v>1</c:v>
                </c:pt>
                <c:pt idx="1969">
                  <c:v>1</c:v>
                </c:pt>
                <c:pt idx="1971">
                  <c:v>1</c:v>
                </c:pt>
                <c:pt idx="1975">
                  <c:v>2</c:v>
                </c:pt>
                <c:pt idx="1982">
                  <c:v>1</c:v>
                </c:pt>
                <c:pt idx="1986">
                  <c:v>1</c:v>
                </c:pt>
                <c:pt idx="1987">
                  <c:v>1</c:v>
                </c:pt>
                <c:pt idx="1992">
                  <c:v>1</c:v>
                </c:pt>
                <c:pt idx="1995">
                  <c:v>1</c:v>
                </c:pt>
                <c:pt idx="1999">
                  <c:v>1</c:v>
                </c:pt>
                <c:pt idx="2001">
                  <c:v>1</c:v>
                </c:pt>
                <c:pt idx="2002">
                  <c:v>2</c:v>
                </c:pt>
                <c:pt idx="2005">
                  <c:v>1</c:v>
                </c:pt>
                <c:pt idx="2016">
                  <c:v>1</c:v>
                </c:pt>
                <c:pt idx="2020">
                  <c:v>1</c:v>
                </c:pt>
                <c:pt idx="2022">
                  <c:v>1</c:v>
                </c:pt>
                <c:pt idx="2027">
                  <c:v>1</c:v>
                </c:pt>
                <c:pt idx="2030">
                  <c:v>1</c:v>
                </c:pt>
                <c:pt idx="2031">
                  <c:v>1</c:v>
                </c:pt>
                <c:pt idx="2032">
                  <c:v>1</c:v>
                </c:pt>
                <c:pt idx="2033">
                  <c:v>1</c:v>
                </c:pt>
                <c:pt idx="2036">
                  <c:v>1</c:v>
                </c:pt>
                <c:pt idx="2038">
                  <c:v>1</c:v>
                </c:pt>
                <c:pt idx="2039">
                  <c:v>1</c:v>
                </c:pt>
                <c:pt idx="2048">
                  <c:v>1</c:v>
                </c:pt>
                <c:pt idx="2051">
                  <c:v>1</c:v>
                </c:pt>
                <c:pt idx="2052">
                  <c:v>1</c:v>
                </c:pt>
                <c:pt idx="2055">
                  <c:v>1</c:v>
                </c:pt>
                <c:pt idx="2056">
                  <c:v>1</c:v>
                </c:pt>
                <c:pt idx="2059">
                  <c:v>1</c:v>
                </c:pt>
                <c:pt idx="2060">
                  <c:v>1</c:v>
                </c:pt>
                <c:pt idx="2064">
                  <c:v>1</c:v>
                </c:pt>
                <c:pt idx="2068">
                  <c:v>1</c:v>
                </c:pt>
                <c:pt idx="2070">
                  <c:v>1</c:v>
                </c:pt>
                <c:pt idx="2073">
                  <c:v>1</c:v>
                </c:pt>
                <c:pt idx="2074">
                  <c:v>1</c:v>
                </c:pt>
                <c:pt idx="2084">
                  <c:v>1</c:v>
                </c:pt>
                <c:pt idx="2091">
                  <c:v>1</c:v>
                </c:pt>
                <c:pt idx="2092">
                  <c:v>1</c:v>
                </c:pt>
                <c:pt idx="2101">
                  <c:v>1</c:v>
                </c:pt>
                <c:pt idx="2105">
                  <c:v>1</c:v>
                </c:pt>
                <c:pt idx="2106">
                  <c:v>1</c:v>
                </c:pt>
                <c:pt idx="2112">
                  <c:v>2</c:v>
                </c:pt>
                <c:pt idx="2118">
                  <c:v>1</c:v>
                </c:pt>
                <c:pt idx="2119">
                  <c:v>1</c:v>
                </c:pt>
                <c:pt idx="2129">
                  <c:v>1</c:v>
                </c:pt>
                <c:pt idx="2131">
                  <c:v>1</c:v>
                </c:pt>
                <c:pt idx="2134">
                  <c:v>1</c:v>
                </c:pt>
                <c:pt idx="2137">
                  <c:v>1</c:v>
                </c:pt>
                <c:pt idx="2142">
                  <c:v>3</c:v>
                </c:pt>
                <c:pt idx="2144">
                  <c:v>1</c:v>
                </c:pt>
                <c:pt idx="2145">
                  <c:v>1</c:v>
                </c:pt>
                <c:pt idx="2146">
                  <c:v>1</c:v>
                </c:pt>
                <c:pt idx="2149">
                  <c:v>1</c:v>
                </c:pt>
                <c:pt idx="2152">
                  <c:v>1</c:v>
                </c:pt>
                <c:pt idx="2161">
                  <c:v>1</c:v>
                </c:pt>
                <c:pt idx="2167">
                  <c:v>2</c:v>
                </c:pt>
                <c:pt idx="2168">
                  <c:v>2</c:v>
                </c:pt>
                <c:pt idx="2172">
                  <c:v>2</c:v>
                </c:pt>
                <c:pt idx="2175">
                  <c:v>1</c:v>
                </c:pt>
                <c:pt idx="2178">
                  <c:v>1</c:v>
                </c:pt>
                <c:pt idx="2179">
                  <c:v>1</c:v>
                </c:pt>
                <c:pt idx="2180">
                  <c:v>1</c:v>
                </c:pt>
                <c:pt idx="2182">
                  <c:v>2</c:v>
                </c:pt>
                <c:pt idx="2184">
                  <c:v>2</c:v>
                </c:pt>
                <c:pt idx="2188">
                  <c:v>1</c:v>
                </c:pt>
                <c:pt idx="2189">
                  <c:v>1</c:v>
                </c:pt>
                <c:pt idx="2190">
                  <c:v>1</c:v>
                </c:pt>
                <c:pt idx="2192">
                  <c:v>1</c:v>
                </c:pt>
                <c:pt idx="2197">
                  <c:v>1</c:v>
                </c:pt>
                <c:pt idx="2201">
                  <c:v>1</c:v>
                </c:pt>
                <c:pt idx="2206">
                  <c:v>1</c:v>
                </c:pt>
                <c:pt idx="2211">
                  <c:v>1</c:v>
                </c:pt>
                <c:pt idx="2212">
                  <c:v>1</c:v>
                </c:pt>
                <c:pt idx="2213">
                  <c:v>1</c:v>
                </c:pt>
                <c:pt idx="2214">
                  <c:v>1</c:v>
                </c:pt>
                <c:pt idx="2215">
                  <c:v>2</c:v>
                </c:pt>
                <c:pt idx="2227">
                  <c:v>1</c:v>
                </c:pt>
                <c:pt idx="2233">
                  <c:v>1</c:v>
                </c:pt>
                <c:pt idx="2234">
                  <c:v>1</c:v>
                </c:pt>
                <c:pt idx="2241">
                  <c:v>1</c:v>
                </c:pt>
                <c:pt idx="2242">
                  <c:v>1</c:v>
                </c:pt>
                <c:pt idx="2243">
                  <c:v>1</c:v>
                </c:pt>
                <c:pt idx="2244">
                  <c:v>1</c:v>
                </c:pt>
                <c:pt idx="2247">
                  <c:v>1</c:v>
                </c:pt>
                <c:pt idx="2249">
                  <c:v>1</c:v>
                </c:pt>
                <c:pt idx="2250">
                  <c:v>1</c:v>
                </c:pt>
                <c:pt idx="2256">
                  <c:v>1</c:v>
                </c:pt>
                <c:pt idx="2262">
                  <c:v>1</c:v>
                </c:pt>
                <c:pt idx="2263">
                  <c:v>1</c:v>
                </c:pt>
                <c:pt idx="2265">
                  <c:v>3</c:v>
                </c:pt>
                <c:pt idx="2268">
                  <c:v>1</c:v>
                </c:pt>
                <c:pt idx="2270">
                  <c:v>1</c:v>
                </c:pt>
                <c:pt idx="2273">
                  <c:v>1</c:v>
                </c:pt>
                <c:pt idx="2275">
                  <c:v>1</c:v>
                </c:pt>
                <c:pt idx="2280">
                  <c:v>1</c:v>
                </c:pt>
                <c:pt idx="2281">
                  <c:v>1</c:v>
                </c:pt>
                <c:pt idx="2286">
                  <c:v>1</c:v>
                </c:pt>
                <c:pt idx="2287">
                  <c:v>1</c:v>
                </c:pt>
                <c:pt idx="2288">
                  <c:v>1</c:v>
                </c:pt>
                <c:pt idx="2289">
                  <c:v>1</c:v>
                </c:pt>
                <c:pt idx="2291">
                  <c:v>1</c:v>
                </c:pt>
                <c:pt idx="2294">
                  <c:v>1</c:v>
                </c:pt>
                <c:pt idx="2296">
                  <c:v>2</c:v>
                </c:pt>
                <c:pt idx="2301">
                  <c:v>1</c:v>
                </c:pt>
                <c:pt idx="2302">
                  <c:v>1</c:v>
                </c:pt>
                <c:pt idx="2303">
                  <c:v>2</c:v>
                </c:pt>
                <c:pt idx="2306">
                  <c:v>1</c:v>
                </c:pt>
                <c:pt idx="2307">
                  <c:v>1</c:v>
                </c:pt>
                <c:pt idx="2310">
                  <c:v>1</c:v>
                </c:pt>
                <c:pt idx="2312">
                  <c:v>1</c:v>
                </c:pt>
                <c:pt idx="2313">
                  <c:v>1</c:v>
                </c:pt>
                <c:pt idx="2318">
                  <c:v>1</c:v>
                </c:pt>
                <c:pt idx="2320">
                  <c:v>1</c:v>
                </c:pt>
                <c:pt idx="2323">
                  <c:v>2</c:v>
                </c:pt>
                <c:pt idx="2324">
                  <c:v>1</c:v>
                </c:pt>
                <c:pt idx="2329">
                  <c:v>1</c:v>
                </c:pt>
                <c:pt idx="2335">
                  <c:v>1</c:v>
                </c:pt>
                <c:pt idx="2336">
                  <c:v>1</c:v>
                </c:pt>
                <c:pt idx="2337">
                  <c:v>1</c:v>
                </c:pt>
                <c:pt idx="2341">
                  <c:v>2</c:v>
                </c:pt>
                <c:pt idx="2345">
                  <c:v>2</c:v>
                </c:pt>
                <c:pt idx="2346">
                  <c:v>1</c:v>
                </c:pt>
                <c:pt idx="2347">
                  <c:v>1</c:v>
                </c:pt>
                <c:pt idx="2349">
                  <c:v>1</c:v>
                </c:pt>
                <c:pt idx="2353">
                  <c:v>1</c:v>
                </c:pt>
                <c:pt idx="2354">
                  <c:v>2</c:v>
                </c:pt>
                <c:pt idx="2355">
                  <c:v>1</c:v>
                </c:pt>
                <c:pt idx="2357">
                  <c:v>1</c:v>
                </c:pt>
                <c:pt idx="2358">
                  <c:v>1</c:v>
                </c:pt>
                <c:pt idx="2363">
                  <c:v>1</c:v>
                </c:pt>
                <c:pt idx="2366">
                  <c:v>1</c:v>
                </c:pt>
                <c:pt idx="2367">
                  <c:v>1</c:v>
                </c:pt>
                <c:pt idx="2368">
                  <c:v>1</c:v>
                </c:pt>
                <c:pt idx="2369">
                  <c:v>1</c:v>
                </c:pt>
                <c:pt idx="2371">
                  <c:v>1</c:v>
                </c:pt>
                <c:pt idx="2372">
                  <c:v>1</c:v>
                </c:pt>
                <c:pt idx="2373">
                  <c:v>2</c:v>
                </c:pt>
                <c:pt idx="2381">
                  <c:v>1</c:v>
                </c:pt>
                <c:pt idx="2384">
                  <c:v>1</c:v>
                </c:pt>
                <c:pt idx="2385">
                  <c:v>1</c:v>
                </c:pt>
                <c:pt idx="2391">
                  <c:v>1</c:v>
                </c:pt>
                <c:pt idx="2392">
                  <c:v>1</c:v>
                </c:pt>
                <c:pt idx="2397">
                  <c:v>2</c:v>
                </c:pt>
                <c:pt idx="2405">
                  <c:v>1</c:v>
                </c:pt>
                <c:pt idx="2407">
                  <c:v>1</c:v>
                </c:pt>
                <c:pt idx="2408">
                  <c:v>1</c:v>
                </c:pt>
                <c:pt idx="2411">
                  <c:v>1</c:v>
                </c:pt>
                <c:pt idx="2412">
                  <c:v>1</c:v>
                </c:pt>
                <c:pt idx="2416">
                  <c:v>1</c:v>
                </c:pt>
                <c:pt idx="2418">
                  <c:v>1</c:v>
                </c:pt>
                <c:pt idx="2422">
                  <c:v>1</c:v>
                </c:pt>
                <c:pt idx="2424">
                  <c:v>1</c:v>
                </c:pt>
                <c:pt idx="2427">
                  <c:v>1</c:v>
                </c:pt>
                <c:pt idx="2437">
                  <c:v>1</c:v>
                </c:pt>
                <c:pt idx="2441">
                  <c:v>1</c:v>
                </c:pt>
                <c:pt idx="2447">
                  <c:v>1</c:v>
                </c:pt>
                <c:pt idx="2448">
                  <c:v>1</c:v>
                </c:pt>
                <c:pt idx="2459">
                  <c:v>1</c:v>
                </c:pt>
                <c:pt idx="2462">
                  <c:v>1</c:v>
                </c:pt>
                <c:pt idx="2465">
                  <c:v>2</c:v>
                </c:pt>
                <c:pt idx="2467">
                  <c:v>1</c:v>
                </c:pt>
                <c:pt idx="2468">
                  <c:v>1</c:v>
                </c:pt>
                <c:pt idx="2473">
                  <c:v>1</c:v>
                </c:pt>
                <c:pt idx="2474">
                  <c:v>1</c:v>
                </c:pt>
                <c:pt idx="2478">
                  <c:v>1</c:v>
                </c:pt>
                <c:pt idx="2479">
                  <c:v>1</c:v>
                </c:pt>
                <c:pt idx="2482">
                  <c:v>1</c:v>
                </c:pt>
                <c:pt idx="2484">
                  <c:v>3</c:v>
                </c:pt>
                <c:pt idx="2486">
                  <c:v>2</c:v>
                </c:pt>
                <c:pt idx="2487">
                  <c:v>1</c:v>
                </c:pt>
                <c:pt idx="2490">
                  <c:v>1</c:v>
                </c:pt>
                <c:pt idx="2493">
                  <c:v>1</c:v>
                </c:pt>
                <c:pt idx="2496">
                  <c:v>1</c:v>
                </c:pt>
                <c:pt idx="2497">
                  <c:v>1</c:v>
                </c:pt>
                <c:pt idx="2507">
                  <c:v>1</c:v>
                </c:pt>
                <c:pt idx="2509">
                  <c:v>1</c:v>
                </c:pt>
                <c:pt idx="2510">
                  <c:v>1</c:v>
                </c:pt>
                <c:pt idx="2513">
                  <c:v>1</c:v>
                </c:pt>
                <c:pt idx="2515">
                  <c:v>1</c:v>
                </c:pt>
                <c:pt idx="2516">
                  <c:v>2</c:v>
                </c:pt>
                <c:pt idx="2519">
                  <c:v>1</c:v>
                </c:pt>
                <c:pt idx="2529">
                  <c:v>1</c:v>
                </c:pt>
                <c:pt idx="2535">
                  <c:v>1</c:v>
                </c:pt>
                <c:pt idx="2537">
                  <c:v>1</c:v>
                </c:pt>
                <c:pt idx="2539">
                  <c:v>1</c:v>
                </c:pt>
                <c:pt idx="2543">
                  <c:v>1</c:v>
                </c:pt>
                <c:pt idx="2547">
                  <c:v>1</c:v>
                </c:pt>
                <c:pt idx="2549">
                  <c:v>1</c:v>
                </c:pt>
                <c:pt idx="2554">
                  <c:v>1</c:v>
                </c:pt>
                <c:pt idx="2556">
                  <c:v>1</c:v>
                </c:pt>
                <c:pt idx="2559">
                  <c:v>1</c:v>
                </c:pt>
                <c:pt idx="2565">
                  <c:v>1</c:v>
                </c:pt>
                <c:pt idx="2569">
                  <c:v>1</c:v>
                </c:pt>
                <c:pt idx="2578">
                  <c:v>1</c:v>
                </c:pt>
                <c:pt idx="2579">
                  <c:v>1</c:v>
                </c:pt>
                <c:pt idx="2585">
                  <c:v>1</c:v>
                </c:pt>
                <c:pt idx="2586">
                  <c:v>1</c:v>
                </c:pt>
                <c:pt idx="2589">
                  <c:v>1</c:v>
                </c:pt>
                <c:pt idx="2591">
                  <c:v>1</c:v>
                </c:pt>
                <c:pt idx="2594">
                  <c:v>1</c:v>
                </c:pt>
                <c:pt idx="2596">
                  <c:v>1</c:v>
                </c:pt>
                <c:pt idx="2602">
                  <c:v>1</c:v>
                </c:pt>
                <c:pt idx="2603">
                  <c:v>1</c:v>
                </c:pt>
                <c:pt idx="2604">
                  <c:v>1</c:v>
                </c:pt>
                <c:pt idx="2605">
                  <c:v>1</c:v>
                </c:pt>
                <c:pt idx="2607">
                  <c:v>1</c:v>
                </c:pt>
                <c:pt idx="2608">
                  <c:v>1</c:v>
                </c:pt>
                <c:pt idx="2610">
                  <c:v>1</c:v>
                </c:pt>
                <c:pt idx="2612">
                  <c:v>1</c:v>
                </c:pt>
                <c:pt idx="2619">
                  <c:v>1</c:v>
                </c:pt>
                <c:pt idx="2634">
                  <c:v>1</c:v>
                </c:pt>
                <c:pt idx="2637">
                  <c:v>2</c:v>
                </c:pt>
                <c:pt idx="2638">
                  <c:v>1</c:v>
                </c:pt>
                <c:pt idx="2639">
                  <c:v>2</c:v>
                </c:pt>
                <c:pt idx="2640">
                  <c:v>1</c:v>
                </c:pt>
                <c:pt idx="2641">
                  <c:v>1</c:v>
                </c:pt>
                <c:pt idx="2643">
                  <c:v>1</c:v>
                </c:pt>
                <c:pt idx="2645">
                  <c:v>1</c:v>
                </c:pt>
                <c:pt idx="2650">
                  <c:v>1</c:v>
                </c:pt>
                <c:pt idx="2651">
                  <c:v>1</c:v>
                </c:pt>
                <c:pt idx="2655">
                  <c:v>1</c:v>
                </c:pt>
                <c:pt idx="2662">
                  <c:v>1</c:v>
                </c:pt>
                <c:pt idx="2663">
                  <c:v>1</c:v>
                </c:pt>
                <c:pt idx="2664">
                  <c:v>2</c:v>
                </c:pt>
                <c:pt idx="2666">
                  <c:v>1</c:v>
                </c:pt>
                <c:pt idx="2667">
                  <c:v>1</c:v>
                </c:pt>
                <c:pt idx="2670">
                  <c:v>1</c:v>
                </c:pt>
                <c:pt idx="2671">
                  <c:v>1</c:v>
                </c:pt>
                <c:pt idx="2672">
                  <c:v>1</c:v>
                </c:pt>
                <c:pt idx="2677">
                  <c:v>2</c:v>
                </c:pt>
                <c:pt idx="2680">
                  <c:v>1</c:v>
                </c:pt>
                <c:pt idx="2681">
                  <c:v>1</c:v>
                </c:pt>
                <c:pt idx="2683">
                  <c:v>1</c:v>
                </c:pt>
                <c:pt idx="2693">
                  <c:v>1</c:v>
                </c:pt>
                <c:pt idx="2695">
                  <c:v>1</c:v>
                </c:pt>
                <c:pt idx="2700">
                  <c:v>1</c:v>
                </c:pt>
                <c:pt idx="2703">
                  <c:v>1</c:v>
                </c:pt>
                <c:pt idx="2704">
                  <c:v>1</c:v>
                </c:pt>
                <c:pt idx="2706">
                  <c:v>2</c:v>
                </c:pt>
                <c:pt idx="2707">
                  <c:v>1</c:v>
                </c:pt>
                <c:pt idx="2712">
                  <c:v>1</c:v>
                </c:pt>
                <c:pt idx="2713">
                  <c:v>1</c:v>
                </c:pt>
                <c:pt idx="2715">
                  <c:v>1</c:v>
                </c:pt>
                <c:pt idx="2719">
                  <c:v>2</c:v>
                </c:pt>
                <c:pt idx="2721">
                  <c:v>1</c:v>
                </c:pt>
                <c:pt idx="2723">
                  <c:v>2</c:v>
                </c:pt>
                <c:pt idx="2724">
                  <c:v>1</c:v>
                </c:pt>
                <c:pt idx="2725">
                  <c:v>1</c:v>
                </c:pt>
                <c:pt idx="2728">
                  <c:v>1</c:v>
                </c:pt>
                <c:pt idx="2740">
                  <c:v>1</c:v>
                </c:pt>
                <c:pt idx="2743">
                  <c:v>1</c:v>
                </c:pt>
                <c:pt idx="2747">
                  <c:v>1</c:v>
                </c:pt>
                <c:pt idx="2749">
                  <c:v>1</c:v>
                </c:pt>
                <c:pt idx="2750">
                  <c:v>1</c:v>
                </c:pt>
                <c:pt idx="2754">
                  <c:v>1</c:v>
                </c:pt>
                <c:pt idx="2763">
                  <c:v>1</c:v>
                </c:pt>
                <c:pt idx="2765">
                  <c:v>1</c:v>
                </c:pt>
                <c:pt idx="2767">
                  <c:v>1</c:v>
                </c:pt>
                <c:pt idx="2773">
                  <c:v>2</c:v>
                </c:pt>
                <c:pt idx="2775">
                  <c:v>1</c:v>
                </c:pt>
                <c:pt idx="2778">
                  <c:v>1</c:v>
                </c:pt>
                <c:pt idx="2779">
                  <c:v>1</c:v>
                </c:pt>
                <c:pt idx="2780">
                  <c:v>1</c:v>
                </c:pt>
                <c:pt idx="2785">
                  <c:v>1</c:v>
                </c:pt>
                <c:pt idx="2786">
                  <c:v>1</c:v>
                </c:pt>
                <c:pt idx="2799">
                  <c:v>2</c:v>
                </c:pt>
                <c:pt idx="2803">
                  <c:v>1</c:v>
                </c:pt>
                <c:pt idx="2808">
                  <c:v>1</c:v>
                </c:pt>
                <c:pt idx="2809">
                  <c:v>1</c:v>
                </c:pt>
                <c:pt idx="2814">
                  <c:v>1</c:v>
                </c:pt>
                <c:pt idx="2815">
                  <c:v>1</c:v>
                </c:pt>
                <c:pt idx="2818">
                  <c:v>1</c:v>
                </c:pt>
                <c:pt idx="2819">
                  <c:v>1</c:v>
                </c:pt>
                <c:pt idx="2822">
                  <c:v>1</c:v>
                </c:pt>
                <c:pt idx="2825">
                  <c:v>1</c:v>
                </c:pt>
                <c:pt idx="2827">
                  <c:v>1</c:v>
                </c:pt>
                <c:pt idx="2830">
                  <c:v>1</c:v>
                </c:pt>
                <c:pt idx="2840">
                  <c:v>1</c:v>
                </c:pt>
                <c:pt idx="2844">
                  <c:v>2</c:v>
                </c:pt>
                <c:pt idx="2847">
                  <c:v>1</c:v>
                </c:pt>
                <c:pt idx="2852">
                  <c:v>1</c:v>
                </c:pt>
                <c:pt idx="2853">
                  <c:v>1</c:v>
                </c:pt>
                <c:pt idx="2854">
                  <c:v>1</c:v>
                </c:pt>
                <c:pt idx="2855">
                  <c:v>2</c:v>
                </c:pt>
                <c:pt idx="2856">
                  <c:v>1</c:v>
                </c:pt>
                <c:pt idx="2862">
                  <c:v>1</c:v>
                </c:pt>
                <c:pt idx="2868">
                  <c:v>1</c:v>
                </c:pt>
                <c:pt idx="2869">
                  <c:v>1</c:v>
                </c:pt>
                <c:pt idx="2870">
                  <c:v>1</c:v>
                </c:pt>
                <c:pt idx="2873">
                  <c:v>1</c:v>
                </c:pt>
                <c:pt idx="2874">
                  <c:v>1</c:v>
                </c:pt>
                <c:pt idx="2879">
                  <c:v>1</c:v>
                </c:pt>
                <c:pt idx="2880">
                  <c:v>1</c:v>
                </c:pt>
                <c:pt idx="2884">
                  <c:v>1</c:v>
                </c:pt>
                <c:pt idx="2887">
                  <c:v>1</c:v>
                </c:pt>
                <c:pt idx="2904">
                  <c:v>1</c:v>
                </c:pt>
                <c:pt idx="2913">
                  <c:v>1</c:v>
                </c:pt>
                <c:pt idx="2920">
                  <c:v>1</c:v>
                </c:pt>
                <c:pt idx="2923">
                  <c:v>1</c:v>
                </c:pt>
                <c:pt idx="2930">
                  <c:v>2</c:v>
                </c:pt>
                <c:pt idx="2939">
                  <c:v>1</c:v>
                </c:pt>
                <c:pt idx="2946">
                  <c:v>1</c:v>
                </c:pt>
                <c:pt idx="2948">
                  <c:v>1</c:v>
                </c:pt>
                <c:pt idx="2967">
                  <c:v>1</c:v>
                </c:pt>
                <c:pt idx="2970">
                  <c:v>1</c:v>
                </c:pt>
                <c:pt idx="2975">
                  <c:v>1</c:v>
                </c:pt>
                <c:pt idx="2976">
                  <c:v>1</c:v>
                </c:pt>
                <c:pt idx="2979">
                  <c:v>1</c:v>
                </c:pt>
                <c:pt idx="2981">
                  <c:v>1</c:v>
                </c:pt>
                <c:pt idx="2993">
                  <c:v>1</c:v>
                </c:pt>
                <c:pt idx="2995">
                  <c:v>1</c:v>
                </c:pt>
                <c:pt idx="2997">
                  <c:v>1</c:v>
                </c:pt>
                <c:pt idx="2998">
                  <c:v>1</c:v>
                </c:pt>
                <c:pt idx="3000">
                  <c:v>1</c:v>
                </c:pt>
                <c:pt idx="3007">
                  <c:v>1</c:v>
                </c:pt>
                <c:pt idx="3009">
                  <c:v>1</c:v>
                </c:pt>
                <c:pt idx="3014">
                  <c:v>1</c:v>
                </c:pt>
                <c:pt idx="3016">
                  <c:v>1</c:v>
                </c:pt>
                <c:pt idx="3017">
                  <c:v>1</c:v>
                </c:pt>
                <c:pt idx="3025">
                  <c:v>1</c:v>
                </c:pt>
                <c:pt idx="3038">
                  <c:v>1</c:v>
                </c:pt>
                <c:pt idx="3040">
                  <c:v>1</c:v>
                </c:pt>
                <c:pt idx="3041">
                  <c:v>1</c:v>
                </c:pt>
                <c:pt idx="3045">
                  <c:v>1</c:v>
                </c:pt>
                <c:pt idx="3048">
                  <c:v>1</c:v>
                </c:pt>
                <c:pt idx="3064">
                  <c:v>1</c:v>
                </c:pt>
                <c:pt idx="3065">
                  <c:v>1</c:v>
                </c:pt>
                <c:pt idx="3069">
                  <c:v>1</c:v>
                </c:pt>
                <c:pt idx="3070">
                  <c:v>1</c:v>
                </c:pt>
                <c:pt idx="3073">
                  <c:v>1</c:v>
                </c:pt>
                <c:pt idx="3074">
                  <c:v>1</c:v>
                </c:pt>
                <c:pt idx="3075">
                  <c:v>1</c:v>
                </c:pt>
                <c:pt idx="3076">
                  <c:v>1</c:v>
                </c:pt>
                <c:pt idx="3077">
                  <c:v>1</c:v>
                </c:pt>
                <c:pt idx="3089">
                  <c:v>2</c:v>
                </c:pt>
                <c:pt idx="3093">
                  <c:v>1</c:v>
                </c:pt>
                <c:pt idx="3094">
                  <c:v>1</c:v>
                </c:pt>
                <c:pt idx="3096">
                  <c:v>1</c:v>
                </c:pt>
                <c:pt idx="3098">
                  <c:v>1</c:v>
                </c:pt>
                <c:pt idx="3116">
                  <c:v>1</c:v>
                </c:pt>
                <c:pt idx="3119">
                  <c:v>1</c:v>
                </c:pt>
                <c:pt idx="3125">
                  <c:v>1</c:v>
                </c:pt>
                <c:pt idx="3130">
                  <c:v>1</c:v>
                </c:pt>
                <c:pt idx="3131">
                  <c:v>1</c:v>
                </c:pt>
                <c:pt idx="3135">
                  <c:v>2</c:v>
                </c:pt>
                <c:pt idx="3137">
                  <c:v>1</c:v>
                </c:pt>
                <c:pt idx="3138">
                  <c:v>1</c:v>
                </c:pt>
                <c:pt idx="3141">
                  <c:v>1</c:v>
                </c:pt>
                <c:pt idx="3148">
                  <c:v>1</c:v>
                </c:pt>
                <c:pt idx="3149">
                  <c:v>1</c:v>
                </c:pt>
                <c:pt idx="3154">
                  <c:v>1</c:v>
                </c:pt>
                <c:pt idx="3161">
                  <c:v>1</c:v>
                </c:pt>
                <c:pt idx="3165">
                  <c:v>1</c:v>
                </c:pt>
                <c:pt idx="3169">
                  <c:v>1</c:v>
                </c:pt>
                <c:pt idx="3177">
                  <c:v>1</c:v>
                </c:pt>
                <c:pt idx="3180">
                  <c:v>1</c:v>
                </c:pt>
                <c:pt idx="3185">
                  <c:v>1</c:v>
                </c:pt>
                <c:pt idx="3192">
                  <c:v>1</c:v>
                </c:pt>
                <c:pt idx="3197">
                  <c:v>1</c:v>
                </c:pt>
                <c:pt idx="3198">
                  <c:v>2</c:v>
                </c:pt>
                <c:pt idx="3199">
                  <c:v>1</c:v>
                </c:pt>
                <c:pt idx="3200">
                  <c:v>2</c:v>
                </c:pt>
                <c:pt idx="3202">
                  <c:v>1</c:v>
                </c:pt>
                <c:pt idx="3203">
                  <c:v>2</c:v>
                </c:pt>
                <c:pt idx="3204">
                  <c:v>1</c:v>
                </c:pt>
                <c:pt idx="3208">
                  <c:v>1</c:v>
                </c:pt>
                <c:pt idx="3211">
                  <c:v>1</c:v>
                </c:pt>
                <c:pt idx="3218">
                  <c:v>1</c:v>
                </c:pt>
                <c:pt idx="3220">
                  <c:v>1</c:v>
                </c:pt>
                <c:pt idx="3229">
                  <c:v>1</c:v>
                </c:pt>
                <c:pt idx="3231">
                  <c:v>1</c:v>
                </c:pt>
                <c:pt idx="3233">
                  <c:v>1</c:v>
                </c:pt>
                <c:pt idx="3235">
                  <c:v>1</c:v>
                </c:pt>
                <c:pt idx="3241">
                  <c:v>1</c:v>
                </c:pt>
                <c:pt idx="3244">
                  <c:v>1</c:v>
                </c:pt>
                <c:pt idx="3249">
                  <c:v>1</c:v>
                </c:pt>
                <c:pt idx="3254">
                  <c:v>1</c:v>
                </c:pt>
                <c:pt idx="3256">
                  <c:v>1</c:v>
                </c:pt>
                <c:pt idx="3259">
                  <c:v>1</c:v>
                </c:pt>
                <c:pt idx="3263">
                  <c:v>1</c:v>
                </c:pt>
                <c:pt idx="3264">
                  <c:v>1</c:v>
                </c:pt>
                <c:pt idx="3269">
                  <c:v>1</c:v>
                </c:pt>
                <c:pt idx="3290">
                  <c:v>1</c:v>
                </c:pt>
                <c:pt idx="3291">
                  <c:v>1</c:v>
                </c:pt>
                <c:pt idx="3293">
                  <c:v>1</c:v>
                </c:pt>
                <c:pt idx="3296">
                  <c:v>1</c:v>
                </c:pt>
                <c:pt idx="3301">
                  <c:v>1</c:v>
                </c:pt>
                <c:pt idx="3305">
                  <c:v>1</c:v>
                </c:pt>
                <c:pt idx="3309">
                  <c:v>1</c:v>
                </c:pt>
                <c:pt idx="3325">
                  <c:v>2</c:v>
                </c:pt>
                <c:pt idx="3327">
                  <c:v>1</c:v>
                </c:pt>
                <c:pt idx="3329">
                  <c:v>1</c:v>
                </c:pt>
                <c:pt idx="3331">
                  <c:v>1</c:v>
                </c:pt>
                <c:pt idx="3339">
                  <c:v>2</c:v>
                </c:pt>
                <c:pt idx="3340">
                  <c:v>1</c:v>
                </c:pt>
                <c:pt idx="3343">
                  <c:v>1</c:v>
                </c:pt>
                <c:pt idx="3345">
                  <c:v>1</c:v>
                </c:pt>
                <c:pt idx="3348">
                  <c:v>1</c:v>
                </c:pt>
                <c:pt idx="3351">
                  <c:v>1</c:v>
                </c:pt>
                <c:pt idx="3360">
                  <c:v>1</c:v>
                </c:pt>
                <c:pt idx="3364">
                  <c:v>1</c:v>
                </c:pt>
                <c:pt idx="3366">
                  <c:v>1</c:v>
                </c:pt>
                <c:pt idx="3367">
                  <c:v>1</c:v>
                </c:pt>
                <c:pt idx="3369">
                  <c:v>1</c:v>
                </c:pt>
                <c:pt idx="3371">
                  <c:v>1</c:v>
                </c:pt>
                <c:pt idx="3376">
                  <c:v>1</c:v>
                </c:pt>
                <c:pt idx="3377">
                  <c:v>1</c:v>
                </c:pt>
                <c:pt idx="3386">
                  <c:v>1</c:v>
                </c:pt>
                <c:pt idx="3387">
                  <c:v>1</c:v>
                </c:pt>
                <c:pt idx="3391">
                  <c:v>1</c:v>
                </c:pt>
                <c:pt idx="3408">
                  <c:v>1</c:v>
                </c:pt>
                <c:pt idx="3409">
                  <c:v>1</c:v>
                </c:pt>
                <c:pt idx="3417">
                  <c:v>1</c:v>
                </c:pt>
                <c:pt idx="3425">
                  <c:v>1</c:v>
                </c:pt>
                <c:pt idx="3427">
                  <c:v>1</c:v>
                </c:pt>
                <c:pt idx="3428">
                  <c:v>1</c:v>
                </c:pt>
                <c:pt idx="3431">
                  <c:v>1</c:v>
                </c:pt>
                <c:pt idx="3439">
                  <c:v>1</c:v>
                </c:pt>
                <c:pt idx="3441">
                  <c:v>1</c:v>
                </c:pt>
                <c:pt idx="3444">
                  <c:v>1</c:v>
                </c:pt>
                <c:pt idx="3447">
                  <c:v>1</c:v>
                </c:pt>
                <c:pt idx="3454">
                  <c:v>1</c:v>
                </c:pt>
                <c:pt idx="3455">
                  <c:v>1</c:v>
                </c:pt>
                <c:pt idx="3459">
                  <c:v>2</c:v>
                </c:pt>
                <c:pt idx="3460">
                  <c:v>1</c:v>
                </c:pt>
                <c:pt idx="3469">
                  <c:v>1</c:v>
                </c:pt>
                <c:pt idx="3481">
                  <c:v>2</c:v>
                </c:pt>
                <c:pt idx="3485">
                  <c:v>1</c:v>
                </c:pt>
                <c:pt idx="3494">
                  <c:v>1</c:v>
                </c:pt>
                <c:pt idx="3495">
                  <c:v>1</c:v>
                </c:pt>
                <c:pt idx="3503">
                  <c:v>1</c:v>
                </c:pt>
                <c:pt idx="3508">
                  <c:v>1</c:v>
                </c:pt>
                <c:pt idx="3509">
                  <c:v>1</c:v>
                </c:pt>
                <c:pt idx="3510">
                  <c:v>1</c:v>
                </c:pt>
                <c:pt idx="3512">
                  <c:v>1</c:v>
                </c:pt>
                <c:pt idx="3521">
                  <c:v>1</c:v>
                </c:pt>
                <c:pt idx="3522">
                  <c:v>1</c:v>
                </c:pt>
                <c:pt idx="3528">
                  <c:v>1</c:v>
                </c:pt>
                <c:pt idx="3539">
                  <c:v>1</c:v>
                </c:pt>
                <c:pt idx="3542">
                  <c:v>1</c:v>
                </c:pt>
                <c:pt idx="3544">
                  <c:v>1</c:v>
                </c:pt>
                <c:pt idx="3545">
                  <c:v>1</c:v>
                </c:pt>
                <c:pt idx="3552">
                  <c:v>1</c:v>
                </c:pt>
                <c:pt idx="3556">
                  <c:v>1</c:v>
                </c:pt>
                <c:pt idx="3561">
                  <c:v>1</c:v>
                </c:pt>
                <c:pt idx="3567">
                  <c:v>1</c:v>
                </c:pt>
                <c:pt idx="3570">
                  <c:v>1</c:v>
                </c:pt>
                <c:pt idx="3574">
                  <c:v>1</c:v>
                </c:pt>
                <c:pt idx="3581">
                  <c:v>1</c:v>
                </c:pt>
                <c:pt idx="3588">
                  <c:v>1</c:v>
                </c:pt>
                <c:pt idx="3598">
                  <c:v>1</c:v>
                </c:pt>
                <c:pt idx="3601">
                  <c:v>2</c:v>
                </c:pt>
                <c:pt idx="3603">
                  <c:v>1</c:v>
                </c:pt>
                <c:pt idx="3605">
                  <c:v>1</c:v>
                </c:pt>
                <c:pt idx="3606">
                  <c:v>1</c:v>
                </c:pt>
                <c:pt idx="3608">
                  <c:v>1</c:v>
                </c:pt>
                <c:pt idx="3609">
                  <c:v>1</c:v>
                </c:pt>
                <c:pt idx="3611">
                  <c:v>1</c:v>
                </c:pt>
                <c:pt idx="3613">
                  <c:v>1</c:v>
                </c:pt>
                <c:pt idx="3616">
                  <c:v>1</c:v>
                </c:pt>
                <c:pt idx="3617">
                  <c:v>1</c:v>
                </c:pt>
                <c:pt idx="3619">
                  <c:v>1</c:v>
                </c:pt>
                <c:pt idx="3622">
                  <c:v>1</c:v>
                </c:pt>
                <c:pt idx="3624">
                  <c:v>1</c:v>
                </c:pt>
                <c:pt idx="3625">
                  <c:v>1</c:v>
                </c:pt>
                <c:pt idx="3628">
                  <c:v>1</c:v>
                </c:pt>
                <c:pt idx="3630">
                  <c:v>1</c:v>
                </c:pt>
                <c:pt idx="3636">
                  <c:v>3</c:v>
                </c:pt>
                <c:pt idx="3640">
                  <c:v>1</c:v>
                </c:pt>
                <c:pt idx="3651">
                  <c:v>1</c:v>
                </c:pt>
                <c:pt idx="3653">
                  <c:v>1</c:v>
                </c:pt>
                <c:pt idx="3655">
                  <c:v>1</c:v>
                </c:pt>
                <c:pt idx="3658">
                  <c:v>1</c:v>
                </c:pt>
                <c:pt idx="3659">
                  <c:v>1</c:v>
                </c:pt>
                <c:pt idx="3660">
                  <c:v>1</c:v>
                </c:pt>
                <c:pt idx="3661">
                  <c:v>1</c:v>
                </c:pt>
                <c:pt idx="3664">
                  <c:v>1</c:v>
                </c:pt>
                <c:pt idx="3665">
                  <c:v>1</c:v>
                </c:pt>
                <c:pt idx="3681">
                  <c:v>1</c:v>
                </c:pt>
                <c:pt idx="3682">
                  <c:v>1</c:v>
                </c:pt>
                <c:pt idx="3685">
                  <c:v>1</c:v>
                </c:pt>
                <c:pt idx="3690">
                  <c:v>1</c:v>
                </c:pt>
                <c:pt idx="3693">
                  <c:v>1</c:v>
                </c:pt>
                <c:pt idx="3705">
                  <c:v>1</c:v>
                </c:pt>
                <c:pt idx="3706">
                  <c:v>1</c:v>
                </c:pt>
                <c:pt idx="3707">
                  <c:v>2</c:v>
                </c:pt>
                <c:pt idx="3709">
                  <c:v>1</c:v>
                </c:pt>
                <c:pt idx="3711">
                  <c:v>1</c:v>
                </c:pt>
                <c:pt idx="3716">
                  <c:v>1</c:v>
                </c:pt>
                <c:pt idx="3719">
                  <c:v>1</c:v>
                </c:pt>
                <c:pt idx="3725">
                  <c:v>1</c:v>
                </c:pt>
                <c:pt idx="3727">
                  <c:v>1</c:v>
                </c:pt>
                <c:pt idx="3729">
                  <c:v>1</c:v>
                </c:pt>
                <c:pt idx="3731">
                  <c:v>1</c:v>
                </c:pt>
                <c:pt idx="3735">
                  <c:v>1</c:v>
                </c:pt>
                <c:pt idx="3737">
                  <c:v>1</c:v>
                </c:pt>
                <c:pt idx="3738">
                  <c:v>1</c:v>
                </c:pt>
                <c:pt idx="3743">
                  <c:v>1</c:v>
                </c:pt>
                <c:pt idx="3744">
                  <c:v>1</c:v>
                </c:pt>
                <c:pt idx="3746">
                  <c:v>1</c:v>
                </c:pt>
                <c:pt idx="3748">
                  <c:v>1</c:v>
                </c:pt>
                <c:pt idx="3751">
                  <c:v>1</c:v>
                </c:pt>
                <c:pt idx="3753">
                  <c:v>1</c:v>
                </c:pt>
                <c:pt idx="3754">
                  <c:v>1</c:v>
                </c:pt>
                <c:pt idx="3757">
                  <c:v>1</c:v>
                </c:pt>
                <c:pt idx="3761">
                  <c:v>1</c:v>
                </c:pt>
                <c:pt idx="3762">
                  <c:v>1</c:v>
                </c:pt>
                <c:pt idx="3769">
                  <c:v>1</c:v>
                </c:pt>
                <c:pt idx="3778">
                  <c:v>1</c:v>
                </c:pt>
                <c:pt idx="3780">
                  <c:v>1</c:v>
                </c:pt>
                <c:pt idx="3789">
                  <c:v>1</c:v>
                </c:pt>
                <c:pt idx="3794">
                  <c:v>1</c:v>
                </c:pt>
                <c:pt idx="3795">
                  <c:v>2</c:v>
                </c:pt>
                <c:pt idx="3796">
                  <c:v>3</c:v>
                </c:pt>
                <c:pt idx="3798">
                  <c:v>1</c:v>
                </c:pt>
                <c:pt idx="3801">
                  <c:v>1</c:v>
                </c:pt>
                <c:pt idx="3816">
                  <c:v>2</c:v>
                </c:pt>
                <c:pt idx="3818">
                  <c:v>1</c:v>
                </c:pt>
                <c:pt idx="3819">
                  <c:v>2</c:v>
                </c:pt>
                <c:pt idx="3824">
                  <c:v>1</c:v>
                </c:pt>
                <c:pt idx="3826">
                  <c:v>1</c:v>
                </c:pt>
                <c:pt idx="3833">
                  <c:v>1</c:v>
                </c:pt>
                <c:pt idx="3839">
                  <c:v>1</c:v>
                </c:pt>
                <c:pt idx="3841">
                  <c:v>1</c:v>
                </c:pt>
                <c:pt idx="3849">
                  <c:v>2</c:v>
                </c:pt>
                <c:pt idx="3854">
                  <c:v>1</c:v>
                </c:pt>
                <c:pt idx="3869">
                  <c:v>1</c:v>
                </c:pt>
                <c:pt idx="3870">
                  <c:v>1</c:v>
                </c:pt>
                <c:pt idx="3871">
                  <c:v>1</c:v>
                </c:pt>
                <c:pt idx="3874">
                  <c:v>1</c:v>
                </c:pt>
                <c:pt idx="3876">
                  <c:v>1</c:v>
                </c:pt>
                <c:pt idx="3879">
                  <c:v>1</c:v>
                </c:pt>
                <c:pt idx="3886">
                  <c:v>2</c:v>
                </c:pt>
                <c:pt idx="3889">
                  <c:v>1</c:v>
                </c:pt>
                <c:pt idx="3892">
                  <c:v>1</c:v>
                </c:pt>
                <c:pt idx="3894">
                  <c:v>1</c:v>
                </c:pt>
                <c:pt idx="3899">
                  <c:v>2</c:v>
                </c:pt>
                <c:pt idx="3907">
                  <c:v>2</c:v>
                </c:pt>
                <c:pt idx="3909">
                  <c:v>1</c:v>
                </c:pt>
                <c:pt idx="3917">
                  <c:v>1</c:v>
                </c:pt>
                <c:pt idx="3922">
                  <c:v>1</c:v>
                </c:pt>
                <c:pt idx="3924">
                  <c:v>1</c:v>
                </c:pt>
                <c:pt idx="3927">
                  <c:v>1</c:v>
                </c:pt>
                <c:pt idx="3929">
                  <c:v>1</c:v>
                </c:pt>
                <c:pt idx="3931">
                  <c:v>1</c:v>
                </c:pt>
                <c:pt idx="3936">
                  <c:v>1</c:v>
                </c:pt>
                <c:pt idx="3943">
                  <c:v>1</c:v>
                </c:pt>
                <c:pt idx="3945">
                  <c:v>1</c:v>
                </c:pt>
                <c:pt idx="3946">
                  <c:v>1</c:v>
                </c:pt>
                <c:pt idx="3950">
                  <c:v>1</c:v>
                </c:pt>
                <c:pt idx="3958">
                  <c:v>1</c:v>
                </c:pt>
                <c:pt idx="3965">
                  <c:v>1</c:v>
                </c:pt>
                <c:pt idx="3972">
                  <c:v>1</c:v>
                </c:pt>
                <c:pt idx="3978">
                  <c:v>1</c:v>
                </c:pt>
                <c:pt idx="3979">
                  <c:v>1</c:v>
                </c:pt>
                <c:pt idx="3987">
                  <c:v>1</c:v>
                </c:pt>
                <c:pt idx="3989">
                  <c:v>1</c:v>
                </c:pt>
                <c:pt idx="3991">
                  <c:v>1</c:v>
                </c:pt>
                <c:pt idx="4001">
                  <c:v>1</c:v>
                </c:pt>
                <c:pt idx="4005">
                  <c:v>2</c:v>
                </c:pt>
                <c:pt idx="4015">
                  <c:v>1</c:v>
                </c:pt>
                <c:pt idx="4022">
                  <c:v>1</c:v>
                </c:pt>
                <c:pt idx="4024">
                  <c:v>2</c:v>
                </c:pt>
                <c:pt idx="4027">
                  <c:v>1</c:v>
                </c:pt>
                <c:pt idx="4028">
                  <c:v>1</c:v>
                </c:pt>
                <c:pt idx="4037">
                  <c:v>1</c:v>
                </c:pt>
                <c:pt idx="4045">
                  <c:v>1</c:v>
                </c:pt>
                <c:pt idx="4048">
                  <c:v>1</c:v>
                </c:pt>
                <c:pt idx="4049">
                  <c:v>1</c:v>
                </c:pt>
                <c:pt idx="4050">
                  <c:v>1</c:v>
                </c:pt>
                <c:pt idx="4052">
                  <c:v>1</c:v>
                </c:pt>
                <c:pt idx="4053">
                  <c:v>1</c:v>
                </c:pt>
                <c:pt idx="4056">
                  <c:v>1</c:v>
                </c:pt>
                <c:pt idx="4057">
                  <c:v>1</c:v>
                </c:pt>
                <c:pt idx="4060">
                  <c:v>1</c:v>
                </c:pt>
                <c:pt idx="4064">
                  <c:v>1</c:v>
                </c:pt>
                <c:pt idx="4072">
                  <c:v>1</c:v>
                </c:pt>
                <c:pt idx="4074">
                  <c:v>2</c:v>
                </c:pt>
                <c:pt idx="4081">
                  <c:v>1</c:v>
                </c:pt>
                <c:pt idx="4094">
                  <c:v>2</c:v>
                </c:pt>
                <c:pt idx="4095">
                  <c:v>1</c:v>
                </c:pt>
                <c:pt idx="4101">
                  <c:v>1</c:v>
                </c:pt>
                <c:pt idx="4102">
                  <c:v>1</c:v>
                </c:pt>
                <c:pt idx="4106">
                  <c:v>1</c:v>
                </c:pt>
                <c:pt idx="4115">
                  <c:v>1</c:v>
                </c:pt>
                <c:pt idx="4120">
                  <c:v>1</c:v>
                </c:pt>
                <c:pt idx="4124">
                  <c:v>1</c:v>
                </c:pt>
                <c:pt idx="4132">
                  <c:v>1</c:v>
                </c:pt>
                <c:pt idx="4141">
                  <c:v>1</c:v>
                </c:pt>
                <c:pt idx="4142">
                  <c:v>1</c:v>
                </c:pt>
                <c:pt idx="4147">
                  <c:v>1</c:v>
                </c:pt>
                <c:pt idx="4153">
                  <c:v>1</c:v>
                </c:pt>
                <c:pt idx="4155">
                  <c:v>1</c:v>
                </c:pt>
                <c:pt idx="4158">
                  <c:v>1</c:v>
                </c:pt>
                <c:pt idx="4167">
                  <c:v>2</c:v>
                </c:pt>
                <c:pt idx="4169">
                  <c:v>1</c:v>
                </c:pt>
                <c:pt idx="4184">
                  <c:v>1</c:v>
                </c:pt>
                <c:pt idx="4187">
                  <c:v>1</c:v>
                </c:pt>
                <c:pt idx="4188">
                  <c:v>2</c:v>
                </c:pt>
                <c:pt idx="4189">
                  <c:v>2</c:v>
                </c:pt>
                <c:pt idx="4190">
                  <c:v>1</c:v>
                </c:pt>
                <c:pt idx="4194">
                  <c:v>1</c:v>
                </c:pt>
                <c:pt idx="4199">
                  <c:v>1</c:v>
                </c:pt>
                <c:pt idx="4209">
                  <c:v>1</c:v>
                </c:pt>
                <c:pt idx="4210">
                  <c:v>2</c:v>
                </c:pt>
                <c:pt idx="4211">
                  <c:v>1</c:v>
                </c:pt>
                <c:pt idx="4221">
                  <c:v>2</c:v>
                </c:pt>
                <c:pt idx="4222">
                  <c:v>1</c:v>
                </c:pt>
                <c:pt idx="4223">
                  <c:v>1</c:v>
                </c:pt>
                <c:pt idx="4226">
                  <c:v>1</c:v>
                </c:pt>
                <c:pt idx="4229">
                  <c:v>1</c:v>
                </c:pt>
                <c:pt idx="4234">
                  <c:v>1</c:v>
                </c:pt>
                <c:pt idx="4246">
                  <c:v>1</c:v>
                </c:pt>
                <c:pt idx="4251">
                  <c:v>1</c:v>
                </c:pt>
                <c:pt idx="4257">
                  <c:v>1</c:v>
                </c:pt>
                <c:pt idx="4258">
                  <c:v>1</c:v>
                </c:pt>
                <c:pt idx="4259">
                  <c:v>1</c:v>
                </c:pt>
                <c:pt idx="4265">
                  <c:v>1</c:v>
                </c:pt>
                <c:pt idx="4266">
                  <c:v>1</c:v>
                </c:pt>
                <c:pt idx="4268">
                  <c:v>1</c:v>
                </c:pt>
                <c:pt idx="4269">
                  <c:v>1</c:v>
                </c:pt>
                <c:pt idx="4271">
                  <c:v>1</c:v>
                </c:pt>
                <c:pt idx="4272">
                  <c:v>1</c:v>
                </c:pt>
                <c:pt idx="4274">
                  <c:v>1</c:v>
                </c:pt>
                <c:pt idx="4277">
                  <c:v>2</c:v>
                </c:pt>
                <c:pt idx="4279">
                  <c:v>1</c:v>
                </c:pt>
                <c:pt idx="4281">
                  <c:v>1</c:v>
                </c:pt>
                <c:pt idx="4288">
                  <c:v>1</c:v>
                </c:pt>
                <c:pt idx="4289">
                  <c:v>1</c:v>
                </c:pt>
                <c:pt idx="4291">
                  <c:v>1</c:v>
                </c:pt>
                <c:pt idx="4296">
                  <c:v>2</c:v>
                </c:pt>
                <c:pt idx="4299">
                  <c:v>1</c:v>
                </c:pt>
                <c:pt idx="4301">
                  <c:v>1</c:v>
                </c:pt>
                <c:pt idx="4303">
                  <c:v>1</c:v>
                </c:pt>
                <c:pt idx="4311">
                  <c:v>1</c:v>
                </c:pt>
                <c:pt idx="4320">
                  <c:v>1</c:v>
                </c:pt>
                <c:pt idx="4321">
                  <c:v>1</c:v>
                </c:pt>
                <c:pt idx="4324">
                  <c:v>2</c:v>
                </c:pt>
                <c:pt idx="4325">
                  <c:v>1</c:v>
                </c:pt>
                <c:pt idx="4329">
                  <c:v>1</c:v>
                </c:pt>
                <c:pt idx="4330">
                  <c:v>1</c:v>
                </c:pt>
                <c:pt idx="4341">
                  <c:v>1</c:v>
                </c:pt>
                <c:pt idx="4345">
                  <c:v>1</c:v>
                </c:pt>
                <c:pt idx="4346">
                  <c:v>2</c:v>
                </c:pt>
                <c:pt idx="4361">
                  <c:v>2</c:v>
                </c:pt>
                <c:pt idx="4364">
                  <c:v>1</c:v>
                </c:pt>
                <c:pt idx="4367">
                  <c:v>1</c:v>
                </c:pt>
                <c:pt idx="4379">
                  <c:v>1</c:v>
                </c:pt>
                <c:pt idx="4385">
                  <c:v>1</c:v>
                </c:pt>
                <c:pt idx="4400">
                  <c:v>1</c:v>
                </c:pt>
                <c:pt idx="4403">
                  <c:v>1</c:v>
                </c:pt>
                <c:pt idx="4405">
                  <c:v>1</c:v>
                </c:pt>
                <c:pt idx="4407">
                  <c:v>2</c:v>
                </c:pt>
                <c:pt idx="4410">
                  <c:v>1</c:v>
                </c:pt>
                <c:pt idx="4412">
                  <c:v>1</c:v>
                </c:pt>
                <c:pt idx="4413">
                  <c:v>1</c:v>
                </c:pt>
                <c:pt idx="4418">
                  <c:v>1</c:v>
                </c:pt>
                <c:pt idx="4430">
                  <c:v>1</c:v>
                </c:pt>
                <c:pt idx="4433">
                  <c:v>1</c:v>
                </c:pt>
                <c:pt idx="4441">
                  <c:v>1</c:v>
                </c:pt>
                <c:pt idx="4442">
                  <c:v>1</c:v>
                </c:pt>
                <c:pt idx="4444">
                  <c:v>1</c:v>
                </c:pt>
                <c:pt idx="4447">
                  <c:v>1</c:v>
                </c:pt>
                <c:pt idx="4449">
                  <c:v>1</c:v>
                </c:pt>
                <c:pt idx="4452">
                  <c:v>1</c:v>
                </c:pt>
                <c:pt idx="4453">
                  <c:v>2</c:v>
                </c:pt>
                <c:pt idx="4456">
                  <c:v>1</c:v>
                </c:pt>
                <c:pt idx="4457">
                  <c:v>2</c:v>
                </c:pt>
                <c:pt idx="4462">
                  <c:v>1</c:v>
                </c:pt>
                <c:pt idx="4464">
                  <c:v>1</c:v>
                </c:pt>
                <c:pt idx="4468">
                  <c:v>1</c:v>
                </c:pt>
                <c:pt idx="4470">
                  <c:v>1</c:v>
                </c:pt>
                <c:pt idx="4471">
                  <c:v>1</c:v>
                </c:pt>
                <c:pt idx="4472">
                  <c:v>1</c:v>
                </c:pt>
                <c:pt idx="4473">
                  <c:v>1</c:v>
                </c:pt>
                <c:pt idx="4474">
                  <c:v>1</c:v>
                </c:pt>
                <c:pt idx="4476">
                  <c:v>1</c:v>
                </c:pt>
                <c:pt idx="4477">
                  <c:v>1</c:v>
                </c:pt>
                <c:pt idx="4480">
                  <c:v>1</c:v>
                </c:pt>
                <c:pt idx="4482">
                  <c:v>1</c:v>
                </c:pt>
                <c:pt idx="4483">
                  <c:v>1</c:v>
                </c:pt>
                <c:pt idx="4488">
                  <c:v>1</c:v>
                </c:pt>
                <c:pt idx="4490">
                  <c:v>1</c:v>
                </c:pt>
                <c:pt idx="4493">
                  <c:v>1</c:v>
                </c:pt>
                <c:pt idx="4495">
                  <c:v>1</c:v>
                </c:pt>
                <c:pt idx="4502">
                  <c:v>1</c:v>
                </c:pt>
                <c:pt idx="4503">
                  <c:v>1</c:v>
                </c:pt>
                <c:pt idx="4505">
                  <c:v>1</c:v>
                </c:pt>
                <c:pt idx="4506">
                  <c:v>1</c:v>
                </c:pt>
                <c:pt idx="4511">
                  <c:v>1</c:v>
                </c:pt>
                <c:pt idx="4513">
                  <c:v>1</c:v>
                </c:pt>
                <c:pt idx="4520">
                  <c:v>1</c:v>
                </c:pt>
                <c:pt idx="4525">
                  <c:v>1</c:v>
                </c:pt>
                <c:pt idx="4528">
                  <c:v>1</c:v>
                </c:pt>
                <c:pt idx="4533">
                  <c:v>1</c:v>
                </c:pt>
                <c:pt idx="4536">
                  <c:v>1</c:v>
                </c:pt>
                <c:pt idx="4539">
                  <c:v>2</c:v>
                </c:pt>
                <c:pt idx="4540">
                  <c:v>1</c:v>
                </c:pt>
                <c:pt idx="4541">
                  <c:v>1</c:v>
                </c:pt>
                <c:pt idx="4548">
                  <c:v>1</c:v>
                </c:pt>
                <c:pt idx="4551">
                  <c:v>1</c:v>
                </c:pt>
                <c:pt idx="4552">
                  <c:v>1</c:v>
                </c:pt>
                <c:pt idx="4557">
                  <c:v>1</c:v>
                </c:pt>
                <c:pt idx="4559">
                  <c:v>1</c:v>
                </c:pt>
                <c:pt idx="4563">
                  <c:v>1</c:v>
                </c:pt>
                <c:pt idx="4565">
                  <c:v>1</c:v>
                </c:pt>
                <c:pt idx="4567">
                  <c:v>1</c:v>
                </c:pt>
                <c:pt idx="4568">
                  <c:v>1</c:v>
                </c:pt>
                <c:pt idx="4577">
                  <c:v>1</c:v>
                </c:pt>
                <c:pt idx="4579">
                  <c:v>1</c:v>
                </c:pt>
                <c:pt idx="4588">
                  <c:v>2</c:v>
                </c:pt>
                <c:pt idx="4591">
                  <c:v>1</c:v>
                </c:pt>
                <c:pt idx="4596">
                  <c:v>1</c:v>
                </c:pt>
                <c:pt idx="4597">
                  <c:v>1</c:v>
                </c:pt>
                <c:pt idx="4600">
                  <c:v>1</c:v>
                </c:pt>
                <c:pt idx="4603">
                  <c:v>1</c:v>
                </c:pt>
                <c:pt idx="4608">
                  <c:v>1</c:v>
                </c:pt>
                <c:pt idx="4609">
                  <c:v>1</c:v>
                </c:pt>
                <c:pt idx="4618">
                  <c:v>1</c:v>
                </c:pt>
                <c:pt idx="4626">
                  <c:v>1</c:v>
                </c:pt>
                <c:pt idx="4628">
                  <c:v>1</c:v>
                </c:pt>
                <c:pt idx="4630">
                  <c:v>1</c:v>
                </c:pt>
                <c:pt idx="4631">
                  <c:v>1</c:v>
                </c:pt>
                <c:pt idx="4638">
                  <c:v>1</c:v>
                </c:pt>
                <c:pt idx="4640">
                  <c:v>1</c:v>
                </c:pt>
                <c:pt idx="4642">
                  <c:v>1</c:v>
                </c:pt>
                <c:pt idx="4649">
                  <c:v>1</c:v>
                </c:pt>
                <c:pt idx="4650">
                  <c:v>1</c:v>
                </c:pt>
                <c:pt idx="4652">
                  <c:v>1</c:v>
                </c:pt>
                <c:pt idx="4656">
                  <c:v>1</c:v>
                </c:pt>
                <c:pt idx="4659">
                  <c:v>1</c:v>
                </c:pt>
                <c:pt idx="4662">
                  <c:v>1</c:v>
                </c:pt>
                <c:pt idx="4668">
                  <c:v>1</c:v>
                </c:pt>
                <c:pt idx="4670">
                  <c:v>1</c:v>
                </c:pt>
                <c:pt idx="4684">
                  <c:v>1</c:v>
                </c:pt>
                <c:pt idx="4694">
                  <c:v>1</c:v>
                </c:pt>
                <c:pt idx="4700">
                  <c:v>1</c:v>
                </c:pt>
                <c:pt idx="4702">
                  <c:v>1</c:v>
                </c:pt>
                <c:pt idx="4704">
                  <c:v>1</c:v>
                </c:pt>
                <c:pt idx="4707">
                  <c:v>1</c:v>
                </c:pt>
                <c:pt idx="4709">
                  <c:v>1</c:v>
                </c:pt>
                <c:pt idx="4710">
                  <c:v>1</c:v>
                </c:pt>
                <c:pt idx="4718">
                  <c:v>1</c:v>
                </c:pt>
                <c:pt idx="4721">
                  <c:v>1</c:v>
                </c:pt>
                <c:pt idx="4725">
                  <c:v>1</c:v>
                </c:pt>
                <c:pt idx="4730">
                  <c:v>1</c:v>
                </c:pt>
                <c:pt idx="4731">
                  <c:v>1</c:v>
                </c:pt>
                <c:pt idx="4734">
                  <c:v>1</c:v>
                </c:pt>
                <c:pt idx="4742">
                  <c:v>1</c:v>
                </c:pt>
                <c:pt idx="4746">
                  <c:v>1</c:v>
                </c:pt>
                <c:pt idx="4747">
                  <c:v>2</c:v>
                </c:pt>
                <c:pt idx="4749">
                  <c:v>1</c:v>
                </c:pt>
                <c:pt idx="4750">
                  <c:v>1</c:v>
                </c:pt>
                <c:pt idx="4751">
                  <c:v>1</c:v>
                </c:pt>
                <c:pt idx="4755">
                  <c:v>1</c:v>
                </c:pt>
                <c:pt idx="4758">
                  <c:v>1</c:v>
                </c:pt>
                <c:pt idx="4764">
                  <c:v>1</c:v>
                </c:pt>
                <c:pt idx="4772">
                  <c:v>1</c:v>
                </c:pt>
                <c:pt idx="4776">
                  <c:v>1</c:v>
                </c:pt>
                <c:pt idx="4781">
                  <c:v>1</c:v>
                </c:pt>
                <c:pt idx="4782">
                  <c:v>1</c:v>
                </c:pt>
                <c:pt idx="4784">
                  <c:v>1</c:v>
                </c:pt>
                <c:pt idx="4788">
                  <c:v>1</c:v>
                </c:pt>
                <c:pt idx="4791">
                  <c:v>1</c:v>
                </c:pt>
                <c:pt idx="4794">
                  <c:v>1</c:v>
                </c:pt>
                <c:pt idx="4795">
                  <c:v>1</c:v>
                </c:pt>
                <c:pt idx="4799">
                  <c:v>1</c:v>
                </c:pt>
                <c:pt idx="4807">
                  <c:v>1</c:v>
                </c:pt>
                <c:pt idx="4808">
                  <c:v>1</c:v>
                </c:pt>
                <c:pt idx="4811">
                  <c:v>1</c:v>
                </c:pt>
                <c:pt idx="4813">
                  <c:v>1</c:v>
                </c:pt>
                <c:pt idx="4816">
                  <c:v>1</c:v>
                </c:pt>
                <c:pt idx="4824">
                  <c:v>2</c:v>
                </c:pt>
                <c:pt idx="4828">
                  <c:v>1</c:v>
                </c:pt>
                <c:pt idx="4831">
                  <c:v>1</c:v>
                </c:pt>
                <c:pt idx="4833">
                  <c:v>1</c:v>
                </c:pt>
                <c:pt idx="4843">
                  <c:v>1</c:v>
                </c:pt>
                <c:pt idx="4847">
                  <c:v>1</c:v>
                </c:pt>
                <c:pt idx="4853">
                  <c:v>1</c:v>
                </c:pt>
                <c:pt idx="4857">
                  <c:v>1</c:v>
                </c:pt>
                <c:pt idx="4859">
                  <c:v>1</c:v>
                </c:pt>
                <c:pt idx="4860">
                  <c:v>1</c:v>
                </c:pt>
                <c:pt idx="4861">
                  <c:v>1</c:v>
                </c:pt>
                <c:pt idx="4866">
                  <c:v>1</c:v>
                </c:pt>
                <c:pt idx="4872">
                  <c:v>1</c:v>
                </c:pt>
                <c:pt idx="4874">
                  <c:v>1</c:v>
                </c:pt>
                <c:pt idx="4876">
                  <c:v>2</c:v>
                </c:pt>
                <c:pt idx="4886">
                  <c:v>1</c:v>
                </c:pt>
                <c:pt idx="4887">
                  <c:v>1</c:v>
                </c:pt>
                <c:pt idx="4889">
                  <c:v>2</c:v>
                </c:pt>
                <c:pt idx="4890">
                  <c:v>1</c:v>
                </c:pt>
                <c:pt idx="4893">
                  <c:v>1</c:v>
                </c:pt>
                <c:pt idx="4895">
                  <c:v>1</c:v>
                </c:pt>
                <c:pt idx="4899">
                  <c:v>1</c:v>
                </c:pt>
                <c:pt idx="4900">
                  <c:v>1</c:v>
                </c:pt>
                <c:pt idx="4903">
                  <c:v>1</c:v>
                </c:pt>
                <c:pt idx="4916">
                  <c:v>1</c:v>
                </c:pt>
                <c:pt idx="4918">
                  <c:v>1</c:v>
                </c:pt>
                <c:pt idx="4925">
                  <c:v>1</c:v>
                </c:pt>
                <c:pt idx="4928">
                  <c:v>1</c:v>
                </c:pt>
                <c:pt idx="4929">
                  <c:v>1</c:v>
                </c:pt>
                <c:pt idx="4934">
                  <c:v>1</c:v>
                </c:pt>
                <c:pt idx="4939">
                  <c:v>1</c:v>
                </c:pt>
                <c:pt idx="4941">
                  <c:v>1</c:v>
                </c:pt>
                <c:pt idx="4942">
                  <c:v>1</c:v>
                </c:pt>
                <c:pt idx="4948">
                  <c:v>1</c:v>
                </c:pt>
                <c:pt idx="4956">
                  <c:v>1</c:v>
                </c:pt>
                <c:pt idx="4960">
                  <c:v>1</c:v>
                </c:pt>
                <c:pt idx="4969">
                  <c:v>1</c:v>
                </c:pt>
                <c:pt idx="4972">
                  <c:v>1</c:v>
                </c:pt>
                <c:pt idx="4974">
                  <c:v>1</c:v>
                </c:pt>
                <c:pt idx="4976">
                  <c:v>1</c:v>
                </c:pt>
                <c:pt idx="4980">
                  <c:v>2</c:v>
                </c:pt>
                <c:pt idx="4982">
                  <c:v>2</c:v>
                </c:pt>
                <c:pt idx="4987">
                  <c:v>1</c:v>
                </c:pt>
                <c:pt idx="4989">
                  <c:v>1</c:v>
                </c:pt>
                <c:pt idx="4990">
                  <c:v>1</c:v>
                </c:pt>
                <c:pt idx="4995">
                  <c:v>1</c:v>
                </c:pt>
                <c:pt idx="4997">
                  <c:v>1</c:v>
                </c:pt>
                <c:pt idx="5011">
                  <c:v>1</c:v>
                </c:pt>
                <c:pt idx="5019">
                  <c:v>1</c:v>
                </c:pt>
                <c:pt idx="5023">
                  <c:v>1</c:v>
                </c:pt>
                <c:pt idx="5027">
                  <c:v>1</c:v>
                </c:pt>
                <c:pt idx="5028">
                  <c:v>1</c:v>
                </c:pt>
                <c:pt idx="5041">
                  <c:v>1</c:v>
                </c:pt>
                <c:pt idx="5046">
                  <c:v>1</c:v>
                </c:pt>
                <c:pt idx="5050">
                  <c:v>1</c:v>
                </c:pt>
                <c:pt idx="5056">
                  <c:v>1</c:v>
                </c:pt>
                <c:pt idx="5058">
                  <c:v>1</c:v>
                </c:pt>
                <c:pt idx="5066">
                  <c:v>1</c:v>
                </c:pt>
                <c:pt idx="5067">
                  <c:v>1</c:v>
                </c:pt>
                <c:pt idx="5069">
                  <c:v>1</c:v>
                </c:pt>
                <c:pt idx="5076">
                  <c:v>1</c:v>
                </c:pt>
                <c:pt idx="5088">
                  <c:v>1</c:v>
                </c:pt>
                <c:pt idx="5093">
                  <c:v>1</c:v>
                </c:pt>
                <c:pt idx="5095">
                  <c:v>1</c:v>
                </c:pt>
                <c:pt idx="5102">
                  <c:v>1</c:v>
                </c:pt>
                <c:pt idx="5103">
                  <c:v>1</c:v>
                </c:pt>
                <c:pt idx="5108">
                  <c:v>1</c:v>
                </c:pt>
                <c:pt idx="5111">
                  <c:v>2</c:v>
                </c:pt>
                <c:pt idx="5121">
                  <c:v>1</c:v>
                </c:pt>
                <c:pt idx="5123">
                  <c:v>1</c:v>
                </c:pt>
                <c:pt idx="5124">
                  <c:v>1</c:v>
                </c:pt>
                <c:pt idx="5126">
                  <c:v>1</c:v>
                </c:pt>
                <c:pt idx="5130">
                  <c:v>1</c:v>
                </c:pt>
                <c:pt idx="5132">
                  <c:v>1</c:v>
                </c:pt>
                <c:pt idx="5133">
                  <c:v>1</c:v>
                </c:pt>
                <c:pt idx="5136">
                  <c:v>1</c:v>
                </c:pt>
                <c:pt idx="5165">
                  <c:v>2</c:v>
                </c:pt>
                <c:pt idx="5171">
                  <c:v>1</c:v>
                </c:pt>
                <c:pt idx="5174">
                  <c:v>1</c:v>
                </c:pt>
                <c:pt idx="5182">
                  <c:v>1</c:v>
                </c:pt>
                <c:pt idx="5187">
                  <c:v>1</c:v>
                </c:pt>
                <c:pt idx="5189">
                  <c:v>1</c:v>
                </c:pt>
                <c:pt idx="5190">
                  <c:v>1</c:v>
                </c:pt>
                <c:pt idx="5193">
                  <c:v>1</c:v>
                </c:pt>
                <c:pt idx="5198">
                  <c:v>1</c:v>
                </c:pt>
                <c:pt idx="5204">
                  <c:v>2</c:v>
                </c:pt>
                <c:pt idx="5212">
                  <c:v>1</c:v>
                </c:pt>
                <c:pt idx="5214">
                  <c:v>1</c:v>
                </c:pt>
                <c:pt idx="5217">
                  <c:v>1</c:v>
                </c:pt>
                <c:pt idx="5222">
                  <c:v>1</c:v>
                </c:pt>
                <c:pt idx="5225">
                  <c:v>1</c:v>
                </c:pt>
                <c:pt idx="5226">
                  <c:v>1</c:v>
                </c:pt>
                <c:pt idx="5233">
                  <c:v>1</c:v>
                </c:pt>
                <c:pt idx="5236">
                  <c:v>1</c:v>
                </c:pt>
                <c:pt idx="5238">
                  <c:v>1</c:v>
                </c:pt>
                <c:pt idx="5244">
                  <c:v>1</c:v>
                </c:pt>
                <c:pt idx="5246">
                  <c:v>1</c:v>
                </c:pt>
                <c:pt idx="5247">
                  <c:v>1</c:v>
                </c:pt>
                <c:pt idx="5251">
                  <c:v>1</c:v>
                </c:pt>
                <c:pt idx="5253">
                  <c:v>1</c:v>
                </c:pt>
                <c:pt idx="5255">
                  <c:v>1</c:v>
                </c:pt>
                <c:pt idx="5261">
                  <c:v>1</c:v>
                </c:pt>
                <c:pt idx="5262">
                  <c:v>1</c:v>
                </c:pt>
                <c:pt idx="5263">
                  <c:v>1</c:v>
                </c:pt>
                <c:pt idx="5264">
                  <c:v>1</c:v>
                </c:pt>
                <c:pt idx="5277">
                  <c:v>1</c:v>
                </c:pt>
                <c:pt idx="5282">
                  <c:v>1</c:v>
                </c:pt>
                <c:pt idx="5283">
                  <c:v>1</c:v>
                </c:pt>
                <c:pt idx="5284">
                  <c:v>1</c:v>
                </c:pt>
                <c:pt idx="5287">
                  <c:v>1</c:v>
                </c:pt>
                <c:pt idx="5292">
                  <c:v>1</c:v>
                </c:pt>
                <c:pt idx="5296">
                  <c:v>1</c:v>
                </c:pt>
                <c:pt idx="5297">
                  <c:v>1</c:v>
                </c:pt>
                <c:pt idx="5298">
                  <c:v>1</c:v>
                </c:pt>
                <c:pt idx="5299">
                  <c:v>1</c:v>
                </c:pt>
                <c:pt idx="5306">
                  <c:v>1</c:v>
                </c:pt>
                <c:pt idx="5314">
                  <c:v>1</c:v>
                </c:pt>
                <c:pt idx="5316">
                  <c:v>1</c:v>
                </c:pt>
                <c:pt idx="5318">
                  <c:v>1</c:v>
                </c:pt>
                <c:pt idx="5323">
                  <c:v>1</c:v>
                </c:pt>
                <c:pt idx="5327">
                  <c:v>1</c:v>
                </c:pt>
                <c:pt idx="5334">
                  <c:v>1</c:v>
                </c:pt>
                <c:pt idx="5339">
                  <c:v>2</c:v>
                </c:pt>
                <c:pt idx="5340">
                  <c:v>1</c:v>
                </c:pt>
                <c:pt idx="5343">
                  <c:v>1</c:v>
                </c:pt>
                <c:pt idx="5346">
                  <c:v>1</c:v>
                </c:pt>
                <c:pt idx="5366">
                  <c:v>1</c:v>
                </c:pt>
                <c:pt idx="5367">
                  <c:v>1</c:v>
                </c:pt>
                <c:pt idx="5373">
                  <c:v>1</c:v>
                </c:pt>
                <c:pt idx="5375">
                  <c:v>1</c:v>
                </c:pt>
                <c:pt idx="5377">
                  <c:v>2</c:v>
                </c:pt>
                <c:pt idx="5378">
                  <c:v>1</c:v>
                </c:pt>
                <c:pt idx="5382">
                  <c:v>1</c:v>
                </c:pt>
                <c:pt idx="5383">
                  <c:v>1</c:v>
                </c:pt>
                <c:pt idx="5388">
                  <c:v>2</c:v>
                </c:pt>
                <c:pt idx="5393">
                  <c:v>1</c:v>
                </c:pt>
                <c:pt idx="5401">
                  <c:v>1</c:v>
                </c:pt>
                <c:pt idx="5405">
                  <c:v>1</c:v>
                </c:pt>
                <c:pt idx="5407">
                  <c:v>1</c:v>
                </c:pt>
                <c:pt idx="5408">
                  <c:v>1</c:v>
                </c:pt>
                <c:pt idx="5411">
                  <c:v>1</c:v>
                </c:pt>
                <c:pt idx="5423">
                  <c:v>1</c:v>
                </c:pt>
                <c:pt idx="5424">
                  <c:v>1</c:v>
                </c:pt>
                <c:pt idx="5428">
                  <c:v>1</c:v>
                </c:pt>
                <c:pt idx="5443">
                  <c:v>1</c:v>
                </c:pt>
                <c:pt idx="5456">
                  <c:v>1</c:v>
                </c:pt>
                <c:pt idx="5458">
                  <c:v>2</c:v>
                </c:pt>
                <c:pt idx="5470">
                  <c:v>1</c:v>
                </c:pt>
                <c:pt idx="5479">
                  <c:v>1</c:v>
                </c:pt>
                <c:pt idx="5484">
                  <c:v>1</c:v>
                </c:pt>
                <c:pt idx="5491">
                  <c:v>2</c:v>
                </c:pt>
                <c:pt idx="5496">
                  <c:v>1</c:v>
                </c:pt>
                <c:pt idx="5497">
                  <c:v>1</c:v>
                </c:pt>
                <c:pt idx="5502">
                  <c:v>1</c:v>
                </c:pt>
                <c:pt idx="5504">
                  <c:v>1</c:v>
                </c:pt>
                <c:pt idx="5510">
                  <c:v>1</c:v>
                </c:pt>
                <c:pt idx="5512">
                  <c:v>1</c:v>
                </c:pt>
                <c:pt idx="5513">
                  <c:v>1</c:v>
                </c:pt>
                <c:pt idx="5520">
                  <c:v>2</c:v>
                </c:pt>
                <c:pt idx="5526">
                  <c:v>1</c:v>
                </c:pt>
                <c:pt idx="5530">
                  <c:v>1</c:v>
                </c:pt>
                <c:pt idx="5536">
                  <c:v>1</c:v>
                </c:pt>
                <c:pt idx="5544">
                  <c:v>1</c:v>
                </c:pt>
              </c:numCache>
            </c:numRef>
          </c:val>
          <c:extLst>
            <c:ext xmlns:c16="http://schemas.microsoft.com/office/drawing/2014/chart" uri="{C3380CC4-5D6E-409C-BE32-E72D297353CC}">
              <c16:uniqueId val="{00000009-4E9B-44A9-A86B-27627A9F9D12}"/>
            </c:ext>
          </c:extLst>
        </c:ser>
        <c:ser>
          <c:idx val="10"/>
          <c:order val="10"/>
          <c:tx>
            <c:strRef>
              <c:f>'Day Wise &amp; Month Wise Data'!$L$3:$L$6</c:f>
              <c:strCache>
                <c:ptCount val="1"/>
                <c:pt idx="0">
                  <c:v>Oct</c:v>
                </c:pt>
              </c:strCache>
            </c:strRef>
          </c:tx>
          <c:spPr>
            <a:noFill/>
            <a:ln w="9525" cap="flat" cmpd="sng" algn="ctr">
              <a:solidFill>
                <a:schemeClr val="accent5">
                  <a:lumMod val="60000"/>
                </a:schemeClr>
              </a:solidFill>
              <a:miter lim="800000"/>
            </a:ln>
            <a:effectLst>
              <a:glow rad="63500">
                <a:schemeClr val="accent5">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Data'!$L$7:$L$71094</c:f>
              <c:numCache>
                <c:formatCode>General</c:formatCode>
                <c:ptCount val="5551"/>
                <c:pt idx="0">
                  <c:v>6</c:v>
                </c:pt>
                <c:pt idx="1">
                  <c:v>6</c:v>
                </c:pt>
                <c:pt idx="2">
                  <c:v>6</c:v>
                </c:pt>
                <c:pt idx="3">
                  <c:v>6</c:v>
                </c:pt>
                <c:pt idx="4">
                  <c:v>1</c:v>
                </c:pt>
                <c:pt idx="5">
                  <c:v>3</c:v>
                </c:pt>
                <c:pt idx="6">
                  <c:v>4</c:v>
                </c:pt>
                <c:pt idx="7">
                  <c:v>4</c:v>
                </c:pt>
                <c:pt idx="8">
                  <c:v>2</c:v>
                </c:pt>
                <c:pt idx="9">
                  <c:v>4</c:v>
                </c:pt>
                <c:pt idx="10">
                  <c:v>3</c:v>
                </c:pt>
                <c:pt idx="11">
                  <c:v>1</c:v>
                </c:pt>
                <c:pt idx="12">
                  <c:v>1</c:v>
                </c:pt>
                <c:pt idx="13">
                  <c:v>4</c:v>
                </c:pt>
                <c:pt idx="14">
                  <c:v>3</c:v>
                </c:pt>
                <c:pt idx="15">
                  <c:v>4</c:v>
                </c:pt>
                <c:pt idx="16">
                  <c:v>4</c:v>
                </c:pt>
                <c:pt idx="17">
                  <c:v>3</c:v>
                </c:pt>
                <c:pt idx="18">
                  <c:v>1</c:v>
                </c:pt>
                <c:pt idx="19">
                  <c:v>3</c:v>
                </c:pt>
                <c:pt idx="20">
                  <c:v>2</c:v>
                </c:pt>
                <c:pt idx="21">
                  <c:v>1</c:v>
                </c:pt>
                <c:pt idx="22">
                  <c:v>1</c:v>
                </c:pt>
                <c:pt idx="23">
                  <c:v>3</c:v>
                </c:pt>
                <c:pt idx="24">
                  <c:v>3</c:v>
                </c:pt>
                <c:pt idx="25">
                  <c:v>1</c:v>
                </c:pt>
                <c:pt idx="26">
                  <c:v>1</c:v>
                </c:pt>
                <c:pt idx="27">
                  <c:v>4</c:v>
                </c:pt>
                <c:pt idx="30">
                  <c:v>5</c:v>
                </c:pt>
                <c:pt idx="31">
                  <c:v>2</c:v>
                </c:pt>
                <c:pt idx="32">
                  <c:v>2</c:v>
                </c:pt>
                <c:pt idx="33">
                  <c:v>1</c:v>
                </c:pt>
                <c:pt idx="34">
                  <c:v>2</c:v>
                </c:pt>
                <c:pt idx="35">
                  <c:v>5</c:v>
                </c:pt>
                <c:pt idx="36">
                  <c:v>2</c:v>
                </c:pt>
                <c:pt idx="37">
                  <c:v>1</c:v>
                </c:pt>
                <c:pt idx="38">
                  <c:v>2</c:v>
                </c:pt>
                <c:pt idx="39">
                  <c:v>2</c:v>
                </c:pt>
                <c:pt idx="41">
                  <c:v>1</c:v>
                </c:pt>
                <c:pt idx="42">
                  <c:v>5</c:v>
                </c:pt>
                <c:pt idx="43">
                  <c:v>4</c:v>
                </c:pt>
                <c:pt idx="44">
                  <c:v>2</c:v>
                </c:pt>
                <c:pt idx="45">
                  <c:v>2</c:v>
                </c:pt>
                <c:pt idx="46">
                  <c:v>2</c:v>
                </c:pt>
                <c:pt idx="47">
                  <c:v>2</c:v>
                </c:pt>
                <c:pt idx="49">
                  <c:v>3</c:v>
                </c:pt>
                <c:pt idx="50">
                  <c:v>3</c:v>
                </c:pt>
                <c:pt idx="51">
                  <c:v>1</c:v>
                </c:pt>
                <c:pt idx="52">
                  <c:v>1</c:v>
                </c:pt>
                <c:pt idx="53">
                  <c:v>3</c:v>
                </c:pt>
                <c:pt idx="54">
                  <c:v>1</c:v>
                </c:pt>
                <c:pt idx="55">
                  <c:v>3</c:v>
                </c:pt>
                <c:pt idx="56">
                  <c:v>2</c:v>
                </c:pt>
                <c:pt idx="57">
                  <c:v>1</c:v>
                </c:pt>
                <c:pt idx="58">
                  <c:v>3</c:v>
                </c:pt>
                <c:pt idx="59">
                  <c:v>1</c:v>
                </c:pt>
                <c:pt idx="60">
                  <c:v>2</c:v>
                </c:pt>
                <c:pt idx="61">
                  <c:v>3</c:v>
                </c:pt>
                <c:pt idx="62">
                  <c:v>2</c:v>
                </c:pt>
                <c:pt idx="64">
                  <c:v>3</c:v>
                </c:pt>
                <c:pt idx="65">
                  <c:v>3</c:v>
                </c:pt>
                <c:pt idx="66">
                  <c:v>1</c:v>
                </c:pt>
                <c:pt idx="67">
                  <c:v>1</c:v>
                </c:pt>
                <c:pt idx="68">
                  <c:v>2</c:v>
                </c:pt>
                <c:pt idx="69">
                  <c:v>1</c:v>
                </c:pt>
                <c:pt idx="70">
                  <c:v>2</c:v>
                </c:pt>
                <c:pt idx="74">
                  <c:v>1</c:v>
                </c:pt>
                <c:pt idx="75">
                  <c:v>1</c:v>
                </c:pt>
                <c:pt idx="76">
                  <c:v>1</c:v>
                </c:pt>
                <c:pt idx="77">
                  <c:v>2</c:v>
                </c:pt>
                <c:pt idx="79">
                  <c:v>1</c:v>
                </c:pt>
                <c:pt idx="80">
                  <c:v>2</c:v>
                </c:pt>
                <c:pt idx="81">
                  <c:v>1</c:v>
                </c:pt>
                <c:pt idx="82">
                  <c:v>1</c:v>
                </c:pt>
                <c:pt idx="83">
                  <c:v>4</c:v>
                </c:pt>
                <c:pt idx="84">
                  <c:v>2</c:v>
                </c:pt>
                <c:pt idx="85">
                  <c:v>2</c:v>
                </c:pt>
                <c:pt idx="86">
                  <c:v>1</c:v>
                </c:pt>
                <c:pt idx="87">
                  <c:v>2</c:v>
                </c:pt>
                <c:pt idx="88">
                  <c:v>1</c:v>
                </c:pt>
                <c:pt idx="89">
                  <c:v>3</c:v>
                </c:pt>
                <c:pt idx="90">
                  <c:v>2</c:v>
                </c:pt>
                <c:pt idx="91">
                  <c:v>1</c:v>
                </c:pt>
                <c:pt idx="92">
                  <c:v>3</c:v>
                </c:pt>
                <c:pt idx="93">
                  <c:v>1</c:v>
                </c:pt>
                <c:pt idx="94">
                  <c:v>2</c:v>
                </c:pt>
                <c:pt idx="95">
                  <c:v>2</c:v>
                </c:pt>
                <c:pt idx="97">
                  <c:v>3</c:v>
                </c:pt>
                <c:pt idx="98">
                  <c:v>1</c:v>
                </c:pt>
                <c:pt idx="99">
                  <c:v>1</c:v>
                </c:pt>
                <c:pt idx="100">
                  <c:v>1</c:v>
                </c:pt>
                <c:pt idx="101">
                  <c:v>1</c:v>
                </c:pt>
                <c:pt idx="102">
                  <c:v>2</c:v>
                </c:pt>
                <c:pt idx="103">
                  <c:v>2</c:v>
                </c:pt>
                <c:pt idx="104">
                  <c:v>2</c:v>
                </c:pt>
                <c:pt idx="105">
                  <c:v>3</c:v>
                </c:pt>
                <c:pt idx="107">
                  <c:v>1</c:v>
                </c:pt>
                <c:pt idx="109">
                  <c:v>2</c:v>
                </c:pt>
                <c:pt idx="110">
                  <c:v>2</c:v>
                </c:pt>
                <c:pt idx="111">
                  <c:v>1</c:v>
                </c:pt>
                <c:pt idx="112">
                  <c:v>3</c:v>
                </c:pt>
                <c:pt idx="113">
                  <c:v>3</c:v>
                </c:pt>
                <c:pt idx="114">
                  <c:v>1</c:v>
                </c:pt>
                <c:pt idx="115">
                  <c:v>1</c:v>
                </c:pt>
                <c:pt idx="116">
                  <c:v>3</c:v>
                </c:pt>
                <c:pt idx="118">
                  <c:v>3</c:v>
                </c:pt>
                <c:pt idx="119">
                  <c:v>1</c:v>
                </c:pt>
                <c:pt idx="120">
                  <c:v>2</c:v>
                </c:pt>
                <c:pt idx="121">
                  <c:v>3</c:v>
                </c:pt>
                <c:pt idx="122">
                  <c:v>3</c:v>
                </c:pt>
                <c:pt idx="124">
                  <c:v>1</c:v>
                </c:pt>
                <c:pt idx="125">
                  <c:v>2</c:v>
                </c:pt>
                <c:pt idx="126">
                  <c:v>1</c:v>
                </c:pt>
                <c:pt idx="128">
                  <c:v>2</c:v>
                </c:pt>
                <c:pt idx="133">
                  <c:v>1</c:v>
                </c:pt>
                <c:pt idx="134">
                  <c:v>2</c:v>
                </c:pt>
                <c:pt idx="135">
                  <c:v>3</c:v>
                </c:pt>
                <c:pt idx="137">
                  <c:v>4</c:v>
                </c:pt>
                <c:pt idx="138">
                  <c:v>1</c:v>
                </c:pt>
                <c:pt idx="140">
                  <c:v>2</c:v>
                </c:pt>
                <c:pt idx="141">
                  <c:v>1</c:v>
                </c:pt>
                <c:pt idx="143">
                  <c:v>1</c:v>
                </c:pt>
                <c:pt idx="146">
                  <c:v>1</c:v>
                </c:pt>
                <c:pt idx="148">
                  <c:v>2</c:v>
                </c:pt>
                <c:pt idx="149">
                  <c:v>2</c:v>
                </c:pt>
                <c:pt idx="150">
                  <c:v>1</c:v>
                </c:pt>
                <c:pt idx="151">
                  <c:v>2</c:v>
                </c:pt>
                <c:pt idx="155">
                  <c:v>2</c:v>
                </c:pt>
                <c:pt idx="156">
                  <c:v>3</c:v>
                </c:pt>
                <c:pt idx="157">
                  <c:v>3</c:v>
                </c:pt>
                <c:pt idx="158">
                  <c:v>1</c:v>
                </c:pt>
                <c:pt idx="161">
                  <c:v>1</c:v>
                </c:pt>
                <c:pt idx="162">
                  <c:v>2</c:v>
                </c:pt>
                <c:pt idx="163">
                  <c:v>3</c:v>
                </c:pt>
                <c:pt idx="164">
                  <c:v>2</c:v>
                </c:pt>
                <c:pt idx="165">
                  <c:v>1</c:v>
                </c:pt>
                <c:pt idx="166">
                  <c:v>1</c:v>
                </c:pt>
                <c:pt idx="167">
                  <c:v>1</c:v>
                </c:pt>
                <c:pt idx="170">
                  <c:v>1</c:v>
                </c:pt>
                <c:pt idx="172">
                  <c:v>1</c:v>
                </c:pt>
                <c:pt idx="173">
                  <c:v>2</c:v>
                </c:pt>
                <c:pt idx="175">
                  <c:v>1</c:v>
                </c:pt>
                <c:pt idx="176">
                  <c:v>2</c:v>
                </c:pt>
                <c:pt idx="178">
                  <c:v>2</c:v>
                </c:pt>
                <c:pt idx="183">
                  <c:v>1</c:v>
                </c:pt>
                <c:pt idx="186">
                  <c:v>1</c:v>
                </c:pt>
                <c:pt idx="187">
                  <c:v>2</c:v>
                </c:pt>
                <c:pt idx="188">
                  <c:v>1</c:v>
                </c:pt>
                <c:pt idx="189">
                  <c:v>1</c:v>
                </c:pt>
                <c:pt idx="190">
                  <c:v>1</c:v>
                </c:pt>
                <c:pt idx="191">
                  <c:v>1</c:v>
                </c:pt>
                <c:pt idx="192">
                  <c:v>2</c:v>
                </c:pt>
                <c:pt idx="193">
                  <c:v>1</c:v>
                </c:pt>
                <c:pt idx="195">
                  <c:v>1</c:v>
                </c:pt>
                <c:pt idx="196">
                  <c:v>1</c:v>
                </c:pt>
                <c:pt idx="197">
                  <c:v>1</c:v>
                </c:pt>
                <c:pt idx="199">
                  <c:v>1</c:v>
                </c:pt>
                <c:pt idx="201">
                  <c:v>1</c:v>
                </c:pt>
                <c:pt idx="202">
                  <c:v>2</c:v>
                </c:pt>
                <c:pt idx="203">
                  <c:v>1</c:v>
                </c:pt>
                <c:pt idx="204">
                  <c:v>1</c:v>
                </c:pt>
                <c:pt idx="205">
                  <c:v>1</c:v>
                </c:pt>
                <c:pt idx="206">
                  <c:v>2</c:v>
                </c:pt>
                <c:pt idx="207">
                  <c:v>2</c:v>
                </c:pt>
                <c:pt idx="211">
                  <c:v>1</c:v>
                </c:pt>
                <c:pt idx="212">
                  <c:v>3</c:v>
                </c:pt>
                <c:pt idx="213">
                  <c:v>2</c:v>
                </c:pt>
                <c:pt idx="214">
                  <c:v>1</c:v>
                </c:pt>
                <c:pt idx="216">
                  <c:v>1</c:v>
                </c:pt>
                <c:pt idx="217">
                  <c:v>1</c:v>
                </c:pt>
                <c:pt idx="218">
                  <c:v>1</c:v>
                </c:pt>
                <c:pt idx="220">
                  <c:v>1</c:v>
                </c:pt>
                <c:pt idx="221">
                  <c:v>2</c:v>
                </c:pt>
                <c:pt idx="225">
                  <c:v>1</c:v>
                </c:pt>
                <c:pt idx="227">
                  <c:v>1</c:v>
                </c:pt>
                <c:pt idx="228">
                  <c:v>1</c:v>
                </c:pt>
                <c:pt idx="229">
                  <c:v>3</c:v>
                </c:pt>
                <c:pt idx="232">
                  <c:v>1</c:v>
                </c:pt>
                <c:pt idx="233">
                  <c:v>1</c:v>
                </c:pt>
                <c:pt idx="235">
                  <c:v>1</c:v>
                </c:pt>
                <c:pt idx="236">
                  <c:v>1</c:v>
                </c:pt>
                <c:pt idx="240">
                  <c:v>1</c:v>
                </c:pt>
                <c:pt idx="241">
                  <c:v>2</c:v>
                </c:pt>
                <c:pt idx="242">
                  <c:v>1</c:v>
                </c:pt>
                <c:pt idx="244">
                  <c:v>2</c:v>
                </c:pt>
                <c:pt idx="245">
                  <c:v>1</c:v>
                </c:pt>
                <c:pt idx="246">
                  <c:v>1</c:v>
                </c:pt>
                <c:pt idx="248">
                  <c:v>2</c:v>
                </c:pt>
                <c:pt idx="250">
                  <c:v>3</c:v>
                </c:pt>
                <c:pt idx="252">
                  <c:v>1</c:v>
                </c:pt>
                <c:pt idx="253">
                  <c:v>1</c:v>
                </c:pt>
                <c:pt idx="254">
                  <c:v>3</c:v>
                </c:pt>
                <c:pt idx="255">
                  <c:v>1</c:v>
                </c:pt>
                <c:pt idx="259">
                  <c:v>2</c:v>
                </c:pt>
                <c:pt idx="260">
                  <c:v>1</c:v>
                </c:pt>
                <c:pt idx="261">
                  <c:v>2</c:v>
                </c:pt>
                <c:pt idx="262">
                  <c:v>1</c:v>
                </c:pt>
                <c:pt idx="263">
                  <c:v>1</c:v>
                </c:pt>
                <c:pt idx="266">
                  <c:v>2</c:v>
                </c:pt>
                <c:pt idx="267">
                  <c:v>1</c:v>
                </c:pt>
                <c:pt idx="272">
                  <c:v>1</c:v>
                </c:pt>
                <c:pt idx="273">
                  <c:v>2</c:v>
                </c:pt>
                <c:pt idx="274">
                  <c:v>1</c:v>
                </c:pt>
                <c:pt idx="275">
                  <c:v>2</c:v>
                </c:pt>
                <c:pt idx="276">
                  <c:v>1</c:v>
                </c:pt>
                <c:pt idx="278">
                  <c:v>1</c:v>
                </c:pt>
                <c:pt idx="280">
                  <c:v>1</c:v>
                </c:pt>
                <c:pt idx="281">
                  <c:v>1</c:v>
                </c:pt>
                <c:pt idx="282">
                  <c:v>2</c:v>
                </c:pt>
                <c:pt idx="284">
                  <c:v>1</c:v>
                </c:pt>
                <c:pt idx="285">
                  <c:v>3</c:v>
                </c:pt>
                <c:pt idx="286">
                  <c:v>1</c:v>
                </c:pt>
                <c:pt idx="287">
                  <c:v>2</c:v>
                </c:pt>
                <c:pt idx="289">
                  <c:v>2</c:v>
                </c:pt>
                <c:pt idx="293">
                  <c:v>3</c:v>
                </c:pt>
                <c:pt idx="296">
                  <c:v>1</c:v>
                </c:pt>
                <c:pt idx="298">
                  <c:v>2</c:v>
                </c:pt>
                <c:pt idx="299">
                  <c:v>2</c:v>
                </c:pt>
                <c:pt idx="300">
                  <c:v>1</c:v>
                </c:pt>
                <c:pt idx="301">
                  <c:v>3</c:v>
                </c:pt>
                <c:pt idx="302">
                  <c:v>1</c:v>
                </c:pt>
                <c:pt idx="303">
                  <c:v>1</c:v>
                </c:pt>
                <c:pt idx="305">
                  <c:v>2</c:v>
                </c:pt>
                <c:pt idx="306">
                  <c:v>1</c:v>
                </c:pt>
                <c:pt idx="308">
                  <c:v>1</c:v>
                </c:pt>
                <c:pt idx="309">
                  <c:v>2</c:v>
                </c:pt>
                <c:pt idx="311">
                  <c:v>1</c:v>
                </c:pt>
                <c:pt idx="313">
                  <c:v>1</c:v>
                </c:pt>
                <c:pt idx="314">
                  <c:v>2</c:v>
                </c:pt>
                <c:pt idx="316">
                  <c:v>1</c:v>
                </c:pt>
                <c:pt idx="317">
                  <c:v>1</c:v>
                </c:pt>
                <c:pt idx="319">
                  <c:v>1</c:v>
                </c:pt>
                <c:pt idx="320">
                  <c:v>1</c:v>
                </c:pt>
                <c:pt idx="322">
                  <c:v>1</c:v>
                </c:pt>
                <c:pt idx="323">
                  <c:v>2</c:v>
                </c:pt>
                <c:pt idx="324">
                  <c:v>1</c:v>
                </c:pt>
                <c:pt idx="325">
                  <c:v>1</c:v>
                </c:pt>
                <c:pt idx="326">
                  <c:v>1</c:v>
                </c:pt>
                <c:pt idx="327">
                  <c:v>3</c:v>
                </c:pt>
                <c:pt idx="328">
                  <c:v>1</c:v>
                </c:pt>
                <c:pt idx="329">
                  <c:v>1</c:v>
                </c:pt>
                <c:pt idx="331">
                  <c:v>1</c:v>
                </c:pt>
                <c:pt idx="332">
                  <c:v>1</c:v>
                </c:pt>
                <c:pt idx="333">
                  <c:v>1</c:v>
                </c:pt>
                <c:pt idx="336">
                  <c:v>2</c:v>
                </c:pt>
                <c:pt idx="337">
                  <c:v>2</c:v>
                </c:pt>
                <c:pt idx="339">
                  <c:v>1</c:v>
                </c:pt>
                <c:pt idx="340">
                  <c:v>1</c:v>
                </c:pt>
                <c:pt idx="341">
                  <c:v>2</c:v>
                </c:pt>
                <c:pt idx="343">
                  <c:v>2</c:v>
                </c:pt>
                <c:pt idx="345">
                  <c:v>1</c:v>
                </c:pt>
                <c:pt idx="346">
                  <c:v>1</c:v>
                </c:pt>
                <c:pt idx="348">
                  <c:v>1</c:v>
                </c:pt>
                <c:pt idx="350">
                  <c:v>1</c:v>
                </c:pt>
                <c:pt idx="351">
                  <c:v>1</c:v>
                </c:pt>
                <c:pt idx="354">
                  <c:v>2</c:v>
                </c:pt>
                <c:pt idx="355">
                  <c:v>2</c:v>
                </c:pt>
                <c:pt idx="356">
                  <c:v>1</c:v>
                </c:pt>
                <c:pt idx="357">
                  <c:v>2</c:v>
                </c:pt>
                <c:pt idx="358">
                  <c:v>1</c:v>
                </c:pt>
                <c:pt idx="362">
                  <c:v>1</c:v>
                </c:pt>
                <c:pt idx="364">
                  <c:v>2</c:v>
                </c:pt>
                <c:pt idx="365">
                  <c:v>1</c:v>
                </c:pt>
                <c:pt idx="366">
                  <c:v>1</c:v>
                </c:pt>
                <c:pt idx="367">
                  <c:v>1</c:v>
                </c:pt>
                <c:pt idx="368">
                  <c:v>1</c:v>
                </c:pt>
                <c:pt idx="369">
                  <c:v>1</c:v>
                </c:pt>
                <c:pt idx="370">
                  <c:v>2</c:v>
                </c:pt>
                <c:pt idx="372">
                  <c:v>2</c:v>
                </c:pt>
                <c:pt idx="373">
                  <c:v>3</c:v>
                </c:pt>
                <c:pt idx="375">
                  <c:v>2</c:v>
                </c:pt>
                <c:pt idx="376">
                  <c:v>2</c:v>
                </c:pt>
                <c:pt idx="377">
                  <c:v>1</c:v>
                </c:pt>
                <c:pt idx="379">
                  <c:v>1</c:v>
                </c:pt>
                <c:pt idx="382">
                  <c:v>2</c:v>
                </c:pt>
                <c:pt idx="383">
                  <c:v>2</c:v>
                </c:pt>
                <c:pt idx="386">
                  <c:v>1</c:v>
                </c:pt>
                <c:pt idx="387">
                  <c:v>1</c:v>
                </c:pt>
                <c:pt idx="388">
                  <c:v>1</c:v>
                </c:pt>
                <c:pt idx="390">
                  <c:v>1</c:v>
                </c:pt>
                <c:pt idx="392">
                  <c:v>1</c:v>
                </c:pt>
                <c:pt idx="396">
                  <c:v>1</c:v>
                </c:pt>
                <c:pt idx="398">
                  <c:v>1</c:v>
                </c:pt>
                <c:pt idx="403">
                  <c:v>1</c:v>
                </c:pt>
                <c:pt idx="404">
                  <c:v>2</c:v>
                </c:pt>
                <c:pt idx="406">
                  <c:v>1</c:v>
                </c:pt>
                <c:pt idx="407">
                  <c:v>1</c:v>
                </c:pt>
                <c:pt idx="410">
                  <c:v>1</c:v>
                </c:pt>
                <c:pt idx="411">
                  <c:v>1</c:v>
                </c:pt>
                <c:pt idx="412">
                  <c:v>1</c:v>
                </c:pt>
                <c:pt idx="413">
                  <c:v>1</c:v>
                </c:pt>
                <c:pt idx="416">
                  <c:v>3</c:v>
                </c:pt>
                <c:pt idx="418">
                  <c:v>4</c:v>
                </c:pt>
                <c:pt idx="420">
                  <c:v>1</c:v>
                </c:pt>
                <c:pt idx="422">
                  <c:v>1</c:v>
                </c:pt>
                <c:pt idx="423">
                  <c:v>2</c:v>
                </c:pt>
                <c:pt idx="424">
                  <c:v>1</c:v>
                </c:pt>
                <c:pt idx="425">
                  <c:v>1</c:v>
                </c:pt>
                <c:pt idx="428">
                  <c:v>1</c:v>
                </c:pt>
                <c:pt idx="431">
                  <c:v>2</c:v>
                </c:pt>
                <c:pt idx="432">
                  <c:v>1</c:v>
                </c:pt>
                <c:pt idx="433">
                  <c:v>2</c:v>
                </c:pt>
                <c:pt idx="434">
                  <c:v>1</c:v>
                </c:pt>
                <c:pt idx="435">
                  <c:v>1</c:v>
                </c:pt>
                <c:pt idx="436">
                  <c:v>1</c:v>
                </c:pt>
                <c:pt idx="437">
                  <c:v>1</c:v>
                </c:pt>
                <c:pt idx="439">
                  <c:v>1</c:v>
                </c:pt>
                <c:pt idx="441">
                  <c:v>2</c:v>
                </c:pt>
                <c:pt idx="444">
                  <c:v>1</c:v>
                </c:pt>
                <c:pt idx="445">
                  <c:v>1</c:v>
                </c:pt>
                <c:pt idx="449">
                  <c:v>1</c:v>
                </c:pt>
                <c:pt idx="450">
                  <c:v>3</c:v>
                </c:pt>
                <c:pt idx="452">
                  <c:v>3</c:v>
                </c:pt>
                <c:pt idx="453">
                  <c:v>1</c:v>
                </c:pt>
                <c:pt idx="454">
                  <c:v>1</c:v>
                </c:pt>
                <c:pt idx="458">
                  <c:v>2</c:v>
                </c:pt>
                <c:pt idx="460">
                  <c:v>1</c:v>
                </c:pt>
                <c:pt idx="464">
                  <c:v>3</c:v>
                </c:pt>
                <c:pt idx="465">
                  <c:v>1</c:v>
                </c:pt>
                <c:pt idx="466">
                  <c:v>1</c:v>
                </c:pt>
                <c:pt idx="468">
                  <c:v>1</c:v>
                </c:pt>
                <c:pt idx="469">
                  <c:v>2</c:v>
                </c:pt>
                <c:pt idx="473">
                  <c:v>1</c:v>
                </c:pt>
                <c:pt idx="474">
                  <c:v>1</c:v>
                </c:pt>
                <c:pt idx="476">
                  <c:v>2</c:v>
                </c:pt>
                <c:pt idx="477">
                  <c:v>2</c:v>
                </c:pt>
                <c:pt idx="478">
                  <c:v>1</c:v>
                </c:pt>
                <c:pt idx="479">
                  <c:v>1</c:v>
                </c:pt>
                <c:pt idx="480">
                  <c:v>1</c:v>
                </c:pt>
                <c:pt idx="481">
                  <c:v>1</c:v>
                </c:pt>
                <c:pt idx="482">
                  <c:v>1</c:v>
                </c:pt>
                <c:pt idx="483">
                  <c:v>2</c:v>
                </c:pt>
                <c:pt idx="488">
                  <c:v>3</c:v>
                </c:pt>
                <c:pt idx="489">
                  <c:v>1</c:v>
                </c:pt>
                <c:pt idx="492">
                  <c:v>1</c:v>
                </c:pt>
                <c:pt idx="493">
                  <c:v>4</c:v>
                </c:pt>
                <c:pt idx="495">
                  <c:v>2</c:v>
                </c:pt>
                <c:pt idx="496">
                  <c:v>1</c:v>
                </c:pt>
                <c:pt idx="500">
                  <c:v>2</c:v>
                </c:pt>
                <c:pt idx="501">
                  <c:v>2</c:v>
                </c:pt>
                <c:pt idx="504">
                  <c:v>1</c:v>
                </c:pt>
                <c:pt idx="510">
                  <c:v>1</c:v>
                </c:pt>
                <c:pt idx="512">
                  <c:v>1</c:v>
                </c:pt>
                <c:pt idx="514">
                  <c:v>1</c:v>
                </c:pt>
                <c:pt idx="515">
                  <c:v>2</c:v>
                </c:pt>
                <c:pt idx="516">
                  <c:v>2</c:v>
                </c:pt>
                <c:pt idx="522">
                  <c:v>1</c:v>
                </c:pt>
                <c:pt idx="525">
                  <c:v>1</c:v>
                </c:pt>
                <c:pt idx="526">
                  <c:v>2</c:v>
                </c:pt>
                <c:pt idx="531">
                  <c:v>1</c:v>
                </c:pt>
                <c:pt idx="533">
                  <c:v>1</c:v>
                </c:pt>
                <c:pt idx="534">
                  <c:v>1</c:v>
                </c:pt>
                <c:pt idx="536">
                  <c:v>1</c:v>
                </c:pt>
                <c:pt idx="539">
                  <c:v>1</c:v>
                </c:pt>
                <c:pt idx="542">
                  <c:v>1</c:v>
                </c:pt>
                <c:pt idx="543">
                  <c:v>1</c:v>
                </c:pt>
                <c:pt idx="547">
                  <c:v>1</c:v>
                </c:pt>
                <c:pt idx="548">
                  <c:v>1</c:v>
                </c:pt>
                <c:pt idx="550">
                  <c:v>1</c:v>
                </c:pt>
                <c:pt idx="551">
                  <c:v>1</c:v>
                </c:pt>
                <c:pt idx="552">
                  <c:v>1</c:v>
                </c:pt>
                <c:pt idx="553">
                  <c:v>1</c:v>
                </c:pt>
                <c:pt idx="563">
                  <c:v>1</c:v>
                </c:pt>
                <c:pt idx="565">
                  <c:v>1</c:v>
                </c:pt>
                <c:pt idx="570">
                  <c:v>1</c:v>
                </c:pt>
                <c:pt idx="572">
                  <c:v>2</c:v>
                </c:pt>
                <c:pt idx="573">
                  <c:v>1</c:v>
                </c:pt>
                <c:pt idx="576">
                  <c:v>2</c:v>
                </c:pt>
                <c:pt idx="577">
                  <c:v>1</c:v>
                </c:pt>
                <c:pt idx="578">
                  <c:v>1</c:v>
                </c:pt>
                <c:pt idx="582">
                  <c:v>1</c:v>
                </c:pt>
                <c:pt idx="583">
                  <c:v>1</c:v>
                </c:pt>
                <c:pt idx="584">
                  <c:v>1</c:v>
                </c:pt>
                <c:pt idx="585">
                  <c:v>1</c:v>
                </c:pt>
                <c:pt idx="586">
                  <c:v>1</c:v>
                </c:pt>
                <c:pt idx="588">
                  <c:v>1</c:v>
                </c:pt>
                <c:pt idx="591">
                  <c:v>1</c:v>
                </c:pt>
                <c:pt idx="593">
                  <c:v>2</c:v>
                </c:pt>
                <c:pt idx="596">
                  <c:v>1</c:v>
                </c:pt>
                <c:pt idx="600">
                  <c:v>1</c:v>
                </c:pt>
                <c:pt idx="607">
                  <c:v>1</c:v>
                </c:pt>
                <c:pt idx="608">
                  <c:v>1</c:v>
                </c:pt>
                <c:pt idx="609">
                  <c:v>1</c:v>
                </c:pt>
                <c:pt idx="613">
                  <c:v>1</c:v>
                </c:pt>
                <c:pt idx="615">
                  <c:v>1</c:v>
                </c:pt>
                <c:pt idx="617">
                  <c:v>1</c:v>
                </c:pt>
                <c:pt idx="618">
                  <c:v>3</c:v>
                </c:pt>
                <c:pt idx="619">
                  <c:v>1</c:v>
                </c:pt>
                <c:pt idx="620">
                  <c:v>1</c:v>
                </c:pt>
                <c:pt idx="624">
                  <c:v>1</c:v>
                </c:pt>
                <c:pt idx="625">
                  <c:v>2</c:v>
                </c:pt>
                <c:pt idx="630">
                  <c:v>1</c:v>
                </c:pt>
                <c:pt idx="631">
                  <c:v>1</c:v>
                </c:pt>
                <c:pt idx="633">
                  <c:v>1</c:v>
                </c:pt>
                <c:pt idx="635">
                  <c:v>1</c:v>
                </c:pt>
                <c:pt idx="636">
                  <c:v>1</c:v>
                </c:pt>
                <c:pt idx="637">
                  <c:v>1</c:v>
                </c:pt>
                <c:pt idx="638">
                  <c:v>1</c:v>
                </c:pt>
                <c:pt idx="640">
                  <c:v>2</c:v>
                </c:pt>
                <c:pt idx="641">
                  <c:v>2</c:v>
                </c:pt>
                <c:pt idx="643">
                  <c:v>3</c:v>
                </c:pt>
                <c:pt idx="644">
                  <c:v>1</c:v>
                </c:pt>
                <c:pt idx="646">
                  <c:v>3</c:v>
                </c:pt>
                <c:pt idx="647">
                  <c:v>1</c:v>
                </c:pt>
                <c:pt idx="648">
                  <c:v>2</c:v>
                </c:pt>
                <c:pt idx="650">
                  <c:v>1</c:v>
                </c:pt>
                <c:pt idx="651">
                  <c:v>3</c:v>
                </c:pt>
                <c:pt idx="655">
                  <c:v>1</c:v>
                </c:pt>
                <c:pt idx="656">
                  <c:v>1</c:v>
                </c:pt>
                <c:pt idx="657">
                  <c:v>1</c:v>
                </c:pt>
                <c:pt idx="658">
                  <c:v>1</c:v>
                </c:pt>
                <c:pt idx="659">
                  <c:v>2</c:v>
                </c:pt>
                <c:pt idx="662">
                  <c:v>1</c:v>
                </c:pt>
                <c:pt idx="664">
                  <c:v>3</c:v>
                </c:pt>
                <c:pt idx="665">
                  <c:v>2</c:v>
                </c:pt>
                <c:pt idx="667">
                  <c:v>1</c:v>
                </c:pt>
                <c:pt idx="668">
                  <c:v>3</c:v>
                </c:pt>
                <c:pt idx="669">
                  <c:v>1</c:v>
                </c:pt>
                <c:pt idx="670">
                  <c:v>3</c:v>
                </c:pt>
                <c:pt idx="674">
                  <c:v>1</c:v>
                </c:pt>
                <c:pt idx="675">
                  <c:v>1</c:v>
                </c:pt>
                <c:pt idx="676">
                  <c:v>2</c:v>
                </c:pt>
                <c:pt idx="678">
                  <c:v>2</c:v>
                </c:pt>
                <c:pt idx="679">
                  <c:v>1</c:v>
                </c:pt>
                <c:pt idx="680">
                  <c:v>1</c:v>
                </c:pt>
                <c:pt idx="682">
                  <c:v>3</c:v>
                </c:pt>
                <c:pt idx="684">
                  <c:v>1</c:v>
                </c:pt>
                <c:pt idx="685">
                  <c:v>2</c:v>
                </c:pt>
                <c:pt idx="687">
                  <c:v>1</c:v>
                </c:pt>
                <c:pt idx="688">
                  <c:v>2</c:v>
                </c:pt>
                <c:pt idx="690">
                  <c:v>1</c:v>
                </c:pt>
                <c:pt idx="691">
                  <c:v>2</c:v>
                </c:pt>
                <c:pt idx="693">
                  <c:v>1</c:v>
                </c:pt>
                <c:pt idx="695">
                  <c:v>2</c:v>
                </c:pt>
                <c:pt idx="696">
                  <c:v>1</c:v>
                </c:pt>
                <c:pt idx="697">
                  <c:v>1</c:v>
                </c:pt>
                <c:pt idx="698">
                  <c:v>1</c:v>
                </c:pt>
                <c:pt idx="700">
                  <c:v>1</c:v>
                </c:pt>
                <c:pt idx="701">
                  <c:v>2</c:v>
                </c:pt>
                <c:pt idx="704">
                  <c:v>1</c:v>
                </c:pt>
                <c:pt idx="707">
                  <c:v>2</c:v>
                </c:pt>
                <c:pt idx="709">
                  <c:v>3</c:v>
                </c:pt>
                <c:pt idx="712">
                  <c:v>1</c:v>
                </c:pt>
                <c:pt idx="714">
                  <c:v>1</c:v>
                </c:pt>
                <c:pt idx="715">
                  <c:v>1</c:v>
                </c:pt>
                <c:pt idx="717">
                  <c:v>1</c:v>
                </c:pt>
                <c:pt idx="718">
                  <c:v>1</c:v>
                </c:pt>
                <c:pt idx="721">
                  <c:v>2</c:v>
                </c:pt>
                <c:pt idx="724">
                  <c:v>2</c:v>
                </c:pt>
                <c:pt idx="725">
                  <c:v>1</c:v>
                </c:pt>
                <c:pt idx="731">
                  <c:v>2</c:v>
                </c:pt>
                <c:pt idx="732">
                  <c:v>1</c:v>
                </c:pt>
                <c:pt idx="737">
                  <c:v>1</c:v>
                </c:pt>
                <c:pt idx="741">
                  <c:v>1</c:v>
                </c:pt>
                <c:pt idx="742">
                  <c:v>1</c:v>
                </c:pt>
                <c:pt idx="748">
                  <c:v>1</c:v>
                </c:pt>
                <c:pt idx="749">
                  <c:v>2</c:v>
                </c:pt>
                <c:pt idx="753">
                  <c:v>1</c:v>
                </c:pt>
                <c:pt idx="754">
                  <c:v>1</c:v>
                </c:pt>
                <c:pt idx="756">
                  <c:v>1</c:v>
                </c:pt>
                <c:pt idx="766">
                  <c:v>1</c:v>
                </c:pt>
                <c:pt idx="767">
                  <c:v>1</c:v>
                </c:pt>
                <c:pt idx="770">
                  <c:v>1</c:v>
                </c:pt>
                <c:pt idx="771">
                  <c:v>1</c:v>
                </c:pt>
                <c:pt idx="773">
                  <c:v>1</c:v>
                </c:pt>
                <c:pt idx="774">
                  <c:v>1</c:v>
                </c:pt>
                <c:pt idx="778">
                  <c:v>1</c:v>
                </c:pt>
                <c:pt idx="781">
                  <c:v>1</c:v>
                </c:pt>
                <c:pt idx="783">
                  <c:v>1</c:v>
                </c:pt>
                <c:pt idx="786">
                  <c:v>1</c:v>
                </c:pt>
                <c:pt idx="788">
                  <c:v>1</c:v>
                </c:pt>
                <c:pt idx="793">
                  <c:v>2</c:v>
                </c:pt>
                <c:pt idx="794">
                  <c:v>1</c:v>
                </c:pt>
                <c:pt idx="795">
                  <c:v>2</c:v>
                </c:pt>
                <c:pt idx="796">
                  <c:v>1</c:v>
                </c:pt>
                <c:pt idx="801">
                  <c:v>1</c:v>
                </c:pt>
                <c:pt idx="805">
                  <c:v>1</c:v>
                </c:pt>
                <c:pt idx="806">
                  <c:v>2</c:v>
                </c:pt>
                <c:pt idx="808">
                  <c:v>1</c:v>
                </c:pt>
                <c:pt idx="809">
                  <c:v>2</c:v>
                </c:pt>
                <c:pt idx="810">
                  <c:v>2</c:v>
                </c:pt>
                <c:pt idx="811">
                  <c:v>1</c:v>
                </c:pt>
                <c:pt idx="812">
                  <c:v>1</c:v>
                </c:pt>
                <c:pt idx="819">
                  <c:v>1</c:v>
                </c:pt>
                <c:pt idx="820">
                  <c:v>1</c:v>
                </c:pt>
                <c:pt idx="821">
                  <c:v>1</c:v>
                </c:pt>
                <c:pt idx="824">
                  <c:v>2</c:v>
                </c:pt>
                <c:pt idx="825">
                  <c:v>1</c:v>
                </c:pt>
                <c:pt idx="827">
                  <c:v>2</c:v>
                </c:pt>
                <c:pt idx="828">
                  <c:v>1</c:v>
                </c:pt>
                <c:pt idx="829">
                  <c:v>1</c:v>
                </c:pt>
                <c:pt idx="832">
                  <c:v>1</c:v>
                </c:pt>
                <c:pt idx="836">
                  <c:v>1</c:v>
                </c:pt>
                <c:pt idx="838">
                  <c:v>1</c:v>
                </c:pt>
                <c:pt idx="839">
                  <c:v>1</c:v>
                </c:pt>
                <c:pt idx="840">
                  <c:v>2</c:v>
                </c:pt>
                <c:pt idx="841">
                  <c:v>1</c:v>
                </c:pt>
                <c:pt idx="842">
                  <c:v>1</c:v>
                </c:pt>
                <c:pt idx="843">
                  <c:v>1</c:v>
                </c:pt>
                <c:pt idx="844">
                  <c:v>1</c:v>
                </c:pt>
                <c:pt idx="845">
                  <c:v>1</c:v>
                </c:pt>
                <c:pt idx="847">
                  <c:v>2</c:v>
                </c:pt>
                <c:pt idx="848">
                  <c:v>1</c:v>
                </c:pt>
                <c:pt idx="849">
                  <c:v>2</c:v>
                </c:pt>
                <c:pt idx="858">
                  <c:v>3</c:v>
                </c:pt>
                <c:pt idx="861">
                  <c:v>1</c:v>
                </c:pt>
                <c:pt idx="863">
                  <c:v>1</c:v>
                </c:pt>
                <c:pt idx="865">
                  <c:v>2</c:v>
                </c:pt>
                <c:pt idx="866">
                  <c:v>2</c:v>
                </c:pt>
                <c:pt idx="871">
                  <c:v>2</c:v>
                </c:pt>
                <c:pt idx="872">
                  <c:v>2</c:v>
                </c:pt>
                <c:pt idx="875">
                  <c:v>1</c:v>
                </c:pt>
                <c:pt idx="885">
                  <c:v>1</c:v>
                </c:pt>
                <c:pt idx="890">
                  <c:v>1</c:v>
                </c:pt>
                <c:pt idx="891">
                  <c:v>1</c:v>
                </c:pt>
                <c:pt idx="892">
                  <c:v>1</c:v>
                </c:pt>
                <c:pt idx="894">
                  <c:v>1</c:v>
                </c:pt>
                <c:pt idx="896">
                  <c:v>1</c:v>
                </c:pt>
                <c:pt idx="902">
                  <c:v>2</c:v>
                </c:pt>
                <c:pt idx="904">
                  <c:v>1</c:v>
                </c:pt>
                <c:pt idx="905">
                  <c:v>1</c:v>
                </c:pt>
                <c:pt idx="908">
                  <c:v>1</c:v>
                </c:pt>
                <c:pt idx="914">
                  <c:v>1</c:v>
                </c:pt>
                <c:pt idx="915">
                  <c:v>3</c:v>
                </c:pt>
                <c:pt idx="916">
                  <c:v>1</c:v>
                </c:pt>
                <c:pt idx="921">
                  <c:v>1</c:v>
                </c:pt>
                <c:pt idx="922">
                  <c:v>1</c:v>
                </c:pt>
                <c:pt idx="924">
                  <c:v>1</c:v>
                </c:pt>
                <c:pt idx="925">
                  <c:v>1</c:v>
                </c:pt>
                <c:pt idx="928">
                  <c:v>1</c:v>
                </c:pt>
                <c:pt idx="931">
                  <c:v>1</c:v>
                </c:pt>
                <c:pt idx="933">
                  <c:v>1</c:v>
                </c:pt>
                <c:pt idx="934">
                  <c:v>1</c:v>
                </c:pt>
                <c:pt idx="939">
                  <c:v>4</c:v>
                </c:pt>
                <c:pt idx="942">
                  <c:v>1</c:v>
                </c:pt>
                <c:pt idx="944">
                  <c:v>1</c:v>
                </c:pt>
                <c:pt idx="945">
                  <c:v>1</c:v>
                </c:pt>
                <c:pt idx="947">
                  <c:v>1</c:v>
                </c:pt>
                <c:pt idx="948">
                  <c:v>1</c:v>
                </c:pt>
                <c:pt idx="950">
                  <c:v>1</c:v>
                </c:pt>
                <c:pt idx="952">
                  <c:v>1</c:v>
                </c:pt>
                <c:pt idx="960">
                  <c:v>1</c:v>
                </c:pt>
                <c:pt idx="962">
                  <c:v>2</c:v>
                </c:pt>
                <c:pt idx="966">
                  <c:v>1</c:v>
                </c:pt>
                <c:pt idx="968">
                  <c:v>1</c:v>
                </c:pt>
                <c:pt idx="970">
                  <c:v>1</c:v>
                </c:pt>
                <c:pt idx="973">
                  <c:v>1</c:v>
                </c:pt>
                <c:pt idx="975">
                  <c:v>1</c:v>
                </c:pt>
                <c:pt idx="976">
                  <c:v>1</c:v>
                </c:pt>
                <c:pt idx="977">
                  <c:v>2</c:v>
                </c:pt>
                <c:pt idx="979">
                  <c:v>1</c:v>
                </c:pt>
                <c:pt idx="981">
                  <c:v>2</c:v>
                </c:pt>
                <c:pt idx="983">
                  <c:v>1</c:v>
                </c:pt>
                <c:pt idx="986">
                  <c:v>1</c:v>
                </c:pt>
                <c:pt idx="987">
                  <c:v>1</c:v>
                </c:pt>
                <c:pt idx="989">
                  <c:v>2</c:v>
                </c:pt>
                <c:pt idx="993">
                  <c:v>1</c:v>
                </c:pt>
                <c:pt idx="995">
                  <c:v>1</c:v>
                </c:pt>
                <c:pt idx="998">
                  <c:v>2</c:v>
                </c:pt>
                <c:pt idx="1000">
                  <c:v>1</c:v>
                </c:pt>
                <c:pt idx="1002">
                  <c:v>1</c:v>
                </c:pt>
                <c:pt idx="1003">
                  <c:v>1</c:v>
                </c:pt>
                <c:pt idx="1004">
                  <c:v>1</c:v>
                </c:pt>
                <c:pt idx="1007">
                  <c:v>1</c:v>
                </c:pt>
                <c:pt idx="1009">
                  <c:v>1</c:v>
                </c:pt>
                <c:pt idx="1012">
                  <c:v>2</c:v>
                </c:pt>
                <c:pt idx="1015">
                  <c:v>1</c:v>
                </c:pt>
                <c:pt idx="1016">
                  <c:v>1</c:v>
                </c:pt>
                <c:pt idx="1017">
                  <c:v>1</c:v>
                </c:pt>
                <c:pt idx="1018">
                  <c:v>1</c:v>
                </c:pt>
                <c:pt idx="1019">
                  <c:v>1</c:v>
                </c:pt>
                <c:pt idx="1020">
                  <c:v>1</c:v>
                </c:pt>
                <c:pt idx="1021">
                  <c:v>1</c:v>
                </c:pt>
                <c:pt idx="1025">
                  <c:v>2</c:v>
                </c:pt>
                <c:pt idx="1027">
                  <c:v>1</c:v>
                </c:pt>
                <c:pt idx="1030">
                  <c:v>2</c:v>
                </c:pt>
                <c:pt idx="1032">
                  <c:v>2</c:v>
                </c:pt>
                <c:pt idx="1033">
                  <c:v>1</c:v>
                </c:pt>
                <c:pt idx="1037">
                  <c:v>1</c:v>
                </c:pt>
                <c:pt idx="1038">
                  <c:v>2</c:v>
                </c:pt>
                <c:pt idx="1039">
                  <c:v>3</c:v>
                </c:pt>
                <c:pt idx="1042">
                  <c:v>1</c:v>
                </c:pt>
                <c:pt idx="1043">
                  <c:v>1</c:v>
                </c:pt>
                <c:pt idx="1046">
                  <c:v>1</c:v>
                </c:pt>
                <c:pt idx="1049">
                  <c:v>1</c:v>
                </c:pt>
                <c:pt idx="1052">
                  <c:v>1</c:v>
                </c:pt>
                <c:pt idx="1057">
                  <c:v>1</c:v>
                </c:pt>
                <c:pt idx="1059">
                  <c:v>1</c:v>
                </c:pt>
                <c:pt idx="1060">
                  <c:v>1</c:v>
                </c:pt>
                <c:pt idx="1061">
                  <c:v>1</c:v>
                </c:pt>
                <c:pt idx="1062">
                  <c:v>1</c:v>
                </c:pt>
                <c:pt idx="1067">
                  <c:v>1</c:v>
                </c:pt>
                <c:pt idx="1068">
                  <c:v>1</c:v>
                </c:pt>
                <c:pt idx="1069">
                  <c:v>1</c:v>
                </c:pt>
                <c:pt idx="1070">
                  <c:v>1</c:v>
                </c:pt>
                <c:pt idx="1071">
                  <c:v>1</c:v>
                </c:pt>
                <c:pt idx="1076">
                  <c:v>1</c:v>
                </c:pt>
                <c:pt idx="1078">
                  <c:v>1</c:v>
                </c:pt>
                <c:pt idx="1080">
                  <c:v>1</c:v>
                </c:pt>
                <c:pt idx="1084">
                  <c:v>1</c:v>
                </c:pt>
                <c:pt idx="1087">
                  <c:v>1</c:v>
                </c:pt>
                <c:pt idx="1089">
                  <c:v>1</c:v>
                </c:pt>
                <c:pt idx="1090">
                  <c:v>1</c:v>
                </c:pt>
                <c:pt idx="1094">
                  <c:v>1</c:v>
                </c:pt>
                <c:pt idx="1095">
                  <c:v>1</c:v>
                </c:pt>
                <c:pt idx="1096">
                  <c:v>2</c:v>
                </c:pt>
                <c:pt idx="1098">
                  <c:v>2</c:v>
                </c:pt>
                <c:pt idx="1099">
                  <c:v>2</c:v>
                </c:pt>
                <c:pt idx="1102">
                  <c:v>1</c:v>
                </c:pt>
                <c:pt idx="1103">
                  <c:v>1</c:v>
                </c:pt>
                <c:pt idx="1106">
                  <c:v>1</c:v>
                </c:pt>
                <c:pt idx="1107">
                  <c:v>1</c:v>
                </c:pt>
                <c:pt idx="1109">
                  <c:v>1</c:v>
                </c:pt>
                <c:pt idx="1110">
                  <c:v>1</c:v>
                </c:pt>
                <c:pt idx="1111">
                  <c:v>1</c:v>
                </c:pt>
                <c:pt idx="1113">
                  <c:v>1</c:v>
                </c:pt>
                <c:pt idx="1118">
                  <c:v>2</c:v>
                </c:pt>
                <c:pt idx="1122">
                  <c:v>1</c:v>
                </c:pt>
                <c:pt idx="1123">
                  <c:v>1</c:v>
                </c:pt>
                <c:pt idx="1124">
                  <c:v>1</c:v>
                </c:pt>
                <c:pt idx="1126">
                  <c:v>1</c:v>
                </c:pt>
                <c:pt idx="1130">
                  <c:v>1</c:v>
                </c:pt>
                <c:pt idx="1131">
                  <c:v>1</c:v>
                </c:pt>
                <c:pt idx="1132">
                  <c:v>1</c:v>
                </c:pt>
                <c:pt idx="1133">
                  <c:v>1</c:v>
                </c:pt>
                <c:pt idx="1134">
                  <c:v>1</c:v>
                </c:pt>
                <c:pt idx="1135">
                  <c:v>2</c:v>
                </c:pt>
                <c:pt idx="1136">
                  <c:v>1</c:v>
                </c:pt>
                <c:pt idx="1137">
                  <c:v>1</c:v>
                </c:pt>
                <c:pt idx="1142">
                  <c:v>1</c:v>
                </c:pt>
                <c:pt idx="1147">
                  <c:v>1</c:v>
                </c:pt>
                <c:pt idx="1149">
                  <c:v>1</c:v>
                </c:pt>
                <c:pt idx="1150">
                  <c:v>1</c:v>
                </c:pt>
                <c:pt idx="1151">
                  <c:v>1</c:v>
                </c:pt>
                <c:pt idx="1152">
                  <c:v>1</c:v>
                </c:pt>
                <c:pt idx="1158">
                  <c:v>1</c:v>
                </c:pt>
                <c:pt idx="1163">
                  <c:v>1</c:v>
                </c:pt>
                <c:pt idx="1171">
                  <c:v>1</c:v>
                </c:pt>
                <c:pt idx="1172">
                  <c:v>1</c:v>
                </c:pt>
                <c:pt idx="1173">
                  <c:v>1</c:v>
                </c:pt>
                <c:pt idx="1176">
                  <c:v>1</c:v>
                </c:pt>
                <c:pt idx="1180">
                  <c:v>2</c:v>
                </c:pt>
                <c:pt idx="1186">
                  <c:v>1</c:v>
                </c:pt>
                <c:pt idx="1187">
                  <c:v>1</c:v>
                </c:pt>
                <c:pt idx="1188">
                  <c:v>1</c:v>
                </c:pt>
                <c:pt idx="1190">
                  <c:v>1</c:v>
                </c:pt>
                <c:pt idx="1191">
                  <c:v>1</c:v>
                </c:pt>
                <c:pt idx="1193">
                  <c:v>1</c:v>
                </c:pt>
                <c:pt idx="1199">
                  <c:v>1</c:v>
                </c:pt>
                <c:pt idx="1201">
                  <c:v>1</c:v>
                </c:pt>
                <c:pt idx="1202">
                  <c:v>2</c:v>
                </c:pt>
                <c:pt idx="1204">
                  <c:v>1</c:v>
                </c:pt>
                <c:pt idx="1208">
                  <c:v>1</c:v>
                </c:pt>
                <c:pt idx="1211">
                  <c:v>1</c:v>
                </c:pt>
                <c:pt idx="1215">
                  <c:v>3</c:v>
                </c:pt>
                <c:pt idx="1218">
                  <c:v>2</c:v>
                </c:pt>
                <c:pt idx="1220">
                  <c:v>1</c:v>
                </c:pt>
                <c:pt idx="1221">
                  <c:v>1</c:v>
                </c:pt>
                <c:pt idx="1222">
                  <c:v>1</c:v>
                </c:pt>
                <c:pt idx="1223">
                  <c:v>1</c:v>
                </c:pt>
                <c:pt idx="1225">
                  <c:v>1</c:v>
                </c:pt>
                <c:pt idx="1229">
                  <c:v>2</c:v>
                </c:pt>
                <c:pt idx="1230">
                  <c:v>1</c:v>
                </c:pt>
                <c:pt idx="1232">
                  <c:v>1</c:v>
                </c:pt>
                <c:pt idx="1236">
                  <c:v>1</c:v>
                </c:pt>
                <c:pt idx="1244">
                  <c:v>1</c:v>
                </c:pt>
                <c:pt idx="1251">
                  <c:v>1</c:v>
                </c:pt>
                <c:pt idx="1252">
                  <c:v>1</c:v>
                </c:pt>
                <c:pt idx="1256">
                  <c:v>1</c:v>
                </c:pt>
                <c:pt idx="1257">
                  <c:v>2</c:v>
                </c:pt>
                <c:pt idx="1259">
                  <c:v>1</c:v>
                </c:pt>
                <c:pt idx="1266">
                  <c:v>1</c:v>
                </c:pt>
                <c:pt idx="1270">
                  <c:v>1</c:v>
                </c:pt>
                <c:pt idx="1275">
                  <c:v>2</c:v>
                </c:pt>
                <c:pt idx="1276">
                  <c:v>1</c:v>
                </c:pt>
                <c:pt idx="1278">
                  <c:v>1</c:v>
                </c:pt>
                <c:pt idx="1279">
                  <c:v>1</c:v>
                </c:pt>
                <c:pt idx="1284">
                  <c:v>1</c:v>
                </c:pt>
                <c:pt idx="1289">
                  <c:v>1</c:v>
                </c:pt>
                <c:pt idx="1290">
                  <c:v>1</c:v>
                </c:pt>
                <c:pt idx="1291">
                  <c:v>1</c:v>
                </c:pt>
                <c:pt idx="1297">
                  <c:v>1</c:v>
                </c:pt>
                <c:pt idx="1298">
                  <c:v>2</c:v>
                </c:pt>
                <c:pt idx="1300">
                  <c:v>1</c:v>
                </c:pt>
                <c:pt idx="1301">
                  <c:v>1</c:v>
                </c:pt>
                <c:pt idx="1303">
                  <c:v>1</c:v>
                </c:pt>
                <c:pt idx="1304">
                  <c:v>1</c:v>
                </c:pt>
                <c:pt idx="1307">
                  <c:v>1</c:v>
                </c:pt>
                <c:pt idx="1311">
                  <c:v>1</c:v>
                </c:pt>
                <c:pt idx="1312">
                  <c:v>1</c:v>
                </c:pt>
                <c:pt idx="1314">
                  <c:v>1</c:v>
                </c:pt>
                <c:pt idx="1320">
                  <c:v>1</c:v>
                </c:pt>
                <c:pt idx="1321">
                  <c:v>1</c:v>
                </c:pt>
                <c:pt idx="1322">
                  <c:v>1</c:v>
                </c:pt>
                <c:pt idx="1327">
                  <c:v>1</c:v>
                </c:pt>
                <c:pt idx="1329">
                  <c:v>1</c:v>
                </c:pt>
                <c:pt idx="1330">
                  <c:v>1</c:v>
                </c:pt>
                <c:pt idx="1331">
                  <c:v>1</c:v>
                </c:pt>
                <c:pt idx="1336">
                  <c:v>1</c:v>
                </c:pt>
                <c:pt idx="1337">
                  <c:v>1</c:v>
                </c:pt>
                <c:pt idx="1338">
                  <c:v>1</c:v>
                </c:pt>
                <c:pt idx="1341">
                  <c:v>1</c:v>
                </c:pt>
                <c:pt idx="1342">
                  <c:v>1</c:v>
                </c:pt>
                <c:pt idx="1345">
                  <c:v>1</c:v>
                </c:pt>
                <c:pt idx="1346">
                  <c:v>1</c:v>
                </c:pt>
                <c:pt idx="1348">
                  <c:v>2</c:v>
                </c:pt>
                <c:pt idx="1352">
                  <c:v>1</c:v>
                </c:pt>
                <c:pt idx="1353">
                  <c:v>1</c:v>
                </c:pt>
                <c:pt idx="1354">
                  <c:v>1</c:v>
                </c:pt>
                <c:pt idx="1355">
                  <c:v>1</c:v>
                </c:pt>
                <c:pt idx="1357">
                  <c:v>1</c:v>
                </c:pt>
                <c:pt idx="1363">
                  <c:v>1</c:v>
                </c:pt>
                <c:pt idx="1372">
                  <c:v>1</c:v>
                </c:pt>
                <c:pt idx="1373">
                  <c:v>1</c:v>
                </c:pt>
                <c:pt idx="1374">
                  <c:v>1</c:v>
                </c:pt>
                <c:pt idx="1375">
                  <c:v>1</c:v>
                </c:pt>
                <c:pt idx="1378">
                  <c:v>2</c:v>
                </c:pt>
                <c:pt idx="1380">
                  <c:v>1</c:v>
                </c:pt>
                <c:pt idx="1382">
                  <c:v>1</c:v>
                </c:pt>
                <c:pt idx="1383">
                  <c:v>1</c:v>
                </c:pt>
                <c:pt idx="1384">
                  <c:v>1</c:v>
                </c:pt>
                <c:pt idx="1387">
                  <c:v>2</c:v>
                </c:pt>
                <c:pt idx="1388">
                  <c:v>1</c:v>
                </c:pt>
                <c:pt idx="1389">
                  <c:v>2</c:v>
                </c:pt>
                <c:pt idx="1390">
                  <c:v>1</c:v>
                </c:pt>
                <c:pt idx="1392">
                  <c:v>1</c:v>
                </c:pt>
                <c:pt idx="1393">
                  <c:v>1</c:v>
                </c:pt>
                <c:pt idx="1395">
                  <c:v>1</c:v>
                </c:pt>
                <c:pt idx="1396">
                  <c:v>1</c:v>
                </c:pt>
                <c:pt idx="1397">
                  <c:v>1</c:v>
                </c:pt>
                <c:pt idx="1402">
                  <c:v>2</c:v>
                </c:pt>
                <c:pt idx="1408">
                  <c:v>1</c:v>
                </c:pt>
                <c:pt idx="1410">
                  <c:v>1</c:v>
                </c:pt>
                <c:pt idx="1413">
                  <c:v>1</c:v>
                </c:pt>
                <c:pt idx="1416">
                  <c:v>1</c:v>
                </c:pt>
                <c:pt idx="1418">
                  <c:v>1</c:v>
                </c:pt>
                <c:pt idx="1421">
                  <c:v>2</c:v>
                </c:pt>
                <c:pt idx="1422">
                  <c:v>1</c:v>
                </c:pt>
                <c:pt idx="1424">
                  <c:v>1</c:v>
                </c:pt>
                <c:pt idx="1432">
                  <c:v>2</c:v>
                </c:pt>
                <c:pt idx="1434">
                  <c:v>2</c:v>
                </c:pt>
                <c:pt idx="1435">
                  <c:v>1</c:v>
                </c:pt>
                <c:pt idx="1436">
                  <c:v>2</c:v>
                </c:pt>
                <c:pt idx="1443">
                  <c:v>1</c:v>
                </c:pt>
                <c:pt idx="1444">
                  <c:v>2</c:v>
                </c:pt>
                <c:pt idx="1446">
                  <c:v>3</c:v>
                </c:pt>
                <c:pt idx="1450">
                  <c:v>1</c:v>
                </c:pt>
                <c:pt idx="1452">
                  <c:v>2</c:v>
                </c:pt>
                <c:pt idx="1454">
                  <c:v>1</c:v>
                </c:pt>
                <c:pt idx="1461">
                  <c:v>1</c:v>
                </c:pt>
                <c:pt idx="1467">
                  <c:v>2</c:v>
                </c:pt>
                <c:pt idx="1468">
                  <c:v>1</c:v>
                </c:pt>
                <c:pt idx="1469">
                  <c:v>1</c:v>
                </c:pt>
                <c:pt idx="1473">
                  <c:v>1</c:v>
                </c:pt>
                <c:pt idx="1476">
                  <c:v>2</c:v>
                </c:pt>
                <c:pt idx="1477">
                  <c:v>1</c:v>
                </c:pt>
                <c:pt idx="1481">
                  <c:v>1</c:v>
                </c:pt>
                <c:pt idx="1482">
                  <c:v>3</c:v>
                </c:pt>
                <c:pt idx="1484">
                  <c:v>2</c:v>
                </c:pt>
                <c:pt idx="1487">
                  <c:v>1</c:v>
                </c:pt>
                <c:pt idx="1489">
                  <c:v>1</c:v>
                </c:pt>
                <c:pt idx="1491">
                  <c:v>2</c:v>
                </c:pt>
                <c:pt idx="1492">
                  <c:v>1</c:v>
                </c:pt>
                <c:pt idx="1494">
                  <c:v>1</c:v>
                </c:pt>
                <c:pt idx="1496">
                  <c:v>3</c:v>
                </c:pt>
                <c:pt idx="1499">
                  <c:v>1</c:v>
                </c:pt>
                <c:pt idx="1502">
                  <c:v>1</c:v>
                </c:pt>
                <c:pt idx="1505">
                  <c:v>1</c:v>
                </c:pt>
                <c:pt idx="1506">
                  <c:v>1</c:v>
                </c:pt>
                <c:pt idx="1507">
                  <c:v>1</c:v>
                </c:pt>
                <c:pt idx="1516">
                  <c:v>1</c:v>
                </c:pt>
                <c:pt idx="1517">
                  <c:v>1</c:v>
                </c:pt>
                <c:pt idx="1522">
                  <c:v>1</c:v>
                </c:pt>
                <c:pt idx="1523">
                  <c:v>1</c:v>
                </c:pt>
                <c:pt idx="1526">
                  <c:v>1</c:v>
                </c:pt>
                <c:pt idx="1527">
                  <c:v>1</c:v>
                </c:pt>
                <c:pt idx="1531">
                  <c:v>1</c:v>
                </c:pt>
                <c:pt idx="1533">
                  <c:v>1</c:v>
                </c:pt>
                <c:pt idx="1536">
                  <c:v>1</c:v>
                </c:pt>
                <c:pt idx="1540">
                  <c:v>1</c:v>
                </c:pt>
                <c:pt idx="1541">
                  <c:v>1</c:v>
                </c:pt>
                <c:pt idx="1542">
                  <c:v>1</c:v>
                </c:pt>
                <c:pt idx="1543">
                  <c:v>1</c:v>
                </c:pt>
                <c:pt idx="1544">
                  <c:v>1</c:v>
                </c:pt>
                <c:pt idx="1545">
                  <c:v>1</c:v>
                </c:pt>
                <c:pt idx="1546">
                  <c:v>2</c:v>
                </c:pt>
                <c:pt idx="1547">
                  <c:v>1</c:v>
                </c:pt>
                <c:pt idx="1548">
                  <c:v>1</c:v>
                </c:pt>
                <c:pt idx="1549">
                  <c:v>1</c:v>
                </c:pt>
                <c:pt idx="1551">
                  <c:v>1</c:v>
                </c:pt>
                <c:pt idx="1552">
                  <c:v>1</c:v>
                </c:pt>
                <c:pt idx="1554">
                  <c:v>1</c:v>
                </c:pt>
                <c:pt idx="1558">
                  <c:v>1</c:v>
                </c:pt>
                <c:pt idx="1560">
                  <c:v>1</c:v>
                </c:pt>
                <c:pt idx="1561">
                  <c:v>1</c:v>
                </c:pt>
                <c:pt idx="1562">
                  <c:v>1</c:v>
                </c:pt>
                <c:pt idx="1568">
                  <c:v>1</c:v>
                </c:pt>
                <c:pt idx="1569">
                  <c:v>1</c:v>
                </c:pt>
                <c:pt idx="1572">
                  <c:v>1</c:v>
                </c:pt>
                <c:pt idx="1579">
                  <c:v>1</c:v>
                </c:pt>
                <c:pt idx="1580">
                  <c:v>2</c:v>
                </c:pt>
                <c:pt idx="1589">
                  <c:v>1</c:v>
                </c:pt>
                <c:pt idx="1590">
                  <c:v>1</c:v>
                </c:pt>
                <c:pt idx="1593">
                  <c:v>1</c:v>
                </c:pt>
                <c:pt idx="1599">
                  <c:v>1</c:v>
                </c:pt>
                <c:pt idx="1601">
                  <c:v>1</c:v>
                </c:pt>
                <c:pt idx="1602">
                  <c:v>1</c:v>
                </c:pt>
                <c:pt idx="1605">
                  <c:v>1</c:v>
                </c:pt>
                <c:pt idx="1614">
                  <c:v>1</c:v>
                </c:pt>
                <c:pt idx="1616">
                  <c:v>1</c:v>
                </c:pt>
                <c:pt idx="1618">
                  <c:v>2</c:v>
                </c:pt>
                <c:pt idx="1619">
                  <c:v>1</c:v>
                </c:pt>
                <c:pt idx="1620">
                  <c:v>1</c:v>
                </c:pt>
                <c:pt idx="1622">
                  <c:v>1</c:v>
                </c:pt>
                <c:pt idx="1627">
                  <c:v>1</c:v>
                </c:pt>
                <c:pt idx="1628">
                  <c:v>1</c:v>
                </c:pt>
                <c:pt idx="1631">
                  <c:v>1</c:v>
                </c:pt>
                <c:pt idx="1632">
                  <c:v>1</c:v>
                </c:pt>
                <c:pt idx="1635">
                  <c:v>1</c:v>
                </c:pt>
                <c:pt idx="1636">
                  <c:v>1</c:v>
                </c:pt>
                <c:pt idx="1641">
                  <c:v>1</c:v>
                </c:pt>
                <c:pt idx="1644">
                  <c:v>3</c:v>
                </c:pt>
                <c:pt idx="1647">
                  <c:v>1</c:v>
                </c:pt>
                <c:pt idx="1649">
                  <c:v>1</c:v>
                </c:pt>
                <c:pt idx="1655">
                  <c:v>2</c:v>
                </c:pt>
                <c:pt idx="1658">
                  <c:v>1</c:v>
                </c:pt>
                <c:pt idx="1662">
                  <c:v>1</c:v>
                </c:pt>
                <c:pt idx="1663">
                  <c:v>1</c:v>
                </c:pt>
                <c:pt idx="1664">
                  <c:v>1</c:v>
                </c:pt>
                <c:pt idx="1668">
                  <c:v>1</c:v>
                </c:pt>
                <c:pt idx="1672">
                  <c:v>1</c:v>
                </c:pt>
                <c:pt idx="1680">
                  <c:v>1</c:v>
                </c:pt>
                <c:pt idx="1687">
                  <c:v>1</c:v>
                </c:pt>
                <c:pt idx="1689">
                  <c:v>1</c:v>
                </c:pt>
                <c:pt idx="1690">
                  <c:v>1</c:v>
                </c:pt>
                <c:pt idx="1691">
                  <c:v>1</c:v>
                </c:pt>
                <c:pt idx="1695">
                  <c:v>1</c:v>
                </c:pt>
                <c:pt idx="1698">
                  <c:v>1</c:v>
                </c:pt>
                <c:pt idx="1701">
                  <c:v>1</c:v>
                </c:pt>
                <c:pt idx="1703">
                  <c:v>1</c:v>
                </c:pt>
                <c:pt idx="1706">
                  <c:v>1</c:v>
                </c:pt>
                <c:pt idx="1707">
                  <c:v>1</c:v>
                </c:pt>
                <c:pt idx="1713">
                  <c:v>1</c:v>
                </c:pt>
                <c:pt idx="1715">
                  <c:v>1</c:v>
                </c:pt>
                <c:pt idx="1717">
                  <c:v>1</c:v>
                </c:pt>
                <c:pt idx="1718">
                  <c:v>1</c:v>
                </c:pt>
                <c:pt idx="1719">
                  <c:v>1</c:v>
                </c:pt>
                <c:pt idx="1720">
                  <c:v>1</c:v>
                </c:pt>
                <c:pt idx="1727">
                  <c:v>2</c:v>
                </c:pt>
                <c:pt idx="1732">
                  <c:v>1</c:v>
                </c:pt>
                <c:pt idx="1739">
                  <c:v>1</c:v>
                </c:pt>
                <c:pt idx="1740">
                  <c:v>1</c:v>
                </c:pt>
                <c:pt idx="1742">
                  <c:v>1</c:v>
                </c:pt>
                <c:pt idx="1749">
                  <c:v>1</c:v>
                </c:pt>
                <c:pt idx="1752">
                  <c:v>1</c:v>
                </c:pt>
                <c:pt idx="1755">
                  <c:v>1</c:v>
                </c:pt>
                <c:pt idx="1757">
                  <c:v>1</c:v>
                </c:pt>
                <c:pt idx="1758">
                  <c:v>1</c:v>
                </c:pt>
                <c:pt idx="1765">
                  <c:v>1</c:v>
                </c:pt>
                <c:pt idx="1767">
                  <c:v>2</c:v>
                </c:pt>
                <c:pt idx="1769">
                  <c:v>1</c:v>
                </c:pt>
                <c:pt idx="1774">
                  <c:v>1</c:v>
                </c:pt>
                <c:pt idx="1778">
                  <c:v>1</c:v>
                </c:pt>
                <c:pt idx="1779">
                  <c:v>1</c:v>
                </c:pt>
                <c:pt idx="1788">
                  <c:v>1</c:v>
                </c:pt>
                <c:pt idx="1789">
                  <c:v>1</c:v>
                </c:pt>
                <c:pt idx="1791">
                  <c:v>1</c:v>
                </c:pt>
                <c:pt idx="1793">
                  <c:v>1</c:v>
                </c:pt>
                <c:pt idx="1797">
                  <c:v>1</c:v>
                </c:pt>
                <c:pt idx="1798">
                  <c:v>1</c:v>
                </c:pt>
                <c:pt idx="1800">
                  <c:v>1</c:v>
                </c:pt>
                <c:pt idx="1804">
                  <c:v>1</c:v>
                </c:pt>
                <c:pt idx="1805">
                  <c:v>2</c:v>
                </c:pt>
                <c:pt idx="1809">
                  <c:v>1</c:v>
                </c:pt>
                <c:pt idx="1810">
                  <c:v>2</c:v>
                </c:pt>
                <c:pt idx="1812">
                  <c:v>1</c:v>
                </c:pt>
                <c:pt idx="1814">
                  <c:v>2</c:v>
                </c:pt>
                <c:pt idx="1815">
                  <c:v>1</c:v>
                </c:pt>
                <c:pt idx="1819">
                  <c:v>1</c:v>
                </c:pt>
                <c:pt idx="1820">
                  <c:v>1</c:v>
                </c:pt>
                <c:pt idx="1822">
                  <c:v>1</c:v>
                </c:pt>
                <c:pt idx="1824">
                  <c:v>1</c:v>
                </c:pt>
                <c:pt idx="1825">
                  <c:v>1</c:v>
                </c:pt>
                <c:pt idx="1826">
                  <c:v>1</c:v>
                </c:pt>
                <c:pt idx="1830">
                  <c:v>1</c:v>
                </c:pt>
                <c:pt idx="1833">
                  <c:v>1</c:v>
                </c:pt>
                <c:pt idx="1837">
                  <c:v>1</c:v>
                </c:pt>
                <c:pt idx="1852">
                  <c:v>1</c:v>
                </c:pt>
                <c:pt idx="1854">
                  <c:v>1</c:v>
                </c:pt>
                <c:pt idx="1855">
                  <c:v>1</c:v>
                </c:pt>
                <c:pt idx="1862">
                  <c:v>2</c:v>
                </c:pt>
                <c:pt idx="1864">
                  <c:v>2</c:v>
                </c:pt>
                <c:pt idx="1865">
                  <c:v>1</c:v>
                </c:pt>
                <c:pt idx="1873">
                  <c:v>1</c:v>
                </c:pt>
                <c:pt idx="1875">
                  <c:v>1</c:v>
                </c:pt>
                <c:pt idx="1877">
                  <c:v>1</c:v>
                </c:pt>
                <c:pt idx="1883">
                  <c:v>1</c:v>
                </c:pt>
                <c:pt idx="1888">
                  <c:v>1</c:v>
                </c:pt>
                <c:pt idx="1894">
                  <c:v>1</c:v>
                </c:pt>
                <c:pt idx="1896">
                  <c:v>1</c:v>
                </c:pt>
                <c:pt idx="1898">
                  <c:v>1</c:v>
                </c:pt>
                <c:pt idx="1902">
                  <c:v>1</c:v>
                </c:pt>
                <c:pt idx="1903">
                  <c:v>1</c:v>
                </c:pt>
                <c:pt idx="1907">
                  <c:v>1</c:v>
                </c:pt>
                <c:pt idx="1910">
                  <c:v>1</c:v>
                </c:pt>
                <c:pt idx="1911">
                  <c:v>1</c:v>
                </c:pt>
                <c:pt idx="1913">
                  <c:v>1</c:v>
                </c:pt>
                <c:pt idx="1914">
                  <c:v>1</c:v>
                </c:pt>
                <c:pt idx="1917">
                  <c:v>1</c:v>
                </c:pt>
                <c:pt idx="1928">
                  <c:v>1</c:v>
                </c:pt>
                <c:pt idx="1930">
                  <c:v>1</c:v>
                </c:pt>
                <c:pt idx="1933">
                  <c:v>1</c:v>
                </c:pt>
                <c:pt idx="1937">
                  <c:v>1</c:v>
                </c:pt>
                <c:pt idx="1938">
                  <c:v>1</c:v>
                </c:pt>
                <c:pt idx="1943">
                  <c:v>1</c:v>
                </c:pt>
                <c:pt idx="1946">
                  <c:v>1</c:v>
                </c:pt>
                <c:pt idx="1947">
                  <c:v>1</c:v>
                </c:pt>
                <c:pt idx="1950">
                  <c:v>1</c:v>
                </c:pt>
                <c:pt idx="1952">
                  <c:v>1</c:v>
                </c:pt>
                <c:pt idx="1953">
                  <c:v>1</c:v>
                </c:pt>
                <c:pt idx="1956">
                  <c:v>1</c:v>
                </c:pt>
                <c:pt idx="1958">
                  <c:v>1</c:v>
                </c:pt>
                <c:pt idx="1959">
                  <c:v>1</c:v>
                </c:pt>
                <c:pt idx="1960">
                  <c:v>1</c:v>
                </c:pt>
                <c:pt idx="1961">
                  <c:v>1</c:v>
                </c:pt>
                <c:pt idx="1962">
                  <c:v>1</c:v>
                </c:pt>
                <c:pt idx="1963">
                  <c:v>1</c:v>
                </c:pt>
                <c:pt idx="1964">
                  <c:v>2</c:v>
                </c:pt>
                <c:pt idx="1967">
                  <c:v>1</c:v>
                </c:pt>
                <c:pt idx="1968">
                  <c:v>1</c:v>
                </c:pt>
                <c:pt idx="1973">
                  <c:v>1</c:v>
                </c:pt>
                <c:pt idx="1975">
                  <c:v>1</c:v>
                </c:pt>
                <c:pt idx="1980">
                  <c:v>1</c:v>
                </c:pt>
                <c:pt idx="1981">
                  <c:v>1</c:v>
                </c:pt>
                <c:pt idx="1983">
                  <c:v>1</c:v>
                </c:pt>
                <c:pt idx="1985">
                  <c:v>1</c:v>
                </c:pt>
                <c:pt idx="1988">
                  <c:v>1</c:v>
                </c:pt>
                <c:pt idx="1989">
                  <c:v>1</c:v>
                </c:pt>
                <c:pt idx="1990">
                  <c:v>1</c:v>
                </c:pt>
                <c:pt idx="1996">
                  <c:v>1</c:v>
                </c:pt>
                <c:pt idx="1997">
                  <c:v>1</c:v>
                </c:pt>
                <c:pt idx="1999">
                  <c:v>2</c:v>
                </c:pt>
                <c:pt idx="2000">
                  <c:v>2</c:v>
                </c:pt>
                <c:pt idx="2001">
                  <c:v>1</c:v>
                </c:pt>
                <c:pt idx="2003">
                  <c:v>1</c:v>
                </c:pt>
                <c:pt idx="2004">
                  <c:v>3</c:v>
                </c:pt>
                <c:pt idx="2006">
                  <c:v>2</c:v>
                </c:pt>
                <c:pt idx="2011">
                  <c:v>1</c:v>
                </c:pt>
                <c:pt idx="2012">
                  <c:v>2</c:v>
                </c:pt>
                <c:pt idx="2018">
                  <c:v>1</c:v>
                </c:pt>
                <c:pt idx="2022">
                  <c:v>1</c:v>
                </c:pt>
                <c:pt idx="2023">
                  <c:v>1</c:v>
                </c:pt>
                <c:pt idx="2029">
                  <c:v>1</c:v>
                </c:pt>
                <c:pt idx="2030">
                  <c:v>2</c:v>
                </c:pt>
                <c:pt idx="2035">
                  <c:v>1</c:v>
                </c:pt>
                <c:pt idx="2040">
                  <c:v>2</c:v>
                </c:pt>
                <c:pt idx="2041">
                  <c:v>1</c:v>
                </c:pt>
                <c:pt idx="2042">
                  <c:v>1</c:v>
                </c:pt>
                <c:pt idx="2043">
                  <c:v>2</c:v>
                </c:pt>
                <c:pt idx="2048">
                  <c:v>1</c:v>
                </c:pt>
                <c:pt idx="2053">
                  <c:v>1</c:v>
                </c:pt>
                <c:pt idx="2060">
                  <c:v>1</c:v>
                </c:pt>
                <c:pt idx="2061">
                  <c:v>1</c:v>
                </c:pt>
                <c:pt idx="2062">
                  <c:v>2</c:v>
                </c:pt>
                <c:pt idx="2066">
                  <c:v>1</c:v>
                </c:pt>
                <c:pt idx="2077">
                  <c:v>1</c:v>
                </c:pt>
                <c:pt idx="2078">
                  <c:v>1</c:v>
                </c:pt>
                <c:pt idx="2079">
                  <c:v>1</c:v>
                </c:pt>
                <c:pt idx="2080">
                  <c:v>1</c:v>
                </c:pt>
                <c:pt idx="2086">
                  <c:v>1</c:v>
                </c:pt>
                <c:pt idx="2092">
                  <c:v>1</c:v>
                </c:pt>
                <c:pt idx="2096">
                  <c:v>1</c:v>
                </c:pt>
                <c:pt idx="2098">
                  <c:v>1</c:v>
                </c:pt>
                <c:pt idx="2102">
                  <c:v>1</c:v>
                </c:pt>
                <c:pt idx="2107">
                  <c:v>1</c:v>
                </c:pt>
                <c:pt idx="2111">
                  <c:v>2</c:v>
                </c:pt>
                <c:pt idx="2113">
                  <c:v>2</c:v>
                </c:pt>
                <c:pt idx="2117">
                  <c:v>1</c:v>
                </c:pt>
                <c:pt idx="2119">
                  <c:v>1</c:v>
                </c:pt>
                <c:pt idx="2126">
                  <c:v>1</c:v>
                </c:pt>
                <c:pt idx="2135">
                  <c:v>1</c:v>
                </c:pt>
                <c:pt idx="2139">
                  <c:v>2</c:v>
                </c:pt>
                <c:pt idx="2141">
                  <c:v>1</c:v>
                </c:pt>
                <c:pt idx="2145">
                  <c:v>1</c:v>
                </c:pt>
                <c:pt idx="2151">
                  <c:v>1</c:v>
                </c:pt>
                <c:pt idx="2152">
                  <c:v>1</c:v>
                </c:pt>
                <c:pt idx="2154">
                  <c:v>1</c:v>
                </c:pt>
                <c:pt idx="2155">
                  <c:v>1</c:v>
                </c:pt>
                <c:pt idx="2156">
                  <c:v>1</c:v>
                </c:pt>
                <c:pt idx="2157">
                  <c:v>1</c:v>
                </c:pt>
                <c:pt idx="2158">
                  <c:v>1</c:v>
                </c:pt>
                <c:pt idx="2159">
                  <c:v>1</c:v>
                </c:pt>
                <c:pt idx="2165">
                  <c:v>1</c:v>
                </c:pt>
                <c:pt idx="2166">
                  <c:v>1</c:v>
                </c:pt>
                <c:pt idx="2169">
                  <c:v>1</c:v>
                </c:pt>
                <c:pt idx="2177">
                  <c:v>1</c:v>
                </c:pt>
                <c:pt idx="2180">
                  <c:v>1</c:v>
                </c:pt>
                <c:pt idx="2184">
                  <c:v>1</c:v>
                </c:pt>
                <c:pt idx="2186">
                  <c:v>1</c:v>
                </c:pt>
                <c:pt idx="2189">
                  <c:v>1</c:v>
                </c:pt>
                <c:pt idx="2193">
                  <c:v>1</c:v>
                </c:pt>
                <c:pt idx="2194">
                  <c:v>1</c:v>
                </c:pt>
                <c:pt idx="2200">
                  <c:v>2</c:v>
                </c:pt>
                <c:pt idx="2208">
                  <c:v>1</c:v>
                </c:pt>
                <c:pt idx="2209">
                  <c:v>1</c:v>
                </c:pt>
                <c:pt idx="2214">
                  <c:v>1</c:v>
                </c:pt>
                <c:pt idx="2216">
                  <c:v>1</c:v>
                </c:pt>
                <c:pt idx="2220">
                  <c:v>2</c:v>
                </c:pt>
                <c:pt idx="2223">
                  <c:v>2</c:v>
                </c:pt>
                <c:pt idx="2225">
                  <c:v>1</c:v>
                </c:pt>
                <c:pt idx="2227">
                  <c:v>1</c:v>
                </c:pt>
                <c:pt idx="2229">
                  <c:v>1</c:v>
                </c:pt>
                <c:pt idx="2230">
                  <c:v>1</c:v>
                </c:pt>
                <c:pt idx="2237">
                  <c:v>1</c:v>
                </c:pt>
                <c:pt idx="2249">
                  <c:v>1</c:v>
                </c:pt>
                <c:pt idx="2253">
                  <c:v>1</c:v>
                </c:pt>
                <c:pt idx="2256">
                  <c:v>1</c:v>
                </c:pt>
                <c:pt idx="2258">
                  <c:v>1</c:v>
                </c:pt>
                <c:pt idx="2261">
                  <c:v>1</c:v>
                </c:pt>
                <c:pt idx="2264">
                  <c:v>1</c:v>
                </c:pt>
                <c:pt idx="2269">
                  <c:v>1</c:v>
                </c:pt>
                <c:pt idx="2271">
                  <c:v>1</c:v>
                </c:pt>
                <c:pt idx="2272">
                  <c:v>1</c:v>
                </c:pt>
                <c:pt idx="2273">
                  <c:v>1</c:v>
                </c:pt>
                <c:pt idx="2274">
                  <c:v>1</c:v>
                </c:pt>
                <c:pt idx="2279">
                  <c:v>1</c:v>
                </c:pt>
                <c:pt idx="2283">
                  <c:v>1</c:v>
                </c:pt>
                <c:pt idx="2284">
                  <c:v>1</c:v>
                </c:pt>
                <c:pt idx="2288">
                  <c:v>1</c:v>
                </c:pt>
                <c:pt idx="2289">
                  <c:v>1</c:v>
                </c:pt>
                <c:pt idx="2290">
                  <c:v>2</c:v>
                </c:pt>
                <c:pt idx="2295">
                  <c:v>1</c:v>
                </c:pt>
                <c:pt idx="2296">
                  <c:v>1</c:v>
                </c:pt>
                <c:pt idx="2297">
                  <c:v>1</c:v>
                </c:pt>
                <c:pt idx="2300">
                  <c:v>1</c:v>
                </c:pt>
                <c:pt idx="2305">
                  <c:v>1</c:v>
                </c:pt>
                <c:pt idx="2308">
                  <c:v>1</c:v>
                </c:pt>
                <c:pt idx="2311">
                  <c:v>2</c:v>
                </c:pt>
                <c:pt idx="2314">
                  <c:v>1</c:v>
                </c:pt>
                <c:pt idx="2315">
                  <c:v>1</c:v>
                </c:pt>
                <c:pt idx="2316">
                  <c:v>1</c:v>
                </c:pt>
                <c:pt idx="2317">
                  <c:v>1</c:v>
                </c:pt>
                <c:pt idx="2318">
                  <c:v>1</c:v>
                </c:pt>
                <c:pt idx="2319">
                  <c:v>1</c:v>
                </c:pt>
                <c:pt idx="2322">
                  <c:v>1</c:v>
                </c:pt>
                <c:pt idx="2323">
                  <c:v>1</c:v>
                </c:pt>
                <c:pt idx="2325">
                  <c:v>1</c:v>
                </c:pt>
                <c:pt idx="2331">
                  <c:v>1</c:v>
                </c:pt>
                <c:pt idx="2335">
                  <c:v>1</c:v>
                </c:pt>
                <c:pt idx="2336">
                  <c:v>1</c:v>
                </c:pt>
                <c:pt idx="2344">
                  <c:v>1</c:v>
                </c:pt>
                <c:pt idx="2352">
                  <c:v>1</c:v>
                </c:pt>
                <c:pt idx="2358">
                  <c:v>1</c:v>
                </c:pt>
                <c:pt idx="2361">
                  <c:v>1</c:v>
                </c:pt>
                <c:pt idx="2366">
                  <c:v>1</c:v>
                </c:pt>
                <c:pt idx="2369">
                  <c:v>1</c:v>
                </c:pt>
                <c:pt idx="2371">
                  <c:v>1</c:v>
                </c:pt>
                <c:pt idx="2376">
                  <c:v>1</c:v>
                </c:pt>
                <c:pt idx="2381">
                  <c:v>1</c:v>
                </c:pt>
                <c:pt idx="2382">
                  <c:v>2</c:v>
                </c:pt>
                <c:pt idx="2383">
                  <c:v>1</c:v>
                </c:pt>
                <c:pt idx="2386">
                  <c:v>2</c:v>
                </c:pt>
                <c:pt idx="2388">
                  <c:v>1</c:v>
                </c:pt>
                <c:pt idx="2389">
                  <c:v>1</c:v>
                </c:pt>
                <c:pt idx="2399">
                  <c:v>1</c:v>
                </c:pt>
                <c:pt idx="2401">
                  <c:v>1</c:v>
                </c:pt>
                <c:pt idx="2403">
                  <c:v>1</c:v>
                </c:pt>
                <c:pt idx="2409">
                  <c:v>1</c:v>
                </c:pt>
                <c:pt idx="2410">
                  <c:v>1</c:v>
                </c:pt>
                <c:pt idx="2412">
                  <c:v>1</c:v>
                </c:pt>
                <c:pt idx="2417">
                  <c:v>1</c:v>
                </c:pt>
                <c:pt idx="2420">
                  <c:v>1</c:v>
                </c:pt>
                <c:pt idx="2423">
                  <c:v>2</c:v>
                </c:pt>
                <c:pt idx="2425">
                  <c:v>1</c:v>
                </c:pt>
                <c:pt idx="2426">
                  <c:v>1</c:v>
                </c:pt>
                <c:pt idx="2431">
                  <c:v>2</c:v>
                </c:pt>
                <c:pt idx="2439">
                  <c:v>1</c:v>
                </c:pt>
                <c:pt idx="2440">
                  <c:v>1</c:v>
                </c:pt>
                <c:pt idx="2441">
                  <c:v>1</c:v>
                </c:pt>
                <c:pt idx="2442">
                  <c:v>1</c:v>
                </c:pt>
                <c:pt idx="2443">
                  <c:v>1</c:v>
                </c:pt>
                <c:pt idx="2445">
                  <c:v>1</c:v>
                </c:pt>
                <c:pt idx="2446">
                  <c:v>2</c:v>
                </c:pt>
                <c:pt idx="2447">
                  <c:v>1</c:v>
                </c:pt>
                <c:pt idx="2450">
                  <c:v>1</c:v>
                </c:pt>
                <c:pt idx="2456">
                  <c:v>1</c:v>
                </c:pt>
                <c:pt idx="2457">
                  <c:v>1</c:v>
                </c:pt>
                <c:pt idx="2459">
                  <c:v>1</c:v>
                </c:pt>
                <c:pt idx="2461">
                  <c:v>1</c:v>
                </c:pt>
                <c:pt idx="2466">
                  <c:v>1</c:v>
                </c:pt>
                <c:pt idx="2471">
                  <c:v>1</c:v>
                </c:pt>
                <c:pt idx="2475">
                  <c:v>2</c:v>
                </c:pt>
                <c:pt idx="2483">
                  <c:v>1</c:v>
                </c:pt>
                <c:pt idx="2488">
                  <c:v>1</c:v>
                </c:pt>
                <c:pt idx="2491">
                  <c:v>2</c:v>
                </c:pt>
                <c:pt idx="2495">
                  <c:v>1</c:v>
                </c:pt>
                <c:pt idx="2499">
                  <c:v>1</c:v>
                </c:pt>
                <c:pt idx="2503">
                  <c:v>1</c:v>
                </c:pt>
                <c:pt idx="2506">
                  <c:v>1</c:v>
                </c:pt>
                <c:pt idx="2509">
                  <c:v>1</c:v>
                </c:pt>
                <c:pt idx="2516">
                  <c:v>1</c:v>
                </c:pt>
                <c:pt idx="2520">
                  <c:v>1</c:v>
                </c:pt>
                <c:pt idx="2523">
                  <c:v>1</c:v>
                </c:pt>
                <c:pt idx="2524">
                  <c:v>1</c:v>
                </c:pt>
                <c:pt idx="2528">
                  <c:v>1</c:v>
                </c:pt>
                <c:pt idx="2529">
                  <c:v>1</c:v>
                </c:pt>
                <c:pt idx="2535">
                  <c:v>1</c:v>
                </c:pt>
                <c:pt idx="2536">
                  <c:v>1</c:v>
                </c:pt>
                <c:pt idx="2538">
                  <c:v>2</c:v>
                </c:pt>
                <c:pt idx="2540">
                  <c:v>1</c:v>
                </c:pt>
                <c:pt idx="2543">
                  <c:v>1</c:v>
                </c:pt>
                <c:pt idx="2547">
                  <c:v>1</c:v>
                </c:pt>
                <c:pt idx="2549">
                  <c:v>1</c:v>
                </c:pt>
                <c:pt idx="2554">
                  <c:v>1</c:v>
                </c:pt>
                <c:pt idx="2557">
                  <c:v>1</c:v>
                </c:pt>
                <c:pt idx="2558">
                  <c:v>1</c:v>
                </c:pt>
                <c:pt idx="2559">
                  <c:v>1</c:v>
                </c:pt>
                <c:pt idx="2560">
                  <c:v>1</c:v>
                </c:pt>
                <c:pt idx="2563">
                  <c:v>1</c:v>
                </c:pt>
                <c:pt idx="2565">
                  <c:v>1</c:v>
                </c:pt>
                <c:pt idx="2567">
                  <c:v>1</c:v>
                </c:pt>
                <c:pt idx="2575">
                  <c:v>1</c:v>
                </c:pt>
                <c:pt idx="2577">
                  <c:v>1</c:v>
                </c:pt>
                <c:pt idx="2580">
                  <c:v>1</c:v>
                </c:pt>
                <c:pt idx="2599">
                  <c:v>1</c:v>
                </c:pt>
                <c:pt idx="2606">
                  <c:v>1</c:v>
                </c:pt>
                <c:pt idx="2609">
                  <c:v>1</c:v>
                </c:pt>
                <c:pt idx="2614">
                  <c:v>1</c:v>
                </c:pt>
                <c:pt idx="2619">
                  <c:v>1</c:v>
                </c:pt>
                <c:pt idx="2621">
                  <c:v>1</c:v>
                </c:pt>
                <c:pt idx="2627">
                  <c:v>1</c:v>
                </c:pt>
                <c:pt idx="2629">
                  <c:v>1</c:v>
                </c:pt>
                <c:pt idx="2632">
                  <c:v>2</c:v>
                </c:pt>
                <c:pt idx="2644">
                  <c:v>1</c:v>
                </c:pt>
                <c:pt idx="2645">
                  <c:v>1</c:v>
                </c:pt>
                <c:pt idx="2649">
                  <c:v>1</c:v>
                </c:pt>
                <c:pt idx="2655">
                  <c:v>1</c:v>
                </c:pt>
                <c:pt idx="2658">
                  <c:v>1</c:v>
                </c:pt>
                <c:pt idx="2660">
                  <c:v>1</c:v>
                </c:pt>
                <c:pt idx="2663">
                  <c:v>1</c:v>
                </c:pt>
                <c:pt idx="2668">
                  <c:v>1</c:v>
                </c:pt>
                <c:pt idx="2673">
                  <c:v>1</c:v>
                </c:pt>
                <c:pt idx="2675">
                  <c:v>1</c:v>
                </c:pt>
                <c:pt idx="2676">
                  <c:v>1</c:v>
                </c:pt>
                <c:pt idx="2678">
                  <c:v>2</c:v>
                </c:pt>
                <c:pt idx="2679">
                  <c:v>1</c:v>
                </c:pt>
                <c:pt idx="2682">
                  <c:v>1</c:v>
                </c:pt>
                <c:pt idx="2686">
                  <c:v>1</c:v>
                </c:pt>
                <c:pt idx="2690">
                  <c:v>1</c:v>
                </c:pt>
                <c:pt idx="2696">
                  <c:v>1</c:v>
                </c:pt>
                <c:pt idx="2700">
                  <c:v>1</c:v>
                </c:pt>
                <c:pt idx="2702">
                  <c:v>1</c:v>
                </c:pt>
                <c:pt idx="2704">
                  <c:v>1</c:v>
                </c:pt>
                <c:pt idx="2707">
                  <c:v>1</c:v>
                </c:pt>
                <c:pt idx="2708">
                  <c:v>1</c:v>
                </c:pt>
                <c:pt idx="2709">
                  <c:v>1</c:v>
                </c:pt>
                <c:pt idx="2713">
                  <c:v>1</c:v>
                </c:pt>
                <c:pt idx="2715">
                  <c:v>1</c:v>
                </c:pt>
                <c:pt idx="2722">
                  <c:v>1</c:v>
                </c:pt>
                <c:pt idx="2723">
                  <c:v>1</c:v>
                </c:pt>
                <c:pt idx="2725">
                  <c:v>1</c:v>
                </c:pt>
                <c:pt idx="2726">
                  <c:v>1</c:v>
                </c:pt>
                <c:pt idx="2729">
                  <c:v>1</c:v>
                </c:pt>
                <c:pt idx="2737">
                  <c:v>1</c:v>
                </c:pt>
                <c:pt idx="2739">
                  <c:v>1</c:v>
                </c:pt>
                <c:pt idx="2741">
                  <c:v>1</c:v>
                </c:pt>
                <c:pt idx="2743">
                  <c:v>2</c:v>
                </c:pt>
                <c:pt idx="2745">
                  <c:v>1</c:v>
                </c:pt>
                <c:pt idx="2746">
                  <c:v>1</c:v>
                </c:pt>
                <c:pt idx="2750">
                  <c:v>1</c:v>
                </c:pt>
                <c:pt idx="2753">
                  <c:v>1</c:v>
                </c:pt>
                <c:pt idx="2758">
                  <c:v>1</c:v>
                </c:pt>
                <c:pt idx="2759">
                  <c:v>1</c:v>
                </c:pt>
                <c:pt idx="2760">
                  <c:v>2</c:v>
                </c:pt>
                <c:pt idx="2768">
                  <c:v>1</c:v>
                </c:pt>
                <c:pt idx="2770">
                  <c:v>2</c:v>
                </c:pt>
                <c:pt idx="2780">
                  <c:v>1</c:v>
                </c:pt>
                <c:pt idx="2787">
                  <c:v>1</c:v>
                </c:pt>
                <c:pt idx="2789">
                  <c:v>1</c:v>
                </c:pt>
                <c:pt idx="2790">
                  <c:v>1</c:v>
                </c:pt>
                <c:pt idx="2805">
                  <c:v>2</c:v>
                </c:pt>
                <c:pt idx="2807">
                  <c:v>1</c:v>
                </c:pt>
                <c:pt idx="2808">
                  <c:v>1</c:v>
                </c:pt>
                <c:pt idx="2813">
                  <c:v>1</c:v>
                </c:pt>
                <c:pt idx="2819">
                  <c:v>1</c:v>
                </c:pt>
                <c:pt idx="2835">
                  <c:v>1</c:v>
                </c:pt>
                <c:pt idx="2838">
                  <c:v>1</c:v>
                </c:pt>
                <c:pt idx="2840">
                  <c:v>1</c:v>
                </c:pt>
                <c:pt idx="2841">
                  <c:v>1</c:v>
                </c:pt>
                <c:pt idx="2843">
                  <c:v>1</c:v>
                </c:pt>
                <c:pt idx="2848">
                  <c:v>2</c:v>
                </c:pt>
                <c:pt idx="2865">
                  <c:v>1</c:v>
                </c:pt>
                <c:pt idx="2867">
                  <c:v>1</c:v>
                </c:pt>
                <c:pt idx="2868">
                  <c:v>1</c:v>
                </c:pt>
                <c:pt idx="2873">
                  <c:v>1</c:v>
                </c:pt>
                <c:pt idx="2875">
                  <c:v>1</c:v>
                </c:pt>
                <c:pt idx="2876">
                  <c:v>1</c:v>
                </c:pt>
                <c:pt idx="2877">
                  <c:v>1</c:v>
                </c:pt>
                <c:pt idx="2880">
                  <c:v>2</c:v>
                </c:pt>
                <c:pt idx="2882">
                  <c:v>1</c:v>
                </c:pt>
                <c:pt idx="2886">
                  <c:v>1</c:v>
                </c:pt>
                <c:pt idx="2895">
                  <c:v>1</c:v>
                </c:pt>
                <c:pt idx="2898">
                  <c:v>1</c:v>
                </c:pt>
                <c:pt idx="2901">
                  <c:v>1</c:v>
                </c:pt>
                <c:pt idx="2908">
                  <c:v>2</c:v>
                </c:pt>
                <c:pt idx="2910">
                  <c:v>1</c:v>
                </c:pt>
                <c:pt idx="2912">
                  <c:v>1</c:v>
                </c:pt>
                <c:pt idx="2919">
                  <c:v>1</c:v>
                </c:pt>
                <c:pt idx="2936">
                  <c:v>1</c:v>
                </c:pt>
                <c:pt idx="2937">
                  <c:v>1</c:v>
                </c:pt>
                <c:pt idx="2938">
                  <c:v>1</c:v>
                </c:pt>
                <c:pt idx="2947">
                  <c:v>1</c:v>
                </c:pt>
                <c:pt idx="2953">
                  <c:v>1</c:v>
                </c:pt>
                <c:pt idx="2957">
                  <c:v>1</c:v>
                </c:pt>
                <c:pt idx="2959">
                  <c:v>1</c:v>
                </c:pt>
                <c:pt idx="2968">
                  <c:v>1</c:v>
                </c:pt>
                <c:pt idx="2971">
                  <c:v>1</c:v>
                </c:pt>
                <c:pt idx="2972">
                  <c:v>1</c:v>
                </c:pt>
                <c:pt idx="2984">
                  <c:v>1</c:v>
                </c:pt>
                <c:pt idx="2991">
                  <c:v>1</c:v>
                </c:pt>
                <c:pt idx="2992">
                  <c:v>1</c:v>
                </c:pt>
                <c:pt idx="3003">
                  <c:v>1</c:v>
                </c:pt>
                <c:pt idx="3009">
                  <c:v>1</c:v>
                </c:pt>
                <c:pt idx="3025">
                  <c:v>1</c:v>
                </c:pt>
                <c:pt idx="3028">
                  <c:v>1</c:v>
                </c:pt>
                <c:pt idx="3029">
                  <c:v>1</c:v>
                </c:pt>
                <c:pt idx="3031">
                  <c:v>1</c:v>
                </c:pt>
                <c:pt idx="3032">
                  <c:v>1</c:v>
                </c:pt>
                <c:pt idx="3037">
                  <c:v>1</c:v>
                </c:pt>
                <c:pt idx="3050">
                  <c:v>1</c:v>
                </c:pt>
                <c:pt idx="3058">
                  <c:v>1</c:v>
                </c:pt>
                <c:pt idx="3061">
                  <c:v>1</c:v>
                </c:pt>
                <c:pt idx="3063">
                  <c:v>1</c:v>
                </c:pt>
                <c:pt idx="3064">
                  <c:v>1</c:v>
                </c:pt>
                <c:pt idx="3066">
                  <c:v>2</c:v>
                </c:pt>
                <c:pt idx="3067">
                  <c:v>1</c:v>
                </c:pt>
                <c:pt idx="3078">
                  <c:v>1</c:v>
                </c:pt>
                <c:pt idx="3080">
                  <c:v>1</c:v>
                </c:pt>
                <c:pt idx="3084">
                  <c:v>1</c:v>
                </c:pt>
                <c:pt idx="3090">
                  <c:v>1</c:v>
                </c:pt>
                <c:pt idx="3093">
                  <c:v>1</c:v>
                </c:pt>
                <c:pt idx="3094">
                  <c:v>1</c:v>
                </c:pt>
                <c:pt idx="3095">
                  <c:v>2</c:v>
                </c:pt>
                <c:pt idx="3097">
                  <c:v>1</c:v>
                </c:pt>
                <c:pt idx="3109">
                  <c:v>1</c:v>
                </c:pt>
                <c:pt idx="3116">
                  <c:v>1</c:v>
                </c:pt>
                <c:pt idx="3122">
                  <c:v>1</c:v>
                </c:pt>
                <c:pt idx="3124">
                  <c:v>2</c:v>
                </c:pt>
                <c:pt idx="3142">
                  <c:v>1</c:v>
                </c:pt>
                <c:pt idx="3143">
                  <c:v>1</c:v>
                </c:pt>
                <c:pt idx="3157">
                  <c:v>1</c:v>
                </c:pt>
                <c:pt idx="3159">
                  <c:v>1</c:v>
                </c:pt>
                <c:pt idx="3173">
                  <c:v>1</c:v>
                </c:pt>
                <c:pt idx="3178">
                  <c:v>1</c:v>
                </c:pt>
                <c:pt idx="3182">
                  <c:v>1</c:v>
                </c:pt>
                <c:pt idx="3184">
                  <c:v>1</c:v>
                </c:pt>
                <c:pt idx="3186">
                  <c:v>1</c:v>
                </c:pt>
                <c:pt idx="3190">
                  <c:v>1</c:v>
                </c:pt>
                <c:pt idx="3194">
                  <c:v>1</c:v>
                </c:pt>
                <c:pt idx="3198">
                  <c:v>1</c:v>
                </c:pt>
                <c:pt idx="3206">
                  <c:v>1</c:v>
                </c:pt>
                <c:pt idx="3207">
                  <c:v>1</c:v>
                </c:pt>
                <c:pt idx="3209">
                  <c:v>1</c:v>
                </c:pt>
                <c:pt idx="3212">
                  <c:v>1</c:v>
                </c:pt>
                <c:pt idx="3217">
                  <c:v>1</c:v>
                </c:pt>
                <c:pt idx="3222">
                  <c:v>1</c:v>
                </c:pt>
                <c:pt idx="3223">
                  <c:v>1</c:v>
                </c:pt>
                <c:pt idx="3229">
                  <c:v>1</c:v>
                </c:pt>
                <c:pt idx="3230">
                  <c:v>1</c:v>
                </c:pt>
                <c:pt idx="3233">
                  <c:v>1</c:v>
                </c:pt>
                <c:pt idx="3236">
                  <c:v>1</c:v>
                </c:pt>
                <c:pt idx="3237">
                  <c:v>1</c:v>
                </c:pt>
                <c:pt idx="3242">
                  <c:v>1</c:v>
                </c:pt>
                <c:pt idx="3247">
                  <c:v>1</c:v>
                </c:pt>
                <c:pt idx="3250">
                  <c:v>2</c:v>
                </c:pt>
                <c:pt idx="3253">
                  <c:v>1</c:v>
                </c:pt>
                <c:pt idx="3259">
                  <c:v>2</c:v>
                </c:pt>
                <c:pt idx="3266">
                  <c:v>1</c:v>
                </c:pt>
                <c:pt idx="3270">
                  <c:v>1</c:v>
                </c:pt>
                <c:pt idx="3276">
                  <c:v>1</c:v>
                </c:pt>
                <c:pt idx="3277">
                  <c:v>1</c:v>
                </c:pt>
                <c:pt idx="3281">
                  <c:v>1</c:v>
                </c:pt>
                <c:pt idx="3283">
                  <c:v>1</c:v>
                </c:pt>
                <c:pt idx="3286">
                  <c:v>1</c:v>
                </c:pt>
                <c:pt idx="3287">
                  <c:v>1</c:v>
                </c:pt>
                <c:pt idx="3298">
                  <c:v>1</c:v>
                </c:pt>
                <c:pt idx="3299">
                  <c:v>1</c:v>
                </c:pt>
                <c:pt idx="3300">
                  <c:v>1</c:v>
                </c:pt>
                <c:pt idx="3306">
                  <c:v>1</c:v>
                </c:pt>
                <c:pt idx="3309">
                  <c:v>1</c:v>
                </c:pt>
                <c:pt idx="3312">
                  <c:v>2</c:v>
                </c:pt>
                <c:pt idx="3327">
                  <c:v>1</c:v>
                </c:pt>
                <c:pt idx="3330">
                  <c:v>1</c:v>
                </c:pt>
                <c:pt idx="3336">
                  <c:v>1</c:v>
                </c:pt>
                <c:pt idx="3346">
                  <c:v>1</c:v>
                </c:pt>
                <c:pt idx="3347">
                  <c:v>2</c:v>
                </c:pt>
                <c:pt idx="3355">
                  <c:v>1</c:v>
                </c:pt>
                <c:pt idx="3357">
                  <c:v>1</c:v>
                </c:pt>
                <c:pt idx="3358">
                  <c:v>1</c:v>
                </c:pt>
                <c:pt idx="3362">
                  <c:v>1</c:v>
                </c:pt>
                <c:pt idx="3368">
                  <c:v>1</c:v>
                </c:pt>
                <c:pt idx="3370">
                  <c:v>1</c:v>
                </c:pt>
                <c:pt idx="3371">
                  <c:v>1</c:v>
                </c:pt>
                <c:pt idx="3378">
                  <c:v>1</c:v>
                </c:pt>
                <c:pt idx="3379">
                  <c:v>1</c:v>
                </c:pt>
                <c:pt idx="3380">
                  <c:v>2</c:v>
                </c:pt>
                <c:pt idx="3383">
                  <c:v>1</c:v>
                </c:pt>
                <c:pt idx="3388">
                  <c:v>1</c:v>
                </c:pt>
                <c:pt idx="3390">
                  <c:v>1</c:v>
                </c:pt>
                <c:pt idx="3398">
                  <c:v>1</c:v>
                </c:pt>
                <c:pt idx="3404">
                  <c:v>1</c:v>
                </c:pt>
                <c:pt idx="3418">
                  <c:v>1</c:v>
                </c:pt>
                <c:pt idx="3426">
                  <c:v>1</c:v>
                </c:pt>
                <c:pt idx="3429">
                  <c:v>1</c:v>
                </c:pt>
                <c:pt idx="3431">
                  <c:v>1</c:v>
                </c:pt>
                <c:pt idx="3434">
                  <c:v>1</c:v>
                </c:pt>
                <c:pt idx="3440">
                  <c:v>1</c:v>
                </c:pt>
                <c:pt idx="3442">
                  <c:v>1</c:v>
                </c:pt>
                <c:pt idx="3449">
                  <c:v>1</c:v>
                </c:pt>
                <c:pt idx="3457">
                  <c:v>1</c:v>
                </c:pt>
                <c:pt idx="3460">
                  <c:v>1</c:v>
                </c:pt>
                <c:pt idx="3461">
                  <c:v>1</c:v>
                </c:pt>
                <c:pt idx="3462">
                  <c:v>1</c:v>
                </c:pt>
                <c:pt idx="3471">
                  <c:v>1</c:v>
                </c:pt>
                <c:pt idx="3474">
                  <c:v>1</c:v>
                </c:pt>
                <c:pt idx="3475">
                  <c:v>1</c:v>
                </c:pt>
                <c:pt idx="3477">
                  <c:v>1</c:v>
                </c:pt>
                <c:pt idx="3478">
                  <c:v>1</c:v>
                </c:pt>
                <c:pt idx="3483">
                  <c:v>1</c:v>
                </c:pt>
                <c:pt idx="3490">
                  <c:v>1</c:v>
                </c:pt>
                <c:pt idx="3495">
                  <c:v>1</c:v>
                </c:pt>
                <c:pt idx="3497">
                  <c:v>1</c:v>
                </c:pt>
                <c:pt idx="3500">
                  <c:v>1</c:v>
                </c:pt>
                <c:pt idx="3501">
                  <c:v>1</c:v>
                </c:pt>
                <c:pt idx="3511">
                  <c:v>1</c:v>
                </c:pt>
                <c:pt idx="3515">
                  <c:v>1</c:v>
                </c:pt>
                <c:pt idx="3519">
                  <c:v>1</c:v>
                </c:pt>
                <c:pt idx="3525">
                  <c:v>1</c:v>
                </c:pt>
                <c:pt idx="3533">
                  <c:v>2</c:v>
                </c:pt>
                <c:pt idx="3540">
                  <c:v>1</c:v>
                </c:pt>
                <c:pt idx="3543">
                  <c:v>1</c:v>
                </c:pt>
                <c:pt idx="3548">
                  <c:v>1</c:v>
                </c:pt>
                <c:pt idx="3550">
                  <c:v>2</c:v>
                </c:pt>
                <c:pt idx="3560">
                  <c:v>1</c:v>
                </c:pt>
                <c:pt idx="3565">
                  <c:v>2</c:v>
                </c:pt>
                <c:pt idx="3577">
                  <c:v>1</c:v>
                </c:pt>
                <c:pt idx="3578">
                  <c:v>1</c:v>
                </c:pt>
                <c:pt idx="3580">
                  <c:v>1</c:v>
                </c:pt>
                <c:pt idx="3583">
                  <c:v>1</c:v>
                </c:pt>
                <c:pt idx="3591">
                  <c:v>1</c:v>
                </c:pt>
                <c:pt idx="3596">
                  <c:v>1</c:v>
                </c:pt>
                <c:pt idx="3597">
                  <c:v>1</c:v>
                </c:pt>
                <c:pt idx="3603">
                  <c:v>1</c:v>
                </c:pt>
                <c:pt idx="3605">
                  <c:v>1</c:v>
                </c:pt>
                <c:pt idx="3606">
                  <c:v>1</c:v>
                </c:pt>
                <c:pt idx="3610">
                  <c:v>1</c:v>
                </c:pt>
                <c:pt idx="3616">
                  <c:v>2</c:v>
                </c:pt>
                <c:pt idx="3620">
                  <c:v>1</c:v>
                </c:pt>
                <c:pt idx="3622">
                  <c:v>1</c:v>
                </c:pt>
                <c:pt idx="3629">
                  <c:v>1</c:v>
                </c:pt>
                <c:pt idx="3631">
                  <c:v>1</c:v>
                </c:pt>
                <c:pt idx="3633">
                  <c:v>1</c:v>
                </c:pt>
                <c:pt idx="3642">
                  <c:v>1</c:v>
                </c:pt>
                <c:pt idx="3649">
                  <c:v>1</c:v>
                </c:pt>
                <c:pt idx="3650">
                  <c:v>1</c:v>
                </c:pt>
                <c:pt idx="3653">
                  <c:v>1</c:v>
                </c:pt>
                <c:pt idx="3656">
                  <c:v>1</c:v>
                </c:pt>
                <c:pt idx="3658">
                  <c:v>1</c:v>
                </c:pt>
                <c:pt idx="3661">
                  <c:v>1</c:v>
                </c:pt>
                <c:pt idx="3664">
                  <c:v>1</c:v>
                </c:pt>
                <c:pt idx="3670">
                  <c:v>1</c:v>
                </c:pt>
                <c:pt idx="3671">
                  <c:v>1</c:v>
                </c:pt>
                <c:pt idx="3683">
                  <c:v>1</c:v>
                </c:pt>
                <c:pt idx="3684">
                  <c:v>1</c:v>
                </c:pt>
                <c:pt idx="3685">
                  <c:v>1</c:v>
                </c:pt>
                <c:pt idx="3687">
                  <c:v>2</c:v>
                </c:pt>
                <c:pt idx="3688">
                  <c:v>1</c:v>
                </c:pt>
                <c:pt idx="3689">
                  <c:v>1</c:v>
                </c:pt>
                <c:pt idx="3691">
                  <c:v>1</c:v>
                </c:pt>
                <c:pt idx="3692">
                  <c:v>2</c:v>
                </c:pt>
                <c:pt idx="3700">
                  <c:v>1</c:v>
                </c:pt>
                <c:pt idx="3701">
                  <c:v>1</c:v>
                </c:pt>
                <c:pt idx="3704">
                  <c:v>1</c:v>
                </c:pt>
                <c:pt idx="3706">
                  <c:v>1</c:v>
                </c:pt>
                <c:pt idx="3709">
                  <c:v>1</c:v>
                </c:pt>
                <c:pt idx="3714">
                  <c:v>1</c:v>
                </c:pt>
                <c:pt idx="3715">
                  <c:v>1</c:v>
                </c:pt>
                <c:pt idx="3716">
                  <c:v>1</c:v>
                </c:pt>
                <c:pt idx="3717">
                  <c:v>2</c:v>
                </c:pt>
                <c:pt idx="3721">
                  <c:v>1</c:v>
                </c:pt>
                <c:pt idx="3722">
                  <c:v>1</c:v>
                </c:pt>
                <c:pt idx="3724">
                  <c:v>1</c:v>
                </c:pt>
                <c:pt idx="3725">
                  <c:v>2</c:v>
                </c:pt>
                <c:pt idx="3739">
                  <c:v>1</c:v>
                </c:pt>
                <c:pt idx="3740">
                  <c:v>1</c:v>
                </c:pt>
                <c:pt idx="3741">
                  <c:v>1</c:v>
                </c:pt>
                <c:pt idx="3745">
                  <c:v>2</c:v>
                </c:pt>
                <c:pt idx="3746">
                  <c:v>1</c:v>
                </c:pt>
                <c:pt idx="3747">
                  <c:v>2</c:v>
                </c:pt>
                <c:pt idx="3748">
                  <c:v>2</c:v>
                </c:pt>
                <c:pt idx="3751">
                  <c:v>1</c:v>
                </c:pt>
                <c:pt idx="3758">
                  <c:v>2</c:v>
                </c:pt>
                <c:pt idx="3761">
                  <c:v>2</c:v>
                </c:pt>
                <c:pt idx="3769">
                  <c:v>1</c:v>
                </c:pt>
                <c:pt idx="3771">
                  <c:v>1</c:v>
                </c:pt>
                <c:pt idx="3775">
                  <c:v>1</c:v>
                </c:pt>
                <c:pt idx="3777">
                  <c:v>1</c:v>
                </c:pt>
                <c:pt idx="3778">
                  <c:v>1</c:v>
                </c:pt>
                <c:pt idx="3779">
                  <c:v>1</c:v>
                </c:pt>
                <c:pt idx="3782">
                  <c:v>2</c:v>
                </c:pt>
                <c:pt idx="3790">
                  <c:v>1</c:v>
                </c:pt>
                <c:pt idx="3793">
                  <c:v>2</c:v>
                </c:pt>
                <c:pt idx="3799">
                  <c:v>1</c:v>
                </c:pt>
                <c:pt idx="3800">
                  <c:v>1</c:v>
                </c:pt>
                <c:pt idx="3806">
                  <c:v>1</c:v>
                </c:pt>
                <c:pt idx="3809">
                  <c:v>1</c:v>
                </c:pt>
                <c:pt idx="3815">
                  <c:v>1</c:v>
                </c:pt>
                <c:pt idx="3820">
                  <c:v>1</c:v>
                </c:pt>
                <c:pt idx="3821">
                  <c:v>2</c:v>
                </c:pt>
                <c:pt idx="3828">
                  <c:v>1</c:v>
                </c:pt>
                <c:pt idx="3831">
                  <c:v>1</c:v>
                </c:pt>
                <c:pt idx="3834">
                  <c:v>1</c:v>
                </c:pt>
                <c:pt idx="3835">
                  <c:v>1</c:v>
                </c:pt>
                <c:pt idx="3837">
                  <c:v>1</c:v>
                </c:pt>
                <c:pt idx="3844">
                  <c:v>1</c:v>
                </c:pt>
                <c:pt idx="3845">
                  <c:v>1</c:v>
                </c:pt>
                <c:pt idx="3850">
                  <c:v>1</c:v>
                </c:pt>
                <c:pt idx="3851">
                  <c:v>1</c:v>
                </c:pt>
                <c:pt idx="3852">
                  <c:v>1</c:v>
                </c:pt>
                <c:pt idx="3854">
                  <c:v>2</c:v>
                </c:pt>
                <c:pt idx="3855">
                  <c:v>1</c:v>
                </c:pt>
                <c:pt idx="3860">
                  <c:v>1</c:v>
                </c:pt>
                <c:pt idx="3865">
                  <c:v>1</c:v>
                </c:pt>
                <c:pt idx="3866">
                  <c:v>2</c:v>
                </c:pt>
                <c:pt idx="3868">
                  <c:v>1</c:v>
                </c:pt>
                <c:pt idx="3878">
                  <c:v>1</c:v>
                </c:pt>
                <c:pt idx="3883">
                  <c:v>1</c:v>
                </c:pt>
                <c:pt idx="3886">
                  <c:v>1</c:v>
                </c:pt>
                <c:pt idx="3888">
                  <c:v>1</c:v>
                </c:pt>
                <c:pt idx="3893">
                  <c:v>1</c:v>
                </c:pt>
                <c:pt idx="3895">
                  <c:v>1</c:v>
                </c:pt>
                <c:pt idx="3897">
                  <c:v>1</c:v>
                </c:pt>
                <c:pt idx="3900">
                  <c:v>1</c:v>
                </c:pt>
                <c:pt idx="3903">
                  <c:v>2</c:v>
                </c:pt>
                <c:pt idx="3905">
                  <c:v>1</c:v>
                </c:pt>
                <c:pt idx="3906">
                  <c:v>1</c:v>
                </c:pt>
                <c:pt idx="3911">
                  <c:v>1</c:v>
                </c:pt>
                <c:pt idx="3916">
                  <c:v>1</c:v>
                </c:pt>
                <c:pt idx="3917">
                  <c:v>1</c:v>
                </c:pt>
                <c:pt idx="3932">
                  <c:v>1</c:v>
                </c:pt>
                <c:pt idx="3933">
                  <c:v>1</c:v>
                </c:pt>
                <c:pt idx="3936">
                  <c:v>1</c:v>
                </c:pt>
                <c:pt idx="3938">
                  <c:v>1</c:v>
                </c:pt>
                <c:pt idx="3943">
                  <c:v>1</c:v>
                </c:pt>
                <c:pt idx="3952">
                  <c:v>1</c:v>
                </c:pt>
                <c:pt idx="3953">
                  <c:v>1</c:v>
                </c:pt>
                <c:pt idx="3955">
                  <c:v>2</c:v>
                </c:pt>
                <c:pt idx="3959">
                  <c:v>1</c:v>
                </c:pt>
                <c:pt idx="3964">
                  <c:v>1</c:v>
                </c:pt>
                <c:pt idx="3967">
                  <c:v>1</c:v>
                </c:pt>
                <c:pt idx="3970">
                  <c:v>1</c:v>
                </c:pt>
                <c:pt idx="3977">
                  <c:v>1</c:v>
                </c:pt>
                <c:pt idx="3978">
                  <c:v>1</c:v>
                </c:pt>
                <c:pt idx="3980">
                  <c:v>1</c:v>
                </c:pt>
                <c:pt idx="3981">
                  <c:v>1</c:v>
                </c:pt>
                <c:pt idx="3982">
                  <c:v>1</c:v>
                </c:pt>
                <c:pt idx="3984">
                  <c:v>1</c:v>
                </c:pt>
                <c:pt idx="3988">
                  <c:v>1</c:v>
                </c:pt>
                <c:pt idx="3991">
                  <c:v>1</c:v>
                </c:pt>
                <c:pt idx="3996">
                  <c:v>1</c:v>
                </c:pt>
                <c:pt idx="4000">
                  <c:v>1</c:v>
                </c:pt>
                <c:pt idx="4002">
                  <c:v>2</c:v>
                </c:pt>
                <c:pt idx="4004">
                  <c:v>1</c:v>
                </c:pt>
                <c:pt idx="4006">
                  <c:v>1</c:v>
                </c:pt>
                <c:pt idx="4008">
                  <c:v>1</c:v>
                </c:pt>
                <c:pt idx="4009">
                  <c:v>1</c:v>
                </c:pt>
                <c:pt idx="4010">
                  <c:v>1</c:v>
                </c:pt>
                <c:pt idx="4014">
                  <c:v>2</c:v>
                </c:pt>
                <c:pt idx="4017">
                  <c:v>1</c:v>
                </c:pt>
                <c:pt idx="4018">
                  <c:v>1</c:v>
                </c:pt>
                <c:pt idx="4020">
                  <c:v>1</c:v>
                </c:pt>
                <c:pt idx="4021">
                  <c:v>2</c:v>
                </c:pt>
                <c:pt idx="4027">
                  <c:v>1</c:v>
                </c:pt>
                <c:pt idx="4035">
                  <c:v>1</c:v>
                </c:pt>
                <c:pt idx="4038">
                  <c:v>1</c:v>
                </c:pt>
                <c:pt idx="4044">
                  <c:v>1</c:v>
                </c:pt>
                <c:pt idx="4050">
                  <c:v>1</c:v>
                </c:pt>
                <c:pt idx="4051">
                  <c:v>1</c:v>
                </c:pt>
                <c:pt idx="4052">
                  <c:v>1</c:v>
                </c:pt>
                <c:pt idx="4055">
                  <c:v>1</c:v>
                </c:pt>
                <c:pt idx="4061">
                  <c:v>1</c:v>
                </c:pt>
                <c:pt idx="4068">
                  <c:v>1</c:v>
                </c:pt>
                <c:pt idx="4073">
                  <c:v>1</c:v>
                </c:pt>
                <c:pt idx="4074">
                  <c:v>1</c:v>
                </c:pt>
                <c:pt idx="4077">
                  <c:v>1</c:v>
                </c:pt>
                <c:pt idx="4082">
                  <c:v>1</c:v>
                </c:pt>
                <c:pt idx="4090">
                  <c:v>1</c:v>
                </c:pt>
                <c:pt idx="4092">
                  <c:v>1</c:v>
                </c:pt>
                <c:pt idx="4096">
                  <c:v>1</c:v>
                </c:pt>
                <c:pt idx="4102">
                  <c:v>1</c:v>
                </c:pt>
                <c:pt idx="4107">
                  <c:v>1</c:v>
                </c:pt>
                <c:pt idx="4114">
                  <c:v>1</c:v>
                </c:pt>
                <c:pt idx="4119">
                  <c:v>1</c:v>
                </c:pt>
                <c:pt idx="4123">
                  <c:v>1</c:v>
                </c:pt>
                <c:pt idx="4130">
                  <c:v>1</c:v>
                </c:pt>
                <c:pt idx="4134">
                  <c:v>1</c:v>
                </c:pt>
                <c:pt idx="4138">
                  <c:v>1</c:v>
                </c:pt>
                <c:pt idx="4141">
                  <c:v>1</c:v>
                </c:pt>
                <c:pt idx="4142">
                  <c:v>1</c:v>
                </c:pt>
                <c:pt idx="4143">
                  <c:v>1</c:v>
                </c:pt>
                <c:pt idx="4154">
                  <c:v>1</c:v>
                </c:pt>
                <c:pt idx="4159">
                  <c:v>1</c:v>
                </c:pt>
                <c:pt idx="4161">
                  <c:v>1</c:v>
                </c:pt>
                <c:pt idx="4166">
                  <c:v>1</c:v>
                </c:pt>
                <c:pt idx="4167">
                  <c:v>1</c:v>
                </c:pt>
                <c:pt idx="4168">
                  <c:v>1</c:v>
                </c:pt>
                <c:pt idx="4172">
                  <c:v>1</c:v>
                </c:pt>
                <c:pt idx="4173">
                  <c:v>1</c:v>
                </c:pt>
                <c:pt idx="4177">
                  <c:v>1</c:v>
                </c:pt>
                <c:pt idx="4179">
                  <c:v>1</c:v>
                </c:pt>
                <c:pt idx="4183">
                  <c:v>1</c:v>
                </c:pt>
                <c:pt idx="4185">
                  <c:v>1</c:v>
                </c:pt>
                <c:pt idx="4187">
                  <c:v>1</c:v>
                </c:pt>
                <c:pt idx="4192">
                  <c:v>1</c:v>
                </c:pt>
                <c:pt idx="4194">
                  <c:v>1</c:v>
                </c:pt>
                <c:pt idx="4195">
                  <c:v>1</c:v>
                </c:pt>
                <c:pt idx="4200">
                  <c:v>1</c:v>
                </c:pt>
                <c:pt idx="4201">
                  <c:v>1</c:v>
                </c:pt>
                <c:pt idx="4211">
                  <c:v>1</c:v>
                </c:pt>
                <c:pt idx="4214">
                  <c:v>1</c:v>
                </c:pt>
                <c:pt idx="4217">
                  <c:v>1</c:v>
                </c:pt>
                <c:pt idx="4226">
                  <c:v>1</c:v>
                </c:pt>
                <c:pt idx="4233">
                  <c:v>1</c:v>
                </c:pt>
                <c:pt idx="4235">
                  <c:v>1</c:v>
                </c:pt>
                <c:pt idx="4236">
                  <c:v>1</c:v>
                </c:pt>
                <c:pt idx="4244">
                  <c:v>1</c:v>
                </c:pt>
                <c:pt idx="4245">
                  <c:v>2</c:v>
                </c:pt>
                <c:pt idx="4248">
                  <c:v>1</c:v>
                </c:pt>
                <c:pt idx="4249">
                  <c:v>1</c:v>
                </c:pt>
                <c:pt idx="4252">
                  <c:v>1</c:v>
                </c:pt>
                <c:pt idx="4255">
                  <c:v>1</c:v>
                </c:pt>
                <c:pt idx="4256">
                  <c:v>2</c:v>
                </c:pt>
                <c:pt idx="4259">
                  <c:v>1</c:v>
                </c:pt>
                <c:pt idx="4261">
                  <c:v>1</c:v>
                </c:pt>
                <c:pt idx="4270">
                  <c:v>1</c:v>
                </c:pt>
                <c:pt idx="4278">
                  <c:v>1</c:v>
                </c:pt>
                <c:pt idx="4279">
                  <c:v>1</c:v>
                </c:pt>
                <c:pt idx="4283">
                  <c:v>1</c:v>
                </c:pt>
                <c:pt idx="4284">
                  <c:v>1</c:v>
                </c:pt>
                <c:pt idx="4287">
                  <c:v>1</c:v>
                </c:pt>
                <c:pt idx="4288">
                  <c:v>1</c:v>
                </c:pt>
                <c:pt idx="4294">
                  <c:v>1</c:v>
                </c:pt>
                <c:pt idx="4304">
                  <c:v>1</c:v>
                </c:pt>
                <c:pt idx="4307">
                  <c:v>1</c:v>
                </c:pt>
                <c:pt idx="4310">
                  <c:v>3</c:v>
                </c:pt>
                <c:pt idx="4312">
                  <c:v>1</c:v>
                </c:pt>
                <c:pt idx="4313">
                  <c:v>2</c:v>
                </c:pt>
                <c:pt idx="4316">
                  <c:v>1</c:v>
                </c:pt>
                <c:pt idx="4317">
                  <c:v>1</c:v>
                </c:pt>
                <c:pt idx="4323">
                  <c:v>1</c:v>
                </c:pt>
                <c:pt idx="4329">
                  <c:v>1</c:v>
                </c:pt>
                <c:pt idx="4340">
                  <c:v>1</c:v>
                </c:pt>
                <c:pt idx="4344">
                  <c:v>1</c:v>
                </c:pt>
                <c:pt idx="4348">
                  <c:v>1</c:v>
                </c:pt>
                <c:pt idx="4351">
                  <c:v>2</c:v>
                </c:pt>
                <c:pt idx="4352">
                  <c:v>1</c:v>
                </c:pt>
                <c:pt idx="4354">
                  <c:v>1</c:v>
                </c:pt>
                <c:pt idx="4355">
                  <c:v>1</c:v>
                </c:pt>
                <c:pt idx="4357">
                  <c:v>1</c:v>
                </c:pt>
                <c:pt idx="4358">
                  <c:v>1</c:v>
                </c:pt>
                <c:pt idx="4359">
                  <c:v>1</c:v>
                </c:pt>
                <c:pt idx="4363">
                  <c:v>1</c:v>
                </c:pt>
                <c:pt idx="4368">
                  <c:v>1</c:v>
                </c:pt>
                <c:pt idx="4369">
                  <c:v>1</c:v>
                </c:pt>
                <c:pt idx="4378">
                  <c:v>1</c:v>
                </c:pt>
                <c:pt idx="4381">
                  <c:v>1</c:v>
                </c:pt>
                <c:pt idx="4386">
                  <c:v>1</c:v>
                </c:pt>
                <c:pt idx="4388">
                  <c:v>1</c:v>
                </c:pt>
                <c:pt idx="4404">
                  <c:v>1</c:v>
                </c:pt>
                <c:pt idx="4406">
                  <c:v>1</c:v>
                </c:pt>
                <c:pt idx="4408">
                  <c:v>1</c:v>
                </c:pt>
                <c:pt idx="4411">
                  <c:v>2</c:v>
                </c:pt>
                <c:pt idx="4417">
                  <c:v>1</c:v>
                </c:pt>
                <c:pt idx="4418">
                  <c:v>1</c:v>
                </c:pt>
                <c:pt idx="4419">
                  <c:v>1</c:v>
                </c:pt>
                <c:pt idx="4422">
                  <c:v>1</c:v>
                </c:pt>
                <c:pt idx="4426">
                  <c:v>1</c:v>
                </c:pt>
                <c:pt idx="4430">
                  <c:v>1</c:v>
                </c:pt>
                <c:pt idx="4431">
                  <c:v>1</c:v>
                </c:pt>
                <c:pt idx="4432">
                  <c:v>2</c:v>
                </c:pt>
                <c:pt idx="4433">
                  <c:v>1</c:v>
                </c:pt>
                <c:pt idx="4434">
                  <c:v>1</c:v>
                </c:pt>
                <c:pt idx="4436">
                  <c:v>1</c:v>
                </c:pt>
                <c:pt idx="4443">
                  <c:v>1</c:v>
                </c:pt>
                <c:pt idx="4446">
                  <c:v>2</c:v>
                </c:pt>
                <c:pt idx="4447">
                  <c:v>1</c:v>
                </c:pt>
                <c:pt idx="4454">
                  <c:v>1</c:v>
                </c:pt>
                <c:pt idx="4458">
                  <c:v>1</c:v>
                </c:pt>
                <c:pt idx="4463">
                  <c:v>1</c:v>
                </c:pt>
                <c:pt idx="4471">
                  <c:v>2</c:v>
                </c:pt>
                <c:pt idx="4476">
                  <c:v>1</c:v>
                </c:pt>
                <c:pt idx="4479">
                  <c:v>1</c:v>
                </c:pt>
                <c:pt idx="4488">
                  <c:v>1</c:v>
                </c:pt>
                <c:pt idx="4493">
                  <c:v>1</c:v>
                </c:pt>
                <c:pt idx="4500">
                  <c:v>1</c:v>
                </c:pt>
                <c:pt idx="4501">
                  <c:v>1</c:v>
                </c:pt>
                <c:pt idx="4503">
                  <c:v>1</c:v>
                </c:pt>
                <c:pt idx="4508">
                  <c:v>1</c:v>
                </c:pt>
                <c:pt idx="4509">
                  <c:v>1</c:v>
                </c:pt>
                <c:pt idx="4513">
                  <c:v>1</c:v>
                </c:pt>
                <c:pt idx="4517">
                  <c:v>1</c:v>
                </c:pt>
                <c:pt idx="4528">
                  <c:v>1</c:v>
                </c:pt>
                <c:pt idx="4533">
                  <c:v>1</c:v>
                </c:pt>
                <c:pt idx="4542">
                  <c:v>1</c:v>
                </c:pt>
                <c:pt idx="4544">
                  <c:v>1</c:v>
                </c:pt>
                <c:pt idx="4548">
                  <c:v>1</c:v>
                </c:pt>
                <c:pt idx="4549">
                  <c:v>1</c:v>
                </c:pt>
                <c:pt idx="4551">
                  <c:v>1</c:v>
                </c:pt>
                <c:pt idx="4554">
                  <c:v>1</c:v>
                </c:pt>
                <c:pt idx="4555">
                  <c:v>1</c:v>
                </c:pt>
                <c:pt idx="4556">
                  <c:v>1</c:v>
                </c:pt>
                <c:pt idx="4560">
                  <c:v>1</c:v>
                </c:pt>
                <c:pt idx="4562">
                  <c:v>1</c:v>
                </c:pt>
                <c:pt idx="4563">
                  <c:v>1</c:v>
                </c:pt>
                <c:pt idx="4564">
                  <c:v>1</c:v>
                </c:pt>
                <c:pt idx="4570">
                  <c:v>1</c:v>
                </c:pt>
                <c:pt idx="4578">
                  <c:v>1</c:v>
                </c:pt>
                <c:pt idx="4579">
                  <c:v>1</c:v>
                </c:pt>
                <c:pt idx="4580">
                  <c:v>1</c:v>
                </c:pt>
                <c:pt idx="4582">
                  <c:v>1</c:v>
                </c:pt>
                <c:pt idx="4592">
                  <c:v>1</c:v>
                </c:pt>
                <c:pt idx="4593">
                  <c:v>1</c:v>
                </c:pt>
                <c:pt idx="4599">
                  <c:v>1</c:v>
                </c:pt>
                <c:pt idx="4600">
                  <c:v>1</c:v>
                </c:pt>
                <c:pt idx="4601">
                  <c:v>1</c:v>
                </c:pt>
                <c:pt idx="4603">
                  <c:v>1</c:v>
                </c:pt>
                <c:pt idx="4604">
                  <c:v>1</c:v>
                </c:pt>
                <c:pt idx="4605">
                  <c:v>2</c:v>
                </c:pt>
                <c:pt idx="4617">
                  <c:v>1</c:v>
                </c:pt>
                <c:pt idx="4622">
                  <c:v>1</c:v>
                </c:pt>
                <c:pt idx="4627">
                  <c:v>1</c:v>
                </c:pt>
                <c:pt idx="4632">
                  <c:v>1</c:v>
                </c:pt>
                <c:pt idx="4636">
                  <c:v>1</c:v>
                </c:pt>
                <c:pt idx="4639">
                  <c:v>1</c:v>
                </c:pt>
                <c:pt idx="4648">
                  <c:v>1</c:v>
                </c:pt>
                <c:pt idx="4651">
                  <c:v>1</c:v>
                </c:pt>
                <c:pt idx="4657">
                  <c:v>1</c:v>
                </c:pt>
                <c:pt idx="4658">
                  <c:v>1</c:v>
                </c:pt>
                <c:pt idx="4659">
                  <c:v>1</c:v>
                </c:pt>
                <c:pt idx="4661">
                  <c:v>1</c:v>
                </c:pt>
                <c:pt idx="4662">
                  <c:v>1</c:v>
                </c:pt>
                <c:pt idx="4663">
                  <c:v>1</c:v>
                </c:pt>
                <c:pt idx="4667">
                  <c:v>1</c:v>
                </c:pt>
                <c:pt idx="4669">
                  <c:v>1</c:v>
                </c:pt>
                <c:pt idx="4671">
                  <c:v>1</c:v>
                </c:pt>
                <c:pt idx="4672">
                  <c:v>1</c:v>
                </c:pt>
                <c:pt idx="4673">
                  <c:v>1</c:v>
                </c:pt>
                <c:pt idx="4681">
                  <c:v>1</c:v>
                </c:pt>
                <c:pt idx="4689">
                  <c:v>1</c:v>
                </c:pt>
                <c:pt idx="4691">
                  <c:v>1</c:v>
                </c:pt>
                <c:pt idx="4695">
                  <c:v>1</c:v>
                </c:pt>
                <c:pt idx="4697">
                  <c:v>1</c:v>
                </c:pt>
                <c:pt idx="4699">
                  <c:v>1</c:v>
                </c:pt>
                <c:pt idx="4700">
                  <c:v>1</c:v>
                </c:pt>
                <c:pt idx="4701">
                  <c:v>1</c:v>
                </c:pt>
                <c:pt idx="4703">
                  <c:v>1</c:v>
                </c:pt>
                <c:pt idx="4706">
                  <c:v>1</c:v>
                </c:pt>
                <c:pt idx="4713">
                  <c:v>1</c:v>
                </c:pt>
                <c:pt idx="4715">
                  <c:v>1</c:v>
                </c:pt>
                <c:pt idx="4718">
                  <c:v>1</c:v>
                </c:pt>
                <c:pt idx="4719">
                  <c:v>1</c:v>
                </c:pt>
                <c:pt idx="4724">
                  <c:v>1</c:v>
                </c:pt>
                <c:pt idx="4728">
                  <c:v>1</c:v>
                </c:pt>
                <c:pt idx="4729">
                  <c:v>1</c:v>
                </c:pt>
                <c:pt idx="4732">
                  <c:v>1</c:v>
                </c:pt>
                <c:pt idx="4737">
                  <c:v>1</c:v>
                </c:pt>
                <c:pt idx="4748">
                  <c:v>1</c:v>
                </c:pt>
                <c:pt idx="4755">
                  <c:v>1</c:v>
                </c:pt>
                <c:pt idx="4766">
                  <c:v>1</c:v>
                </c:pt>
                <c:pt idx="4768">
                  <c:v>1</c:v>
                </c:pt>
                <c:pt idx="4770">
                  <c:v>1</c:v>
                </c:pt>
                <c:pt idx="4789">
                  <c:v>1</c:v>
                </c:pt>
                <c:pt idx="4791">
                  <c:v>1</c:v>
                </c:pt>
                <c:pt idx="4802">
                  <c:v>1</c:v>
                </c:pt>
                <c:pt idx="4805">
                  <c:v>1</c:v>
                </c:pt>
                <c:pt idx="4809">
                  <c:v>2</c:v>
                </c:pt>
                <c:pt idx="4810">
                  <c:v>1</c:v>
                </c:pt>
                <c:pt idx="4813">
                  <c:v>1</c:v>
                </c:pt>
                <c:pt idx="4817">
                  <c:v>1</c:v>
                </c:pt>
                <c:pt idx="4822">
                  <c:v>1</c:v>
                </c:pt>
                <c:pt idx="4831">
                  <c:v>1</c:v>
                </c:pt>
                <c:pt idx="4838">
                  <c:v>1</c:v>
                </c:pt>
                <c:pt idx="4839">
                  <c:v>1</c:v>
                </c:pt>
                <c:pt idx="4846">
                  <c:v>1</c:v>
                </c:pt>
                <c:pt idx="4847">
                  <c:v>1</c:v>
                </c:pt>
                <c:pt idx="4850">
                  <c:v>1</c:v>
                </c:pt>
                <c:pt idx="4851">
                  <c:v>1</c:v>
                </c:pt>
                <c:pt idx="4855">
                  <c:v>2</c:v>
                </c:pt>
                <c:pt idx="4856">
                  <c:v>1</c:v>
                </c:pt>
                <c:pt idx="4860">
                  <c:v>1</c:v>
                </c:pt>
                <c:pt idx="4862">
                  <c:v>1</c:v>
                </c:pt>
                <c:pt idx="4869">
                  <c:v>1</c:v>
                </c:pt>
                <c:pt idx="4870">
                  <c:v>1</c:v>
                </c:pt>
                <c:pt idx="4879">
                  <c:v>1</c:v>
                </c:pt>
                <c:pt idx="4881">
                  <c:v>2</c:v>
                </c:pt>
                <c:pt idx="4885">
                  <c:v>1</c:v>
                </c:pt>
                <c:pt idx="4889">
                  <c:v>1</c:v>
                </c:pt>
                <c:pt idx="4891">
                  <c:v>1</c:v>
                </c:pt>
                <c:pt idx="4896">
                  <c:v>1</c:v>
                </c:pt>
                <c:pt idx="4897">
                  <c:v>1</c:v>
                </c:pt>
                <c:pt idx="4899">
                  <c:v>1</c:v>
                </c:pt>
                <c:pt idx="4901">
                  <c:v>1</c:v>
                </c:pt>
                <c:pt idx="4902">
                  <c:v>1</c:v>
                </c:pt>
                <c:pt idx="4903">
                  <c:v>1</c:v>
                </c:pt>
                <c:pt idx="4904">
                  <c:v>1</c:v>
                </c:pt>
                <c:pt idx="4906">
                  <c:v>1</c:v>
                </c:pt>
                <c:pt idx="4908">
                  <c:v>1</c:v>
                </c:pt>
                <c:pt idx="4912">
                  <c:v>1</c:v>
                </c:pt>
                <c:pt idx="4919">
                  <c:v>1</c:v>
                </c:pt>
                <c:pt idx="4920">
                  <c:v>1</c:v>
                </c:pt>
                <c:pt idx="4926">
                  <c:v>1</c:v>
                </c:pt>
                <c:pt idx="4930">
                  <c:v>1</c:v>
                </c:pt>
                <c:pt idx="4931">
                  <c:v>1</c:v>
                </c:pt>
                <c:pt idx="4932">
                  <c:v>1</c:v>
                </c:pt>
                <c:pt idx="4945">
                  <c:v>1</c:v>
                </c:pt>
                <c:pt idx="4948">
                  <c:v>1</c:v>
                </c:pt>
                <c:pt idx="4950">
                  <c:v>1</c:v>
                </c:pt>
                <c:pt idx="4951">
                  <c:v>1</c:v>
                </c:pt>
                <c:pt idx="4958">
                  <c:v>1</c:v>
                </c:pt>
                <c:pt idx="4965">
                  <c:v>1</c:v>
                </c:pt>
                <c:pt idx="4969">
                  <c:v>1</c:v>
                </c:pt>
                <c:pt idx="4973">
                  <c:v>1</c:v>
                </c:pt>
                <c:pt idx="4975">
                  <c:v>1</c:v>
                </c:pt>
                <c:pt idx="4977">
                  <c:v>1</c:v>
                </c:pt>
                <c:pt idx="4995">
                  <c:v>1</c:v>
                </c:pt>
                <c:pt idx="5005">
                  <c:v>1</c:v>
                </c:pt>
                <c:pt idx="5006">
                  <c:v>1</c:v>
                </c:pt>
                <c:pt idx="5008">
                  <c:v>1</c:v>
                </c:pt>
                <c:pt idx="5015">
                  <c:v>1</c:v>
                </c:pt>
                <c:pt idx="5016">
                  <c:v>1</c:v>
                </c:pt>
                <c:pt idx="5020">
                  <c:v>1</c:v>
                </c:pt>
                <c:pt idx="5022">
                  <c:v>1</c:v>
                </c:pt>
                <c:pt idx="5023">
                  <c:v>1</c:v>
                </c:pt>
                <c:pt idx="5036">
                  <c:v>1</c:v>
                </c:pt>
                <c:pt idx="5039">
                  <c:v>1</c:v>
                </c:pt>
                <c:pt idx="5041">
                  <c:v>1</c:v>
                </c:pt>
                <c:pt idx="5045">
                  <c:v>1</c:v>
                </c:pt>
                <c:pt idx="5048">
                  <c:v>1</c:v>
                </c:pt>
                <c:pt idx="5054">
                  <c:v>1</c:v>
                </c:pt>
                <c:pt idx="5057">
                  <c:v>1</c:v>
                </c:pt>
                <c:pt idx="5058">
                  <c:v>2</c:v>
                </c:pt>
                <c:pt idx="5061">
                  <c:v>1</c:v>
                </c:pt>
                <c:pt idx="5067">
                  <c:v>1</c:v>
                </c:pt>
                <c:pt idx="5068">
                  <c:v>1</c:v>
                </c:pt>
                <c:pt idx="5072">
                  <c:v>1</c:v>
                </c:pt>
                <c:pt idx="5073">
                  <c:v>1</c:v>
                </c:pt>
                <c:pt idx="5079">
                  <c:v>1</c:v>
                </c:pt>
                <c:pt idx="5084">
                  <c:v>2</c:v>
                </c:pt>
                <c:pt idx="5090">
                  <c:v>1</c:v>
                </c:pt>
                <c:pt idx="5097">
                  <c:v>1</c:v>
                </c:pt>
                <c:pt idx="5102">
                  <c:v>1</c:v>
                </c:pt>
                <c:pt idx="5110">
                  <c:v>1</c:v>
                </c:pt>
                <c:pt idx="5112">
                  <c:v>1</c:v>
                </c:pt>
                <c:pt idx="5125">
                  <c:v>1</c:v>
                </c:pt>
                <c:pt idx="5127">
                  <c:v>1</c:v>
                </c:pt>
                <c:pt idx="5138">
                  <c:v>1</c:v>
                </c:pt>
                <c:pt idx="5139">
                  <c:v>1</c:v>
                </c:pt>
                <c:pt idx="5145">
                  <c:v>2</c:v>
                </c:pt>
                <c:pt idx="5146">
                  <c:v>1</c:v>
                </c:pt>
                <c:pt idx="5149">
                  <c:v>1</c:v>
                </c:pt>
                <c:pt idx="5159">
                  <c:v>2</c:v>
                </c:pt>
                <c:pt idx="5164">
                  <c:v>2</c:v>
                </c:pt>
                <c:pt idx="5173">
                  <c:v>1</c:v>
                </c:pt>
                <c:pt idx="5178">
                  <c:v>2</c:v>
                </c:pt>
                <c:pt idx="5183">
                  <c:v>1</c:v>
                </c:pt>
                <c:pt idx="5186">
                  <c:v>1</c:v>
                </c:pt>
                <c:pt idx="5191">
                  <c:v>2</c:v>
                </c:pt>
                <c:pt idx="5195">
                  <c:v>1</c:v>
                </c:pt>
                <c:pt idx="5196">
                  <c:v>1</c:v>
                </c:pt>
                <c:pt idx="5198">
                  <c:v>1</c:v>
                </c:pt>
                <c:pt idx="5205">
                  <c:v>1</c:v>
                </c:pt>
                <c:pt idx="5206">
                  <c:v>1</c:v>
                </c:pt>
                <c:pt idx="5211">
                  <c:v>1</c:v>
                </c:pt>
                <c:pt idx="5226">
                  <c:v>1</c:v>
                </c:pt>
                <c:pt idx="5228">
                  <c:v>2</c:v>
                </c:pt>
                <c:pt idx="5230">
                  <c:v>2</c:v>
                </c:pt>
                <c:pt idx="5231">
                  <c:v>1</c:v>
                </c:pt>
                <c:pt idx="5232">
                  <c:v>1</c:v>
                </c:pt>
                <c:pt idx="5233">
                  <c:v>1</c:v>
                </c:pt>
                <c:pt idx="5237">
                  <c:v>1</c:v>
                </c:pt>
                <c:pt idx="5239">
                  <c:v>1</c:v>
                </c:pt>
                <c:pt idx="5241">
                  <c:v>1</c:v>
                </c:pt>
                <c:pt idx="5245">
                  <c:v>1</c:v>
                </c:pt>
                <c:pt idx="5246">
                  <c:v>1</c:v>
                </c:pt>
                <c:pt idx="5250">
                  <c:v>1</c:v>
                </c:pt>
                <c:pt idx="5252">
                  <c:v>1</c:v>
                </c:pt>
                <c:pt idx="5254">
                  <c:v>1</c:v>
                </c:pt>
                <c:pt idx="5257">
                  <c:v>1</c:v>
                </c:pt>
                <c:pt idx="5264">
                  <c:v>1</c:v>
                </c:pt>
                <c:pt idx="5267">
                  <c:v>1</c:v>
                </c:pt>
                <c:pt idx="5275">
                  <c:v>1</c:v>
                </c:pt>
                <c:pt idx="5277">
                  <c:v>1</c:v>
                </c:pt>
                <c:pt idx="5280">
                  <c:v>1</c:v>
                </c:pt>
                <c:pt idx="5281">
                  <c:v>1</c:v>
                </c:pt>
                <c:pt idx="5288">
                  <c:v>1</c:v>
                </c:pt>
                <c:pt idx="5289">
                  <c:v>1</c:v>
                </c:pt>
                <c:pt idx="5291">
                  <c:v>1</c:v>
                </c:pt>
                <c:pt idx="5296">
                  <c:v>1</c:v>
                </c:pt>
                <c:pt idx="5297">
                  <c:v>1</c:v>
                </c:pt>
                <c:pt idx="5303">
                  <c:v>1</c:v>
                </c:pt>
                <c:pt idx="5305">
                  <c:v>1</c:v>
                </c:pt>
                <c:pt idx="5317">
                  <c:v>1</c:v>
                </c:pt>
                <c:pt idx="5320">
                  <c:v>1</c:v>
                </c:pt>
                <c:pt idx="5325">
                  <c:v>1</c:v>
                </c:pt>
                <c:pt idx="5336">
                  <c:v>1</c:v>
                </c:pt>
                <c:pt idx="5347">
                  <c:v>1</c:v>
                </c:pt>
                <c:pt idx="5353">
                  <c:v>1</c:v>
                </c:pt>
                <c:pt idx="5355">
                  <c:v>1</c:v>
                </c:pt>
                <c:pt idx="5364">
                  <c:v>1</c:v>
                </c:pt>
                <c:pt idx="5366">
                  <c:v>1</c:v>
                </c:pt>
                <c:pt idx="5373">
                  <c:v>1</c:v>
                </c:pt>
                <c:pt idx="5376">
                  <c:v>1</c:v>
                </c:pt>
                <c:pt idx="5379">
                  <c:v>1</c:v>
                </c:pt>
                <c:pt idx="5382">
                  <c:v>1</c:v>
                </c:pt>
                <c:pt idx="5411">
                  <c:v>1</c:v>
                </c:pt>
                <c:pt idx="5414">
                  <c:v>2</c:v>
                </c:pt>
                <c:pt idx="5418">
                  <c:v>1</c:v>
                </c:pt>
                <c:pt idx="5419">
                  <c:v>2</c:v>
                </c:pt>
                <c:pt idx="5429">
                  <c:v>1</c:v>
                </c:pt>
                <c:pt idx="5432">
                  <c:v>1</c:v>
                </c:pt>
                <c:pt idx="5435">
                  <c:v>1</c:v>
                </c:pt>
                <c:pt idx="5441">
                  <c:v>1</c:v>
                </c:pt>
                <c:pt idx="5446">
                  <c:v>1</c:v>
                </c:pt>
                <c:pt idx="5456">
                  <c:v>2</c:v>
                </c:pt>
                <c:pt idx="5462">
                  <c:v>1</c:v>
                </c:pt>
                <c:pt idx="5467">
                  <c:v>1</c:v>
                </c:pt>
                <c:pt idx="5470">
                  <c:v>1</c:v>
                </c:pt>
                <c:pt idx="5474">
                  <c:v>2</c:v>
                </c:pt>
                <c:pt idx="5476">
                  <c:v>2</c:v>
                </c:pt>
                <c:pt idx="5477">
                  <c:v>1</c:v>
                </c:pt>
                <c:pt idx="5479">
                  <c:v>1</c:v>
                </c:pt>
                <c:pt idx="5481">
                  <c:v>2</c:v>
                </c:pt>
                <c:pt idx="5489">
                  <c:v>2</c:v>
                </c:pt>
                <c:pt idx="5490">
                  <c:v>1</c:v>
                </c:pt>
                <c:pt idx="5492">
                  <c:v>1</c:v>
                </c:pt>
                <c:pt idx="5494">
                  <c:v>1</c:v>
                </c:pt>
                <c:pt idx="5495">
                  <c:v>1</c:v>
                </c:pt>
                <c:pt idx="5496">
                  <c:v>1</c:v>
                </c:pt>
                <c:pt idx="5502">
                  <c:v>1</c:v>
                </c:pt>
                <c:pt idx="5508">
                  <c:v>1</c:v>
                </c:pt>
                <c:pt idx="5514">
                  <c:v>1</c:v>
                </c:pt>
                <c:pt idx="5515">
                  <c:v>1</c:v>
                </c:pt>
                <c:pt idx="5518">
                  <c:v>1</c:v>
                </c:pt>
                <c:pt idx="5519">
                  <c:v>1</c:v>
                </c:pt>
                <c:pt idx="5522">
                  <c:v>1</c:v>
                </c:pt>
                <c:pt idx="5523">
                  <c:v>1</c:v>
                </c:pt>
                <c:pt idx="5524">
                  <c:v>1</c:v>
                </c:pt>
                <c:pt idx="5527">
                  <c:v>1</c:v>
                </c:pt>
                <c:pt idx="5529">
                  <c:v>1</c:v>
                </c:pt>
                <c:pt idx="5533">
                  <c:v>1</c:v>
                </c:pt>
              </c:numCache>
            </c:numRef>
          </c:val>
          <c:extLst>
            <c:ext xmlns:c16="http://schemas.microsoft.com/office/drawing/2014/chart" uri="{C3380CC4-5D6E-409C-BE32-E72D297353CC}">
              <c16:uniqueId val="{0000000A-4E9B-44A9-A86B-27627A9F9D12}"/>
            </c:ext>
          </c:extLst>
        </c:ser>
        <c:ser>
          <c:idx val="11"/>
          <c:order val="11"/>
          <c:tx>
            <c:strRef>
              <c:f>'Day Wise &amp; Month Wise Data'!$M$3:$M$6</c:f>
              <c:strCache>
                <c:ptCount val="1"/>
                <c:pt idx="0">
                  <c:v>Nov</c:v>
                </c:pt>
              </c:strCache>
            </c:strRef>
          </c:tx>
          <c:spPr>
            <a:noFill/>
            <a:ln w="9525" cap="flat" cmpd="sng" algn="ctr">
              <a:solidFill>
                <a:schemeClr val="accent6">
                  <a:lumMod val="60000"/>
                </a:schemeClr>
              </a:solidFill>
              <a:miter lim="800000"/>
            </a:ln>
            <a:effectLst>
              <a:glow rad="63500">
                <a:schemeClr val="accent6">
                  <a:lumMod val="6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Data'!$M$7:$M$71094</c:f>
              <c:numCache>
                <c:formatCode>General</c:formatCode>
                <c:ptCount val="5551"/>
                <c:pt idx="0">
                  <c:v>5</c:v>
                </c:pt>
                <c:pt idx="1">
                  <c:v>2</c:v>
                </c:pt>
                <c:pt idx="2">
                  <c:v>4</c:v>
                </c:pt>
                <c:pt idx="3">
                  <c:v>1</c:v>
                </c:pt>
                <c:pt idx="4">
                  <c:v>5</c:v>
                </c:pt>
                <c:pt idx="5">
                  <c:v>3</c:v>
                </c:pt>
                <c:pt idx="6">
                  <c:v>1</c:v>
                </c:pt>
                <c:pt idx="7">
                  <c:v>1</c:v>
                </c:pt>
                <c:pt idx="9">
                  <c:v>1</c:v>
                </c:pt>
                <c:pt idx="10">
                  <c:v>2</c:v>
                </c:pt>
                <c:pt idx="11">
                  <c:v>1</c:v>
                </c:pt>
                <c:pt idx="12">
                  <c:v>1</c:v>
                </c:pt>
                <c:pt idx="13">
                  <c:v>2</c:v>
                </c:pt>
                <c:pt idx="14">
                  <c:v>1</c:v>
                </c:pt>
                <c:pt idx="15">
                  <c:v>1</c:v>
                </c:pt>
                <c:pt idx="17">
                  <c:v>3</c:v>
                </c:pt>
                <c:pt idx="18">
                  <c:v>1</c:v>
                </c:pt>
                <c:pt idx="19">
                  <c:v>2</c:v>
                </c:pt>
                <c:pt idx="20">
                  <c:v>3</c:v>
                </c:pt>
                <c:pt idx="21">
                  <c:v>3</c:v>
                </c:pt>
                <c:pt idx="23">
                  <c:v>1</c:v>
                </c:pt>
                <c:pt idx="24">
                  <c:v>2</c:v>
                </c:pt>
                <c:pt idx="25">
                  <c:v>5</c:v>
                </c:pt>
                <c:pt idx="26">
                  <c:v>3</c:v>
                </c:pt>
                <c:pt idx="27">
                  <c:v>2</c:v>
                </c:pt>
                <c:pt idx="28">
                  <c:v>1</c:v>
                </c:pt>
                <c:pt idx="29">
                  <c:v>1</c:v>
                </c:pt>
                <c:pt idx="30">
                  <c:v>4</c:v>
                </c:pt>
                <c:pt idx="32">
                  <c:v>1</c:v>
                </c:pt>
                <c:pt idx="33">
                  <c:v>3</c:v>
                </c:pt>
                <c:pt idx="35">
                  <c:v>2</c:v>
                </c:pt>
                <c:pt idx="36">
                  <c:v>2</c:v>
                </c:pt>
                <c:pt idx="37">
                  <c:v>1</c:v>
                </c:pt>
                <c:pt idx="38">
                  <c:v>2</c:v>
                </c:pt>
                <c:pt idx="39">
                  <c:v>1</c:v>
                </c:pt>
                <c:pt idx="41">
                  <c:v>4</c:v>
                </c:pt>
                <c:pt idx="42">
                  <c:v>1</c:v>
                </c:pt>
                <c:pt idx="45">
                  <c:v>2</c:v>
                </c:pt>
                <c:pt idx="47">
                  <c:v>1</c:v>
                </c:pt>
                <c:pt idx="48">
                  <c:v>1</c:v>
                </c:pt>
                <c:pt idx="49">
                  <c:v>2</c:v>
                </c:pt>
                <c:pt idx="50">
                  <c:v>1</c:v>
                </c:pt>
                <c:pt idx="51">
                  <c:v>1</c:v>
                </c:pt>
                <c:pt idx="52">
                  <c:v>2</c:v>
                </c:pt>
                <c:pt idx="54">
                  <c:v>3</c:v>
                </c:pt>
                <c:pt idx="55">
                  <c:v>1</c:v>
                </c:pt>
                <c:pt idx="56">
                  <c:v>2</c:v>
                </c:pt>
                <c:pt idx="57">
                  <c:v>1</c:v>
                </c:pt>
                <c:pt idx="59">
                  <c:v>3</c:v>
                </c:pt>
                <c:pt idx="60">
                  <c:v>1</c:v>
                </c:pt>
                <c:pt idx="61">
                  <c:v>2</c:v>
                </c:pt>
                <c:pt idx="62">
                  <c:v>3</c:v>
                </c:pt>
                <c:pt idx="64">
                  <c:v>2</c:v>
                </c:pt>
                <c:pt idx="65">
                  <c:v>1</c:v>
                </c:pt>
                <c:pt idx="66">
                  <c:v>2</c:v>
                </c:pt>
                <c:pt idx="67">
                  <c:v>1</c:v>
                </c:pt>
                <c:pt idx="69">
                  <c:v>2</c:v>
                </c:pt>
                <c:pt idx="71">
                  <c:v>4</c:v>
                </c:pt>
                <c:pt idx="72">
                  <c:v>3</c:v>
                </c:pt>
                <c:pt idx="73">
                  <c:v>1</c:v>
                </c:pt>
                <c:pt idx="74">
                  <c:v>1</c:v>
                </c:pt>
                <c:pt idx="75">
                  <c:v>1</c:v>
                </c:pt>
                <c:pt idx="76">
                  <c:v>1</c:v>
                </c:pt>
                <c:pt idx="78">
                  <c:v>1</c:v>
                </c:pt>
                <c:pt idx="79">
                  <c:v>4</c:v>
                </c:pt>
                <c:pt idx="80">
                  <c:v>1</c:v>
                </c:pt>
                <c:pt idx="81">
                  <c:v>2</c:v>
                </c:pt>
                <c:pt idx="82">
                  <c:v>1</c:v>
                </c:pt>
                <c:pt idx="84">
                  <c:v>2</c:v>
                </c:pt>
                <c:pt idx="85">
                  <c:v>1</c:v>
                </c:pt>
                <c:pt idx="87">
                  <c:v>3</c:v>
                </c:pt>
                <c:pt idx="88">
                  <c:v>3</c:v>
                </c:pt>
                <c:pt idx="89">
                  <c:v>2</c:v>
                </c:pt>
                <c:pt idx="90">
                  <c:v>2</c:v>
                </c:pt>
                <c:pt idx="91">
                  <c:v>2</c:v>
                </c:pt>
                <c:pt idx="92">
                  <c:v>1</c:v>
                </c:pt>
                <c:pt idx="95">
                  <c:v>1</c:v>
                </c:pt>
                <c:pt idx="96">
                  <c:v>3</c:v>
                </c:pt>
                <c:pt idx="98">
                  <c:v>2</c:v>
                </c:pt>
                <c:pt idx="99">
                  <c:v>1</c:v>
                </c:pt>
                <c:pt idx="100">
                  <c:v>1</c:v>
                </c:pt>
                <c:pt idx="101">
                  <c:v>4</c:v>
                </c:pt>
                <c:pt idx="102">
                  <c:v>1</c:v>
                </c:pt>
                <c:pt idx="103">
                  <c:v>2</c:v>
                </c:pt>
                <c:pt idx="105">
                  <c:v>1</c:v>
                </c:pt>
                <c:pt idx="108">
                  <c:v>1</c:v>
                </c:pt>
                <c:pt idx="109">
                  <c:v>1</c:v>
                </c:pt>
                <c:pt idx="110">
                  <c:v>2</c:v>
                </c:pt>
                <c:pt idx="111">
                  <c:v>3</c:v>
                </c:pt>
                <c:pt idx="112">
                  <c:v>1</c:v>
                </c:pt>
                <c:pt idx="113">
                  <c:v>2</c:v>
                </c:pt>
                <c:pt idx="114">
                  <c:v>1</c:v>
                </c:pt>
                <c:pt idx="115">
                  <c:v>1</c:v>
                </c:pt>
                <c:pt idx="116">
                  <c:v>1</c:v>
                </c:pt>
                <c:pt idx="117">
                  <c:v>1</c:v>
                </c:pt>
                <c:pt idx="118">
                  <c:v>3</c:v>
                </c:pt>
                <c:pt idx="119">
                  <c:v>2</c:v>
                </c:pt>
                <c:pt idx="120">
                  <c:v>3</c:v>
                </c:pt>
                <c:pt idx="121">
                  <c:v>1</c:v>
                </c:pt>
                <c:pt idx="122">
                  <c:v>1</c:v>
                </c:pt>
                <c:pt idx="123">
                  <c:v>2</c:v>
                </c:pt>
                <c:pt idx="124">
                  <c:v>3</c:v>
                </c:pt>
                <c:pt idx="125">
                  <c:v>1</c:v>
                </c:pt>
                <c:pt idx="126">
                  <c:v>2</c:v>
                </c:pt>
                <c:pt idx="127">
                  <c:v>1</c:v>
                </c:pt>
                <c:pt idx="128">
                  <c:v>1</c:v>
                </c:pt>
                <c:pt idx="129">
                  <c:v>2</c:v>
                </c:pt>
                <c:pt idx="130">
                  <c:v>3</c:v>
                </c:pt>
                <c:pt idx="131">
                  <c:v>2</c:v>
                </c:pt>
                <c:pt idx="132">
                  <c:v>1</c:v>
                </c:pt>
                <c:pt idx="133">
                  <c:v>2</c:v>
                </c:pt>
                <c:pt idx="134">
                  <c:v>1</c:v>
                </c:pt>
                <c:pt idx="135">
                  <c:v>1</c:v>
                </c:pt>
                <c:pt idx="137">
                  <c:v>1</c:v>
                </c:pt>
                <c:pt idx="139">
                  <c:v>1</c:v>
                </c:pt>
                <c:pt idx="140">
                  <c:v>1</c:v>
                </c:pt>
                <c:pt idx="141">
                  <c:v>1</c:v>
                </c:pt>
                <c:pt idx="142">
                  <c:v>1</c:v>
                </c:pt>
                <c:pt idx="143">
                  <c:v>1</c:v>
                </c:pt>
                <c:pt idx="144">
                  <c:v>2</c:v>
                </c:pt>
                <c:pt idx="145">
                  <c:v>1</c:v>
                </c:pt>
                <c:pt idx="146">
                  <c:v>3</c:v>
                </c:pt>
                <c:pt idx="147">
                  <c:v>2</c:v>
                </c:pt>
                <c:pt idx="148">
                  <c:v>1</c:v>
                </c:pt>
                <c:pt idx="150">
                  <c:v>1</c:v>
                </c:pt>
                <c:pt idx="151">
                  <c:v>1</c:v>
                </c:pt>
                <c:pt idx="152">
                  <c:v>3</c:v>
                </c:pt>
                <c:pt idx="157">
                  <c:v>1</c:v>
                </c:pt>
                <c:pt idx="159">
                  <c:v>3</c:v>
                </c:pt>
                <c:pt idx="161">
                  <c:v>1</c:v>
                </c:pt>
                <c:pt idx="163">
                  <c:v>1</c:v>
                </c:pt>
                <c:pt idx="164">
                  <c:v>1</c:v>
                </c:pt>
                <c:pt idx="165">
                  <c:v>2</c:v>
                </c:pt>
                <c:pt idx="166">
                  <c:v>1</c:v>
                </c:pt>
                <c:pt idx="168">
                  <c:v>2</c:v>
                </c:pt>
                <c:pt idx="169">
                  <c:v>1</c:v>
                </c:pt>
                <c:pt idx="170">
                  <c:v>3</c:v>
                </c:pt>
                <c:pt idx="171">
                  <c:v>1</c:v>
                </c:pt>
                <c:pt idx="172">
                  <c:v>1</c:v>
                </c:pt>
                <c:pt idx="173">
                  <c:v>1</c:v>
                </c:pt>
                <c:pt idx="174">
                  <c:v>4</c:v>
                </c:pt>
                <c:pt idx="175">
                  <c:v>2</c:v>
                </c:pt>
                <c:pt idx="176">
                  <c:v>2</c:v>
                </c:pt>
                <c:pt idx="177">
                  <c:v>1</c:v>
                </c:pt>
                <c:pt idx="178">
                  <c:v>1</c:v>
                </c:pt>
                <c:pt idx="180">
                  <c:v>1</c:v>
                </c:pt>
                <c:pt idx="181">
                  <c:v>1</c:v>
                </c:pt>
                <c:pt idx="182">
                  <c:v>1</c:v>
                </c:pt>
                <c:pt idx="184">
                  <c:v>1</c:v>
                </c:pt>
                <c:pt idx="186">
                  <c:v>1</c:v>
                </c:pt>
                <c:pt idx="187">
                  <c:v>3</c:v>
                </c:pt>
                <c:pt idx="188">
                  <c:v>2</c:v>
                </c:pt>
                <c:pt idx="189">
                  <c:v>1</c:v>
                </c:pt>
                <c:pt idx="190">
                  <c:v>2</c:v>
                </c:pt>
                <c:pt idx="191">
                  <c:v>1</c:v>
                </c:pt>
                <c:pt idx="192">
                  <c:v>1</c:v>
                </c:pt>
                <c:pt idx="193">
                  <c:v>1</c:v>
                </c:pt>
                <c:pt idx="195">
                  <c:v>3</c:v>
                </c:pt>
                <c:pt idx="196">
                  <c:v>1</c:v>
                </c:pt>
                <c:pt idx="197">
                  <c:v>2</c:v>
                </c:pt>
                <c:pt idx="198">
                  <c:v>2</c:v>
                </c:pt>
                <c:pt idx="199">
                  <c:v>2</c:v>
                </c:pt>
                <c:pt idx="200">
                  <c:v>2</c:v>
                </c:pt>
                <c:pt idx="202">
                  <c:v>2</c:v>
                </c:pt>
                <c:pt idx="205">
                  <c:v>2</c:v>
                </c:pt>
                <c:pt idx="206">
                  <c:v>2</c:v>
                </c:pt>
                <c:pt idx="207">
                  <c:v>4</c:v>
                </c:pt>
                <c:pt idx="208">
                  <c:v>1</c:v>
                </c:pt>
                <c:pt idx="209">
                  <c:v>2</c:v>
                </c:pt>
                <c:pt idx="210">
                  <c:v>2</c:v>
                </c:pt>
                <c:pt idx="212">
                  <c:v>2</c:v>
                </c:pt>
                <c:pt idx="213">
                  <c:v>1</c:v>
                </c:pt>
                <c:pt idx="217">
                  <c:v>1</c:v>
                </c:pt>
                <c:pt idx="219">
                  <c:v>2</c:v>
                </c:pt>
                <c:pt idx="220">
                  <c:v>1</c:v>
                </c:pt>
                <c:pt idx="222">
                  <c:v>1</c:v>
                </c:pt>
                <c:pt idx="224">
                  <c:v>1</c:v>
                </c:pt>
                <c:pt idx="225">
                  <c:v>1</c:v>
                </c:pt>
                <c:pt idx="226">
                  <c:v>1</c:v>
                </c:pt>
                <c:pt idx="227">
                  <c:v>2</c:v>
                </c:pt>
                <c:pt idx="228">
                  <c:v>1</c:v>
                </c:pt>
                <c:pt idx="231">
                  <c:v>1</c:v>
                </c:pt>
                <c:pt idx="232">
                  <c:v>2</c:v>
                </c:pt>
                <c:pt idx="233">
                  <c:v>1</c:v>
                </c:pt>
                <c:pt idx="234">
                  <c:v>1</c:v>
                </c:pt>
                <c:pt idx="236">
                  <c:v>3</c:v>
                </c:pt>
                <c:pt idx="237">
                  <c:v>1</c:v>
                </c:pt>
                <c:pt idx="238">
                  <c:v>3</c:v>
                </c:pt>
                <c:pt idx="239">
                  <c:v>2</c:v>
                </c:pt>
                <c:pt idx="240">
                  <c:v>3</c:v>
                </c:pt>
                <c:pt idx="241">
                  <c:v>2</c:v>
                </c:pt>
                <c:pt idx="242">
                  <c:v>1</c:v>
                </c:pt>
                <c:pt idx="245">
                  <c:v>1</c:v>
                </c:pt>
                <c:pt idx="247">
                  <c:v>1</c:v>
                </c:pt>
                <c:pt idx="249">
                  <c:v>1</c:v>
                </c:pt>
                <c:pt idx="251">
                  <c:v>3</c:v>
                </c:pt>
                <c:pt idx="257">
                  <c:v>1</c:v>
                </c:pt>
                <c:pt idx="258">
                  <c:v>3</c:v>
                </c:pt>
                <c:pt idx="259">
                  <c:v>1</c:v>
                </c:pt>
                <c:pt idx="261">
                  <c:v>1</c:v>
                </c:pt>
                <c:pt idx="263">
                  <c:v>1</c:v>
                </c:pt>
                <c:pt idx="264">
                  <c:v>1</c:v>
                </c:pt>
                <c:pt idx="265">
                  <c:v>2</c:v>
                </c:pt>
                <c:pt idx="266">
                  <c:v>2</c:v>
                </c:pt>
                <c:pt idx="267">
                  <c:v>1</c:v>
                </c:pt>
                <c:pt idx="268">
                  <c:v>2</c:v>
                </c:pt>
                <c:pt idx="269">
                  <c:v>1</c:v>
                </c:pt>
                <c:pt idx="270">
                  <c:v>1</c:v>
                </c:pt>
                <c:pt idx="273">
                  <c:v>1</c:v>
                </c:pt>
                <c:pt idx="279">
                  <c:v>1</c:v>
                </c:pt>
                <c:pt idx="280">
                  <c:v>1</c:v>
                </c:pt>
                <c:pt idx="283">
                  <c:v>3</c:v>
                </c:pt>
                <c:pt idx="285">
                  <c:v>1</c:v>
                </c:pt>
                <c:pt idx="288">
                  <c:v>1</c:v>
                </c:pt>
                <c:pt idx="289">
                  <c:v>1</c:v>
                </c:pt>
                <c:pt idx="291">
                  <c:v>2</c:v>
                </c:pt>
                <c:pt idx="292">
                  <c:v>1</c:v>
                </c:pt>
                <c:pt idx="293">
                  <c:v>1</c:v>
                </c:pt>
                <c:pt idx="295">
                  <c:v>1</c:v>
                </c:pt>
                <c:pt idx="296">
                  <c:v>2</c:v>
                </c:pt>
                <c:pt idx="302">
                  <c:v>1</c:v>
                </c:pt>
                <c:pt idx="306">
                  <c:v>1</c:v>
                </c:pt>
                <c:pt idx="307">
                  <c:v>1</c:v>
                </c:pt>
                <c:pt idx="308">
                  <c:v>1</c:v>
                </c:pt>
                <c:pt idx="309">
                  <c:v>2</c:v>
                </c:pt>
                <c:pt idx="310">
                  <c:v>1</c:v>
                </c:pt>
                <c:pt idx="311">
                  <c:v>2</c:v>
                </c:pt>
                <c:pt idx="313">
                  <c:v>1</c:v>
                </c:pt>
                <c:pt idx="316">
                  <c:v>1</c:v>
                </c:pt>
                <c:pt idx="319">
                  <c:v>1</c:v>
                </c:pt>
                <c:pt idx="321">
                  <c:v>3</c:v>
                </c:pt>
                <c:pt idx="323">
                  <c:v>2</c:v>
                </c:pt>
                <c:pt idx="324">
                  <c:v>1</c:v>
                </c:pt>
                <c:pt idx="325">
                  <c:v>1</c:v>
                </c:pt>
                <c:pt idx="326">
                  <c:v>1</c:v>
                </c:pt>
                <c:pt idx="329">
                  <c:v>1</c:v>
                </c:pt>
                <c:pt idx="330">
                  <c:v>2</c:v>
                </c:pt>
                <c:pt idx="331">
                  <c:v>2</c:v>
                </c:pt>
                <c:pt idx="332">
                  <c:v>1</c:v>
                </c:pt>
                <c:pt idx="334">
                  <c:v>1</c:v>
                </c:pt>
                <c:pt idx="335">
                  <c:v>2</c:v>
                </c:pt>
                <c:pt idx="338">
                  <c:v>2</c:v>
                </c:pt>
                <c:pt idx="339">
                  <c:v>1</c:v>
                </c:pt>
                <c:pt idx="341">
                  <c:v>1</c:v>
                </c:pt>
                <c:pt idx="346">
                  <c:v>2</c:v>
                </c:pt>
                <c:pt idx="347">
                  <c:v>2</c:v>
                </c:pt>
                <c:pt idx="348">
                  <c:v>1</c:v>
                </c:pt>
                <c:pt idx="350">
                  <c:v>1</c:v>
                </c:pt>
                <c:pt idx="352">
                  <c:v>1</c:v>
                </c:pt>
                <c:pt idx="354">
                  <c:v>1</c:v>
                </c:pt>
                <c:pt idx="355">
                  <c:v>1</c:v>
                </c:pt>
                <c:pt idx="357">
                  <c:v>1</c:v>
                </c:pt>
                <c:pt idx="362">
                  <c:v>1</c:v>
                </c:pt>
                <c:pt idx="364">
                  <c:v>1</c:v>
                </c:pt>
                <c:pt idx="365">
                  <c:v>1</c:v>
                </c:pt>
                <c:pt idx="368">
                  <c:v>1</c:v>
                </c:pt>
                <c:pt idx="369">
                  <c:v>1</c:v>
                </c:pt>
                <c:pt idx="371">
                  <c:v>2</c:v>
                </c:pt>
                <c:pt idx="372">
                  <c:v>1</c:v>
                </c:pt>
                <c:pt idx="374">
                  <c:v>1</c:v>
                </c:pt>
                <c:pt idx="375">
                  <c:v>1</c:v>
                </c:pt>
                <c:pt idx="377">
                  <c:v>2</c:v>
                </c:pt>
                <c:pt idx="378">
                  <c:v>2</c:v>
                </c:pt>
                <c:pt idx="380">
                  <c:v>3</c:v>
                </c:pt>
                <c:pt idx="381">
                  <c:v>2</c:v>
                </c:pt>
                <c:pt idx="382">
                  <c:v>1</c:v>
                </c:pt>
                <c:pt idx="386">
                  <c:v>2</c:v>
                </c:pt>
                <c:pt idx="387">
                  <c:v>1</c:v>
                </c:pt>
                <c:pt idx="388">
                  <c:v>1</c:v>
                </c:pt>
                <c:pt idx="389">
                  <c:v>1</c:v>
                </c:pt>
                <c:pt idx="391">
                  <c:v>2</c:v>
                </c:pt>
                <c:pt idx="395">
                  <c:v>1</c:v>
                </c:pt>
                <c:pt idx="396">
                  <c:v>2</c:v>
                </c:pt>
                <c:pt idx="398">
                  <c:v>2</c:v>
                </c:pt>
                <c:pt idx="399">
                  <c:v>1</c:v>
                </c:pt>
                <c:pt idx="401">
                  <c:v>1</c:v>
                </c:pt>
                <c:pt idx="402">
                  <c:v>4</c:v>
                </c:pt>
                <c:pt idx="403">
                  <c:v>1</c:v>
                </c:pt>
                <c:pt idx="404">
                  <c:v>1</c:v>
                </c:pt>
                <c:pt idx="408">
                  <c:v>2</c:v>
                </c:pt>
                <c:pt idx="409">
                  <c:v>1</c:v>
                </c:pt>
                <c:pt idx="416">
                  <c:v>1</c:v>
                </c:pt>
                <c:pt idx="428">
                  <c:v>1</c:v>
                </c:pt>
                <c:pt idx="429">
                  <c:v>1</c:v>
                </c:pt>
                <c:pt idx="430">
                  <c:v>2</c:v>
                </c:pt>
                <c:pt idx="431">
                  <c:v>1</c:v>
                </c:pt>
                <c:pt idx="433">
                  <c:v>1</c:v>
                </c:pt>
                <c:pt idx="442">
                  <c:v>2</c:v>
                </c:pt>
                <c:pt idx="443">
                  <c:v>1</c:v>
                </c:pt>
                <c:pt idx="445">
                  <c:v>1</c:v>
                </c:pt>
                <c:pt idx="446">
                  <c:v>1</c:v>
                </c:pt>
                <c:pt idx="447">
                  <c:v>1</c:v>
                </c:pt>
                <c:pt idx="449">
                  <c:v>1</c:v>
                </c:pt>
                <c:pt idx="451">
                  <c:v>2</c:v>
                </c:pt>
                <c:pt idx="455">
                  <c:v>1</c:v>
                </c:pt>
                <c:pt idx="456">
                  <c:v>1</c:v>
                </c:pt>
                <c:pt idx="457">
                  <c:v>2</c:v>
                </c:pt>
                <c:pt idx="458">
                  <c:v>3</c:v>
                </c:pt>
                <c:pt idx="459">
                  <c:v>2</c:v>
                </c:pt>
                <c:pt idx="460">
                  <c:v>1</c:v>
                </c:pt>
                <c:pt idx="461">
                  <c:v>1</c:v>
                </c:pt>
                <c:pt idx="462">
                  <c:v>1</c:v>
                </c:pt>
                <c:pt idx="463">
                  <c:v>1</c:v>
                </c:pt>
                <c:pt idx="464">
                  <c:v>1</c:v>
                </c:pt>
                <c:pt idx="466">
                  <c:v>2</c:v>
                </c:pt>
                <c:pt idx="467">
                  <c:v>1</c:v>
                </c:pt>
                <c:pt idx="469">
                  <c:v>2</c:v>
                </c:pt>
                <c:pt idx="471">
                  <c:v>1</c:v>
                </c:pt>
                <c:pt idx="472">
                  <c:v>1</c:v>
                </c:pt>
                <c:pt idx="474">
                  <c:v>1</c:v>
                </c:pt>
                <c:pt idx="475">
                  <c:v>1</c:v>
                </c:pt>
                <c:pt idx="477">
                  <c:v>1</c:v>
                </c:pt>
                <c:pt idx="479">
                  <c:v>1</c:v>
                </c:pt>
                <c:pt idx="485">
                  <c:v>1</c:v>
                </c:pt>
                <c:pt idx="487">
                  <c:v>1</c:v>
                </c:pt>
                <c:pt idx="490">
                  <c:v>2</c:v>
                </c:pt>
                <c:pt idx="491">
                  <c:v>1</c:v>
                </c:pt>
                <c:pt idx="493">
                  <c:v>2</c:v>
                </c:pt>
                <c:pt idx="494">
                  <c:v>2</c:v>
                </c:pt>
                <c:pt idx="495">
                  <c:v>1</c:v>
                </c:pt>
                <c:pt idx="496">
                  <c:v>1</c:v>
                </c:pt>
                <c:pt idx="499">
                  <c:v>2</c:v>
                </c:pt>
                <c:pt idx="505">
                  <c:v>1</c:v>
                </c:pt>
                <c:pt idx="506">
                  <c:v>1</c:v>
                </c:pt>
                <c:pt idx="507">
                  <c:v>2</c:v>
                </c:pt>
                <c:pt idx="508">
                  <c:v>1</c:v>
                </c:pt>
                <c:pt idx="511">
                  <c:v>1</c:v>
                </c:pt>
                <c:pt idx="512">
                  <c:v>1</c:v>
                </c:pt>
                <c:pt idx="515">
                  <c:v>3</c:v>
                </c:pt>
                <c:pt idx="517">
                  <c:v>1</c:v>
                </c:pt>
                <c:pt idx="520">
                  <c:v>2</c:v>
                </c:pt>
                <c:pt idx="521">
                  <c:v>1</c:v>
                </c:pt>
                <c:pt idx="523">
                  <c:v>1</c:v>
                </c:pt>
                <c:pt idx="525">
                  <c:v>1</c:v>
                </c:pt>
                <c:pt idx="526">
                  <c:v>1</c:v>
                </c:pt>
                <c:pt idx="528">
                  <c:v>2</c:v>
                </c:pt>
                <c:pt idx="529">
                  <c:v>1</c:v>
                </c:pt>
                <c:pt idx="530">
                  <c:v>1</c:v>
                </c:pt>
                <c:pt idx="534">
                  <c:v>2</c:v>
                </c:pt>
                <c:pt idx="536">
                  <c:v>1</c:v>
                </c:pt>
                <c:pt idx="542">
                  <c:v>1</c:v>
                </c:pt>
                <c:pt idx="544">
                  <c:v>1</c:v>
                </c:pt>
                <c:pt idx="545">
                  <c:v>1</c:v>
                </c:pt>
                <c:pt idx="549">
                  <c:v>1</c:v>
                </c:pt>
                <c:pt idx="550">
                  <c:v>1</c:v>
                </c:pt>
                <c:pt idx="551">
                  <c:v>2</c:v>
                </c:pt>
                <c:pt idx="554">
                  <c:v>1</c:v>
                </c:pt>
                <c:pt idx="555">
                  <c:v>1</c:v>
                </c:pt>
                <c:pt idx="560">
                  <c:v>1</c:v>
                </c:pt>
                <c:pt idx="561">
                  <c:v>2</c:v>
                </c:pt>
                <c:pt idx="562">
                  <c:v>1</c:v>
                </c:pt>
                <c:pt idx="565">
                  <c:v>1</c:v>
                </c:pt>
                <c:pt idx="567">
                  <c:v>1</c:v>
                </c:pt>
                <c:pt idx="568">
                  <c:v>1</c:v>
                </c:pt>
                <c:pt idx="569">
                  <c:v>1</c:v>
                </c:pt>
                <c:pt idx="571">
                  <c:v>1</c:v>
                </c:pt>
                <c:pt idx="572">
                  <c:v>1</c:v>
                </c:pt>
                <c:pt idx="574">
                  <c:v>2</c:v>
                </c:pt>
                <c:pt idx="576">
                  <c:v>3</c:v>
                </c:pt>
                <c:pt idx="577">
                  <c:v>2</c:v>
                </c:pt>
                <c:pt idx="578">
                  <c:v>2</c:v>
                </c:pt>
                <c:pt idx="584">
                  <c:v>1</c:v>
                </c:pt>
                <c:pt idx="585">
                  <c:v>3</c:v>
                </c:pt>
                <c:pt idx="589">
                  <c:v>2</c:v>
                </c:pt>
                <c:pt idx="590">
                  <c:v>1</c:v>
                </c:pt>
                <c:pt idx="591">
                  <c:v>2</c:v>
                </c:pt>
                <c:pt idx="593">
                  <c:v>1</c:v>
                </c:pt>
                <c:pt idx="596">
                  <c:v>1</c:v>
                </c:pt>
                <c:pt idx="597">
                  <c:v>1</c:v>
                </c:pt>
                <c:pt idx="598">
                  <c:v>1</c:v>
                </c:pt>
                <c:pt idx="601">
                  <c:v>1</c:v>
                </c:pt>
                <c:pt idx="602">
                  <c:v>1</c:v>
                </c:pt>
                <c:pt idx="607">
                  <c:v>1</c:v>
                </c:pt>
                <c:pt idx="609">
                  <c:v>1</c:v>
                </c:pt>
                <c:pt idx="612">
                  <c:v>1</c:v>
                </c:pt>
                <c:pt idx="613">
                  <c:v>2</c:v>
                </c:pt>
                <c:pt idx="614">
                  <c:v>1</c:v>
                </c:pt>
                <c:pt idx="617">
                  <c:v>1</c:v>
                </c:pt>
                <c:pt idx="619">
                  <c:v>2</c:v>
                </c:pt>
                <c:pt idx="620">
                  <c:v>1</c:v>
                </c:pt>
                <c:pt idx="621">
                  <c:v>1</c:v>
                </c:pt>
                <c:pt idx="622">
                  <c:v>1</c:v>
                </c:pt>
                <c:pt idx="623">
                  <c:v>1</c:v>
                </c:pt>
                <c:pt idx="625">
                  <c:v>2</c:v>
                </c:pt>
                <c:pt idx="627">
                  <c:v>1</c:v>
                </c:pt>
                <c:pt idx="630">
                  <c:v>2</c:v>
                </c:pt>
                <c:pt idx="631">
                  <c:v>1</c:v>
                </c:pt>
                <c:pt idx="632">
                  <c:v>2</c:v>
                </c:pt>
                <c:pt idx="636">
                  <c:v>1</c:v>
                </c:pt>
                <c:pt idx="640">
                  <c:v>2</c:v>
                </c:pt>
                <c:pt idx="642">
                  <c:v>1</c:v>
                </c:pt>
                <c:pt idx="644">
                  <c:v>1</c:v>
                </c:pt>
                <c:pt idx="645">
                  <c:v>1</c:v>
                </c:pt>
                <c:pt idx="646">
                  <c:v>1</c:v>
                </c:pt>
                <c:pt idx="647">
                  <c:v>1</c:v>
                </c:pt>
                <c:pt idx="648">
                  <c:v>1</c:v>
                </c:pt>
                <c:pt idx="650">
                  <c:v>1</c:v>
                </c:pt>
                <c:pt idx="653">
                  <c:v>1</c:v>
                </c:pt>
                <c:pt idx="654">
                  <c:v>1</c:v>
                </c:pt>
                <c:pt idx="655">
                  <c:v>2</c:v>
                </c:pt>
                <c:pt idx="656">
                  <c:v>3</c:v>
                </c:pt>
                <c:pt idx="658">
                  <c:v>1</c:v>
                </c:pt>
                <c:pt idx="661">
                  <c:v>1</c:v>
                </c:pt>
                <c:pt idx="662">
                  <c:v>1</c:v>
                </c:pt>
                <c:pt idx="663">
                  <c:v>1</c:v>
                </c:pt>
                <c:pt idx="665">
                  <c:v>1</c:v>
                </c:pt>
                <c:pt idx="667">
                  <c:v>2</c:v>
                </c:pt>
                <c:pt idx="669">
                  <c:v>1</c:v>
                </c:pt>
                <c:pt idx="670">
                  <c:v>1</c:v>
                </c:pt>
                <c:pt idx="671">
                  <c:v>1</c:v>
                </c:pt>
                <c:pt idx="672">
                  <c:v>1</c:v>
                </c:pt>
                <c:pt idx="674">
                  <c:v>1</c:v>
                </c:pt>
                <c:pt idx="675">
                  <c:v>1</c:v>
                </c:pt>
                <c:pt idx="677">
                  <c:v>1</c:v>
                </c:pt>
                <c:pt idx="678">
                  <c:v>2</c:v>
                </c:pt>
                <c:pt idx="679">
                  <c:v>2</c:v>
                </c:pt>
                <c:pt idx="680">
                  <c:v>1</c:v>
                </c:pt>
                <c:pt idx="684">
                  <c:v>1</c:v>
                </c:pt>
                <c:pt idx="686">
                  <c:v>1</c:v>
                </c:pt>
                <c:pt idx="687">
                  <c:v>1</c:v>
                </c:pt>
                <c:pt idx="689">
                  <c:v>1</c:v>
                </c:pt>
                <c:pt idx="693">
                  <c:v>1</c:v>
                </c:pt>
                <c:pt idx="694">
                  <c:v>1</c:v>
                </c:pt>
                <c:pt idx="696">
                  <c:v>1</c:v>
                </c:pt>
                <c:pt idx="698">
                  <c:v>1</c:v>
                </c:pt>
                <c:pt idx="699">
                  <c:v>1</c:v>
                </c:pt>
                <c:pt idx="701">
                  <c:v>1</c:v>
                </c:pt>
                <c:pt idx="702">
                  <c:v>1</c:v>
                </c:pt>
                <c:pt idx="704">
                  <c:v>1</c:v>
                </c:pt>
                <c:pt idx="706">
                  <c:v>2</c:v>
                </c:pt>
                <c:pt idx="707">
                  <c:v>1</c:v>
                </c:pt>
                <c:pt idx="708">
                  <c:v>1</c:v>
                </c:pt>
                <c:pt idx="710">
                  <c:v>2</c:v>
                </c:pt>
                <c:pt idx="711">
                  <c:v>1</c:v>
                </c:pt>
                <c:pt idx="712">
                  <c:v>1</c:v>
                </c:pt>
                <c:pt idx="715">
                  <c:v>2</c:v>
                </c:pt>
                <c:pt idx="719">
                  <c:v>2</c:v>
                </c:pt>
                <c:pt idx="720">
                  <c:v>2</c:v>
                </c:pt>
                <c:pt idx="722">
                  <c:v>2</c:v>
                </c:pt>
                <c:pt idx="728">
                  <c:v>1</c:v>
                </c:pt>
                <c:pt idx="730">
                  <c:v>2</c:v>
                </c:pt>
                <c:pt idx="731">
                  <c:v>1</c:v>
                </c:pt>
                <c:pt idx="732">
                  <c:v>1</c:v>
                </c:pt>
                <c:pt idx="733">
                  <c:v>1</c:v>
                </c:pt>
                <c:pt idx="735">
                  <c:v>2</c:v>
                </c:pt>
                <c:pt idx="737">
                  <c:v>1</c:v>
                </c:pt>
                <c:pt idx="747">
                  <c:v>1</c:v>
                </c:pt>
                <c:pt idx="753">
                  <c:v>1</c:v>
                </c:pt>
                <c:pt idx="755">
                  <c:v>1</c:v>
                </c:pt>
                <c:pt idx="758">
                  <c:v>1</c:v>
                </c:pt>
                <c:pt idx="759">
                  <c:v>1</c:v>
                </c:pt>
                <c:pt idx="760">
                  <c:v>1</c:v>
                </c:pt>
                <c:pt idx="761">
                  <c:v>2</c:v>
                </c:pt>
                <c:pt idx="762">
                  <c:v>1</c:v>
                </c:pt>
                <c:pt idx="765">
                  <c:v>1</c:v>
                </c:pt>
                <c:pt idx="766">
                  <c:v>1</c:v>
                </c:pt>
                <c:pt idx="767">
                  <c:v>2</c:v>
                </c:pt>
                <c:pt idx="768">
                  <c:v>1</c:v>
                </c:pt>
                <c:pt idx="769">
                  <c:v>1</c:v>
                </c:pt>
                <c:pt idx="770">
                  <c:v>1</c:v>
                </c:pt>
                <c:pt idx="773">
                  <c:v>1</c:v>
                </c:pt>
                <c:pt idx="775">
                  <c:v>1</c:v>
                </c:pt>
                <c:pt idx="779">
                  <c:v>1</c:v>
                </c:pt>
                <c:pt idx="782">
                  <c:v>2</c:v>
                </c:pt>
                <c:pt idx="783">
                  <c:v>1</c:v>
                </c:pt>
                <c:pt idx="785">
                  <c:v>1</c:v>
                </c:pt>
                <c:pt idx="787">
                  <c:v>2</c:v>
                </c:pt>
                <c:pt idx="788">
                  <c:v>2</c:v>
                </c:pt>
                <c:pt idx="789">
                  <c:v>1</c:v>
                </c:pt>
                <c:pt idx="795">
                  <c:v>1</c:v>
                </c:pt>
                <c:pt idx="796">
                  <c:v>1</c:v>
                </c:pt>
                <c:pt idx="799">
                  <c:v>2</c:v>
                </c:pt>
                <c:pt idx="807">
                  <c:v>1</c:v>
                </c:pt>
                <c:pt idx="809">
                  <c:v>1</c:v>
                </c:pt>
                <c:pt idx="812">
                  <c:v>1</c:v>
                </c:pt>
                <c:pt idx="813">
                  <c:v>1</c:v>
                </c:pt>
                <c:pt idx="814">
                  <c:v>1</c:v>
                </c:pt>
                <c:pt idx="815">
                  <c:v>1</c:v>
                </c:pt>
                <c:pt idx="816">
                  <c:v>1</c:v>
                </c:pt>
                <c:pt idx="817">
                  <c:v>1</c:v>
                </c:pt>
                <c:pt idx="818">
                  <c:v>1</c:v>
                </c:pt>
                <c:pt idx="822">
                  <c:v>1</c:v>
                </c:pt>
                <c:pt idx="824">
                  <c:v>1</c:v>
                </c:pt>
                <c:pt idx="828">
                  <c:v>1</c:v>
                </c:pt>
                <c:pt idx="830">
                  <c:v>1</c:v>
                </c:pt>
                <c:pt idx="831">
                  <c:v>1</c:v>
                </c:pt>
                <c:pt idx="832">
                  <c:v>1</c:v>
                </c:pt>
                <c:pt idx="834">
                  <c:v>1</c:v>
                </c:pt>
                <c:pt idx="835">
                  <c:v>1</c:v>
                </c:pt>
                <c:pt idx="837">
                  <c:v>2</c:v>
                </c:pt>
                <c:pt idx="838">
                  <c:v>2</c:v>
                </c:pt>
                <c:pt idx="839">
                  <c:v>2</c:v>
                </c:pt>
                <c:pt idx="840">
                  <c:v>1</c:v>
                </c:pt>
                <c:pt idx="841">
                  <c:v>1</c:v>
                </c:pt>
                <c:pt idx="844">
                  <c:v>1</c:v>
                </c:pt>
                <c:pt idx="847">
                  <c:v>1</c:v>
                </c:pt>
                <c:pt idx="848">
                  <c:v>1</c:v>
                </c:pt>
                <c:pt idx="850">
                  <c:v>1</c:v>
                </c:pt>
                <c:pt idx="851">
                  <c:v>1</c:v>
                </c:pt>
                <c:pt idx="852">
                  <c:v>1</c:v>
                </c:pt>
                <c:pt idx="854">
                  <c:v>1</c:v>
                </c:pt>
                <c:pt idx="860">
                  <c:v>2</c:v>
                </c:pt>
                <c:pt idx="862">
                  <c:v>1</c:v>
                </c:pt>
                <c:pt idx="869">
                  <c:v>1</c:v>
                </c:pt>
                <c:pt idx="875">
                  <c:v>1</c:v>
                </c:pt>
                <c:pt idx="877">
                  <c:v>2</c:v>
                </c:pt>
                <c:pt idx="879">
                  <c:v>1</c:v>
                </c:pt>
                <c:pt idx="880">
                  <c:v>1</c:v>
                </c:pt>
                <c:pt idx="881">
                  <c:v>1</c:v>
                </c:pt>
                <c:pt idx="887">
                  <c:v>2</c:v>
                </c:pt>
                <c:pt idx="888">
                  <c:v>1</c:v>
                </c:pt>
                <c:pt idx="890">
                  <c:v>1</c:v>
                </c:pt>
                <c:pt idx="891">
                  <c:v>1</c:v>
                </c:pt>
                <c:pt idx="902">
                  <c:v>1</c:v>
                </c:pt>
                <c:pt idx="904">
                  <c:v>1</c:v>
                </c:pt>
                <c:pt idx="905">
                  <c:v>2</c:v>
                </c:pt>
                <c:pt idx="906">
                  <c:v>3</c:v>
                </c:pt>
                <c:pt idx="909">
                  <c:v>1</c:v>
                </c:pt>
                <c:pt idx="911">
                  <c:v>2</c:v>
                </c:pt>
                <c:pt idx="912">
                  <c:v>1</c:v>
                </c:pt>
                <c:pt idx="917">
                  <c:v>1</c:v>
                </c:pt>
                <c:pt idx="920">
                  <c:v>2</c:v>
                </c:pt>
                <c:pt idx="922">
                  <c:v>1</c:v>
                </c:pt>
                <c:pt idx="923">
                  <c:v>1</c:v>
                </c:pt>
                <c:pt idx="925">
                  <c:v>2</c:v>
                </c:pt>
                <c:pt idx="927">
                  <c:v>1</c:v>
                </c:pt>
                <c:pt idx="930">
                  <c:v>1</c:v>
                </c:pt>
                <c:pt idx="932">
                  <c:v>1</c:v>
                </c:pt>
                <c:pt idx="933">
                  <c:v>1</c:v>
                </c:pt>
                <c:pt idx="934">
                  <c:v>1</c:v>
                </c:pt>
                <c:pt idx="938">
                  <c:v>1</c:v>
                </c:pt>
                <c:pt idx="940">
                  <c:v>1</c:v>
                </c:pt>
                <c:pt idx="941">
                  <c:v>2</c:v>
                </c:pt>
                <c:pt idx="944">
                  <c:v>1</c:v>
                </c:pt>
                <c:pt idx="949">
                  <c:v>1</c:v>
                </c:pt>
                <c:pt idx="950">
                  <c:v>1</c:v>
                </c:pt>
                <c:pt idx="951">
                  <c:v>1</c:v>
                </c:pt>
                <c:pt idx="954">
                  <c:v>1</c:v>
                </c:pt>
                <c:pt idx="955">
                  <c:v>1</c:v>
                </c:pt>
                <c:pt idx="957">
                  <c:v>2</c:v>
                </c:pt>
                <c:pt idx="958">
                  <c:v>1</c:v>
                </c:pt>
                <c:pt idx="959">
                  <c:v>2</c:v>
                </c:pt>
                <c:pt idx="961">
                  <c:v>1</c:v>
                </c:pt>
                <c:pt idx="963">
                  <c:v>2</c:v>
                </c:pt>
                <c:pt idx="964">
                  <c:v>1</c:v>
                </c:pt>
                <c:pt idx="966">
                  <c:v>1</c:v>
                </c:pt>
                <c:pt idx="967">
                  <c:v>2</c:v>
                </c:pt>
                <c:pt idx="968">
                  <c:v>1</c:v>
                </c:pt>
                <c:pt idx="969">
                  <c:v>1</c:v>
                </c:pt>
                <c:pt idx="971">
                  <c:v>2</c:v>
                </c:pt>
                <c:pt idx="973">
                  <c:v>1</c:v>
                </c:pt>
                <c:pt idx="978">
                  <c:v>1</c:v>
                </c:pt>
                <c:pt idx="980">
                  <c:v>2</c:v>
                </c:pt>
                <c:pt idx="981">
                  <c:v>2</c:v>
                </c:pt>
                <c:pt idx="982">
                  <c:v>1</c:v>
                </c:pt>
                <c:pt idx="986">
                  <c:v>1</c:v>
                </c:pt>
                <c:pt idx="988">
                  <c:v>1</c:v>
                </c:pt>
                <c:pt idx="995">
                  <c:v>1</c:v>
                </c:pt>
                <c:pt idx="997">
                  <c:v>2</c:v>
                </c:pt>
                <c:pt idx="998">
                  <c:v>2</c:v>
                </c:pt>
                <c:pt idx="1002">
                  <c:v>1</c:v>
                </c:pt>
                <c:pt idx="1004">
                  <c:v>1</c:v>
                </c:pt>
                <c:pt idx="1005">
                  <c:v>1</c:v>
                </c:pt>
                <c:pt idx="1006">
                  <c:v>1</c:v>
                </c:pt>
                <c:pt idx="1008">
                  <c:v>1</c:v>
                </c:pt>
                <c:pt idx="1011">
                  <c:v>1</c:v>
                </c:pt>
                <c:pt idx="1017">
                  <c:v>1</c:v>
                </c:pt>
                <c:pt idx="1020">
                  <c:v>1</c:v>
                </c:pt>
                <c:pt idx="1021">
                  <c:v>2</c:v>
                </c:pt>
                <c:pt idx="1026">
                  <c:v>1</c:v>
                </c:pt>
                <c:pt idx="1027">
                  <c:v>2</c:v>
                </c:pt>
                <c:pt idx="1034">
                  <c:v>2</c:v>
                </c:pt>
                <c:pt idx="1035">
                  <c:v>1</c:v>
                </c:pt>
                <c:pt idx="1039">
                  <c:v>1</c:v>
                </c:pt>
                <c:pt idx="1040">
                  <c:v>1</c:v>
                </c:pt>
                <c:pt idx="1042">
                  <c:v>1</c:v>
                </c:pt>
                <c:pt idx="1044">
                  <c:v>1</c:v>
                </c:pt>
                <c:pt idx="1048">
                  <c:v>1</c:v>
                </c:pt>
                <c:pt idx="1053">
                  <c:v>1</c:v>
                </c:pt>
                <c:pt idx="1054">
                  <c:v>2</c:v>
                </c:pt>
                <c:pt idx="1059">
                  <c:v>2</c:v>
                </c:pt>
                <c:pt idx="1066">
                  <c:v>1</c:v>
                </c:pt>
                <c:pt idx="1070">
                  <c:v>1</c:v>
                </c:pt>
                <c:pt idx="1073">
                  <c:v>1</c:v>
                </c:pt>
                <c:pt idx="1075">
                  <c:v>2</c:v>
                </c:pt>
                <c:pt idx="1077">
                  <c:v>3</c:v>
                </c:pt>
                <c:pt idx="1079">
                  <c:v>1</c:v>
                </c:pt>
                <c:pt idx="1082">
                  <c:v>1</c:v>
                </c:pt>
                <c:pt idx="1085">
                  <c:v>2</c:v>
                </c:pt>
                <c:pt idx="1086">
                  <c:v>1</c:v>
                </c:pt>
                <c:pt idx="1087">
                  <c:v>1</c:v>
                </c:pt>
                <c:pt idx="1090">
                  <c:v>1</c:v>
                </c:pt>
                <c:pt idx="1092">
                  <c:v>1</c:v>
                </c:pt>
                <c:pt idx="1095">
                  <c:v>1</c:v>
                </c:pt>
                <c:pt idx="1102">
                  <c:v>1</c:v>
                </c:pt>
                <c:pt idx="1106">
                  <c:v>1</c:v>
                </c:pt>
                <c:pt idx="1108">
                  <c:v>1</c:v>
                </c:pt>
                <c:pt idx="1109">
                  <c:v>1</c:v>
                </c:pt>
                <c:pt idx="1111">
                  <c:v>1</c:v>
                </c:pt>
                <c:pt idx="1113">
                  <c:v>1</c:v>
                </c:pt>
                <c:pt idx="1116">
                  <c:v>3</c:v>
                </c:pt>
                <c:pt idx="1119">
                  <c:v>1</c:v>
                </c:pt>
                <c:pt idx="1121">
                  <c:v>2</c:v>
                </c:pt>
                <c:pt idx="1127">
                  <c:v>1</c:v>
                </c:pt>
                <c:pt idx="1128">
                  <c:v>2</c:v>
                </c:pt>
                <c:pt idx="1130">
                  <c:v>1</c:v>
                </c:pt>
                <c:pt idx="1132">
                  <c:v>1</c:v>
                </c:pt>
                <c:pt idx="1133">
                  <c:v>2</c:v>
                </c:pt>
                <c:pt idx="1137">
                  <c:v>1</c:v>
                </c:pt>
                <c:pt idx="1138">
                  <c:v>1</c:v>
                </c:pt>
                <c:pt idx="1139">
                  <c:v>1</c:v>
                </c:pt>
                <c:pt idx="1141">
                  <c:v>1</c:v>
                </c:pt>
                <c:pt idx="1143">
                  <c:v>1</c:v>
                </c:pt>
                <c:pt idx="1144">
                  <c:v>1</c:v>
                </c:pt>
                <c:pt idx="1145">
                  <c:v>1</c:v>
                </c:pt>
                <c:pt idx="1146">
                  <c:v>1</c:v>
                </c:pt>
                <c:pt idx="1147">
                  <c:v>1</c:v>
                </c:pt>
                <c:pt idx="1150">
                  <c:v>1</c:v>
                </c:pt>
                <c:pt idx="1151">
                  <c:v>1</c:v>
                </c:pt>
                <c:pt idx="1153">
                  <c:v>2</c:v>
                </c:pt>
                <c:pt idx="1154">
                  <c:v>1</c:v>
                </c:pt>
                <c:pt idx="1162">
                  <c:v>1</c:v>
                </c:pt>
                <c:pt idx="1168">
                  <c:v>3</c:v>
                </c:pt>
                <c:pt idx="1169">
                  <c:v>2</c:v>
                </c:pt>
                <c:pt idx="1175">
                  <c:v>2</c:v>
                </c:pt>
                <c:pt idx="1177">
                  <c:v>2</c:v>
                </c:pt>
                <c:pt idx="1185">
                  <c:v>1</c:v>
                </c:pt>
                <c:pt idx="1188">
                  <c:v>1</c:v>
                </c:pt>
                <c:pt idx="1189">
                  <c:v>1</c:v>
                </c:pt>
                <c:pt idx="1192">
                  <c:v>1</c:v>
                </c:pt>
                <c:pt idx="1199">
                  <c:v>1</c:v>
                </c:pt>
                <c:pt idx="1200">
                  <c:v>1</c:v>
                </c:pt>
                <c:pt idx="1201">
                  <c:v>1</c:v>
                </c:pt>
                <c:pt idx="1203">
                  <c:v>1</c:v>
                </c:pt>
                <c:pt idx="1204">
                  <c:v>1</c:v>
                </c:pt>
                <c:pt idx="1207">
                  <c:v>1</c:v>
                </c:pt>
                <c:pt idx="1210">
                  <c:v>1</c:v>
                </c:pt>
                <c:pt idx="1213">
                  <c:v>2</c:v>
                </c:pt>
                <c:pt idx="1216">
                  <c:v>3</c:v>
                </c:pt>
                <c:pt idx="1219">
                  <c:v>2</c:v>
                </c:pt>
                <c:pt idx="1220">
                  <c:v>2</c:v>
                </c:pt>
                <c:pt idx="1224">
                  <c:v>1</c:v>
                </c:pt>
                <c:pt idx="1226">
                  <c:v>1</c:v>
                </c:pt>
                <c:pt idx="1227">
                  <c:v>1</c:v>
                </c:pt>
                <c:pt idx="1228">
                  <c:v>1</c:v>
                </c:pt>
                <c:pt idx="1230">
                  <c:v>2</c:v>
                </c:pt>
                <c:pt idx="1231">
                  <c:v>1</c:v>
                </c:pt>
                <c:pt idx="1232">
                  <c:v>1</c:v>
                </c:pt>
                <c:pt idx="1236">
                  <c:v>1</c:v>
                </c:pt>
                <c:pt idx="1240">
                  <c:v>1</c:v>
                </c:pt>
                <c:pt idx="1241">
                  <c:v>1</c:v>
                </c:pt>
                <c:pt idx="1245">
                  <c:v>1</c:v>
                </c:pt>
                <c:pt idx="1247">
                  <c:v>1</c:v>
                </c:pt>
                <c:pt idx="1249">
                  <c:v>1</c:v>
                </c:pt>
                <c:pt idx="1250">
                  <c:v>1</c:v>
                </c:pt>
                <c:pt idx="1255">
                  <c:v>1</c:v>
                </c:pt>
                <c:pt idx="1256">
                  <c:v>1</c:v>
                </c:pt>
                <c:pt idx="1259">
                  <c:v>1</c:v>
                </c:pt>
                <c:pt idx="1261">
                  <c:v>1</c:v>
                </c:pt>
                <c:pt idx="1262">
                  <c:v>1</c:v>
                </c:pt>
                <c:pt idx="1264">
                  <c:v>1</c:v>
                </c:pt>
                <c:pt idx="1265">
                  <c:v>1</c:v>
                </c:pt>
                <c:pt idx="1269">
                  <c:v>1</c:v>
                </c:pt>
                <c:pt idx="1271">
                  <c:v>2</c:v>
                </c:pt>
                <c:pt idx="1274">
                  <c:v>2</c:v>
                </c:pt>
                <c:pt idx="1276">
                  <c:v>1</c:v>
                </c:pt>
                <c:pt idx="1277">
                  <c:v>1</c:v>
                </c:pt>
                <c:pt idx="1278">
                  <c:v>1</c:v>
                </c:pt>
                <c:pt idx="1280">
                  <c:v>1</c:v>
                </c:pt>
                <c:pt idx="1284">
                  <c:v>1</c:v>
                </c:pt>
                <c:pt idx="1290">
                  <c:v>1</c:v>
                </c:pt>
                <c:pt idx="1293">
                  <c:v>1</c:v>
                </c:pt>
                <c:pt idx="1294">
                  <c:v>1</c:v>
                </c:pt>
                <c:pt idx="1299">
                  <c:v>1</c:v>
                </c:pt>
                <c:pt idx="1302">
                  <c:v>1</c:v>
                </c:pt>
                <c:pt idx="1305">
                  <c:v>1</c:v>
                </c:pt>
                <c:pt idx="1307">
                  <c:v>1</c:v>
                </c:pt>
                <c:pt idx="1308">
                  <c:v>1</c:v>
                </c:pt>
                <c:pt idx="1312">
                  <c:v>1</c:v>
                </c:pt>
                <c:pt idx="1313">
                  <c:v>2</c:v>
                </c:pt>
                <c:pt idx="1323">
                  <c:v>1</c:v>
                </c:pt>
                <c:pt idx="1328">
                  <c:v>2</c:v>
                </c:pt>
                <c:pt idx="1329">
                  <c:v>1</c:v>
                </c:pt>
                <c:pt idx="1330">
                  <c:v>1</c:v>
                </c:pt>
                <c:pt idx="1331">
                  <c:v>1</c:v>
                </c:pt>
                <c:pt idx="1336">
                  <c:v>1</c:v>
                </c:pt>
                <c:pt idx="1337">
                  <c:v>1</c:v>
                </c:pt>
                <c:pt idx="1339">
                  <c:v>1</c:v>
                </c:pt>
                <c:pt idx="1340">
                  <c:v>1</c:v>
                </c:pt>
                <c:pt idx="1342">
                  <c:v>1</c:v>
                </c:pt>
                <c:pt idx="1344">
                  <c:v>1</c:v>
                </c:pt>
                <c:pt idx="1346">
                  <c:v>1</c:v>
                </c:pt>
                <c:pt idx="1347">
                  <c:v>1</c:v>
                </c:pt>
                <c:pt idx="1351">
                  <c:v>2</c:v>
                </c:pt>
                <c:pt idx="1354">
                  <c:v>1</c:v>
                </c:pt>
                <c:pt idx="1355">
                  <c:v>1</c:v>
                </c:pt>
                <c:pt idx="1356">
                  <c:v>1</c:v>
                </c:pt>
                <c:pt idx="1357">
                  <c:v>1</c:v>
                </c:pt>
                <c:pt idx="1358">
                  <c:v>2</c:v>
                </c:pt>
                <c:pt idx="1359">
                  <c:v>2</c:v>
                </c:pt>
                <c:pt idx="1360">
                  <c:v>1</c:v>
                </c:pt>
                <c:pt idx="1361">
                  <c:v>2</c:v>
                </c:pt>
                <c:pt idx="1367">
                  <c:v>1</c:v>
                </c:pt>
                <c:pt idx="1374">
                  <c:v>1</c:v>
                </c:pt>
                <c:pt idx="1377">
                  <c:v>2</c:v>
                </c:pt>
                <c:pt idx="1378">
                  <c:v>1</c:v>
                </c:pt>
                <c:pt idx="1380">
                  <c:v>1</c:v>
                </c:pt>
                <c:pt idx="1381">
                  <c:v>1</c:v>
                </c:pt>
                <c:pt idx="1385">
                  <c:v>1</c:v>
                </c:pt>
                <c:pt idx="1386">
                  <c:v>1</c:v>
                </c:pt>
                <c:pt idx="1390">
                  <c:v>1</c:v>
                </c:pt>
                <c:pt idx="1391">
                  <c:v>1</c:v>
                </c:pt>
                <c:pt idx="1392">
                  <c:v>2</c:v>
                </c:pt>
                <c:pt idx="1395">
                  <c:v>1</c:v>
                </c:pt>
                <c:pt idx="1399">
                  <c:v>1</c:v>
                </c:pt>
                <c:pt idx="1403">
                  <c:v>1</c:v>
                </c:pt>
                <c:pt idx="1404">
                  <c:v>1</c:v>
                </c:pt>
                <c:pt idx="1406">
                  <c:v>1</c:v>
                </c:pt>
                <c:pt idx="1407">
                  <c:v>1</c:v>
                </c:pt>
                <c:pt idx="1409">
                  <c:v>1</c:v>
                </c:pt>
                <c:pt idx="1411">
                  <c:v>1</c:v>
                </c:pt>
                <c:pt idx="1412">
                  <c:v>2</c:v>
                </c:pt>
                <c:pt idx="1416">
                  <c:v>1</c:v>
                </c:pt>
                <c:pt idx="1417">
                  <c:v>1</c:v>
                </c:pt>
                <c:pt idx="1421">
                  <c:v>1</c:v>
                </c:pt>
                <c:pt idx="1424">
                  <c:v>1</c:v>
                </c:pt>
                <c:pt idx="1430">
                  <c:v>1</c:v>
                </c:pt>
                <c:pt idx="1431">
                  <c:v>1</c:v>
                </c:pt>
                <c:pt idx="1432">
                  <c:v>1</c:v>
                </c:pt>
                <c:pt idx="1434">
                  <c:v>1</c:v>
                </c:pt>
                <c:pt idx="1438">
                  <c:v>1</c:v>
                </c:pt>
                <c:pt idx="1441">
                  <c:v>1</c:v>
                </c:pt>
                <c:pt idx="1442">
                  <c:v>1</c:v>
                </c:pt>
                <c:pt idx="1443">
                  <c:v>1</c:v>
                </c:pt>
                <c:pt idx="1447">
                  <c:v>1</c:v>
                </c:pt>
                <c:pt idx="1448">
                  <c:v>1</c:v>
                </c:pt>
                <c:pt idx="1451">
                  <c:v>1</c:v>
                </c:pt>
                <c:pt idx="1454">
                  <c:v>1</c:v>
                </c:pt>
                <c:pt idx="1455">
                  <c:v>1</c:v>
                </c:pt>
                <c:pt idx="1463">
                  <c:v>1</c:v>
                </c:pt>
                <c:pt idx="1464">
                  <c:v>1</c:v>
                </c:pt>
                <c:pt idx="1465">
                  <c:v>1</c:v>
                </c:pt>
                <c:pt idx="1466">
                  <c:v>2</c:v>
                </c:pt>
                <c:pt idx="1472">
                  <c:v>1</c:v>
                </c:pt>
                <c:pt idx="1474">
                  <c:v>1</c:v>
                </c:pt>
                <c:pt idx="1475">
                  <c:v>1</c:v>
                </c:pt>
                <c:pt idx="1478">
                  <c:v>1</c:v>
                </c:pt>
                <c:pt idx="1482">
                  <c:v>1</c:v>
                </c:pt>
                <c:pt idx="1489">
                  <c:v>1</c:v>
                </c:pt>
                <c:pt idx="1490">
                  <c:v>1</c:v>
                </c:pt>
                <c:pt idx="1492">
                  <c:v>1</c:v>
                </c:pt>
                <c:pt idx="1497">
                  <c:v>1</c:v>
                </c:pt>
                <c:pt idx="1499">
                  <c:v>1</c:v>
                </c:pt>
                <c:pt idx="1501">
                  <c:v>1</c:v>
                </c:pt>
                <c:pt idx="1502">
                  <c:v>1</c:v>
                </c:pt>
                <c:pt idx="1504">
                  <c:v>1</c:v>
                </c:pt>
                <c:pt idx="1506">
                  <c:v>1</c:v>
                </c:pt>
                <c:pt idx="1507">
                  <c:v>1</c:v>
                </c:pt>
                <c:pt idx="1508">
                  <c:v>1</c:v>
                </c:pt>
                <c:pt idx="1513">
                  <c:v>1</c:v>
                </c:pt>
                <c:pt idx="1515">
                  <c:v>2</c:v>
                </c:pt>
                <c:pt idx="1516">
                  <c:v>1</c:v>
                </c:pt>
                <c:pt idx="1518">
                  <c:v>2</c:v>
                </c:pt>
                <c:pt idx="1521">
                  <c:v>1</c:v>
                </c:pt>
                <c:pt idx="1524">
                  <c:v>1</c:v>
                </c:pt>
                <c:pt idx="1528">
                  <c:v>1</c:v>
                </c:pt>
                <c:pt idx="1531">
                  <c:v>1</c:v>
                </c:pt>
                <c:pt idx="1538">
                  <c:v>2</c:v>
                </c:pt>
                <c:pt idx="1539">
                  <c:v>2</c:v>
                </c:pt>
                <c:pt idx="1540">
                  <c:v>1</c:v>
                </c:pt>
                <c:pt idx="1543">
                  <c:v>1</c:v>
                </c:pt>
                <c:pt idx="1544">
                  <c:v>1</c:v>
                </c:pt>
                <c:pt idx="1545">
                  <c:v>1</c:v>
                </c:pt>
                <c:pt idx="1547">
                  <c:v>1</c:v>
                </c:pt>
                <c:pt idx="1548">
                  <c:v>1</c:v>
                </c:pt>
                <c:pt idx="1551">
                  <c:v>2</c:v>
                </c:pt>
                <c:pt idx="1554">
                  <c:v>1</c:v>
                </c:pt>
                <c:pt idx="1555">
                  <c:v>3</c:v>
                </c:pt>
                <c:pt idx="1556">
                  <c:v>1</c:v>
                </c:pt>
                <c:pt idx="1559">
                  <c:v>2</c:v>
                </c:pt>
                <c:pt idx="1561">
                  <c:v>1</c:v>
                </c:pt>
                <c:pt idx="1564">
                  <c:v>1</c:v>
                </c:pt>
                <c:pt idx="1565">
                  <c:v>1</c:v>
                </c:pt>
                <c:pt idx="1570">
                  <c:v>1</c:v>
                </c:pt>
                <c:pt idx="1571">
                  <c:v>1</c:v>
                </c:pt>
                <c:pt idx="1575">
                  <c:v>1</c:v>
                </c:pt>
                <c:pt idx="1576">
                  <c:v>1</c:v>
                </c:pt>
                <c:pt idx="1583">
                  <c:v>1</c:v>
                </c:pt>
                <c:pt idx="1586">
                  <c:v>1</c:v>
                </c:pt>
                <c:pt idx="1593">
                  <c:v>1</c:v>
                </c:pt>
                <c:pt idx="1594">
                  <c:v>1</c:v>
                </c:pt>
                <c:pt idx="1598">
                  <c:v>1</c:v>
                </c:pt>
                <c:pt idx="1604">
                  <c:v>1</c:v>
                </c:pt>
                <c:pt idx="1605">
                  <c:v>2</c:v>
                </c:pt>
                <c:pt idx="1606">
                  <c:v>2</c:v>
                </c:pt>
                <c:pt idx="1608">
                  <c:v>1</c:v>
                </c:pt>
                <c:pt idx="1613">
                  <c:v>1</c:v>
                </c:pt>
                <c:pt idx="1617">
                  <c:v>2</c:v>
                </c:pt>
                <c:pt idx="1619">
                  <c:v>2</c:v>
                </c:pt>
                <c:pt idx="1620">
                  <c:v>1</c:v>
                </c:pt>
                <c:pt idx="1621">
                  <c:v>1</c:v>
                </c:pt>
                <c:pt idx="1622">
                  <c:v>1</c:v>
                </c:pt>
                <c:pt idx="1624">
                  <c:v>1</c:v>
                </c:pt>
                <c:pt idx="1625">
                  <c:v>1</c:v>
                </c:pt>
                <c:pt idx="1626">
                  <c:v>1</c:v>
                </c:pt>
                <c:pt idx="1627">
                  <c:v>1</c:v>
                </c:pt>
                <c:pt idx="1628">
                  <c:v>1</c:v>
                </c:pt>
                <c:pt idx="1629">
                  <c:v>1</c:v>
                </c:pt>
                <c:pt idx="1633">
                  <c:v>1</c:v>
                </c:pt>
                <c:pt idx="1638">
                  <c:v>1</c:v>
                </c:pt>
                <c:pt idx="1640">
                  <c:v>1</c:v>
                </c:pt>
                <c:pt idx="1642">
                  <c:v>1</c:v>
                </c:pt>
                <c:pt idx="1647">
                  <c:v>1</c:v>
                </c:pt>
                <c:pt idx="1650">
                  <c:v>1</c:v>
                </c:pt>
                <c:pt idx="1651">
                  <c:v>1</c:v>
                </c:pt>
                <c:pt idx="1653">
                  <c:v>1</c:v>
                </c:pt>
                <c:pt idx="1654">
                  <c:v>1</c:v>
                </c:pt>
                <c:pt idx="1661">
                  <c:v>1</c:v>
                </c:pt>
                <c:pt idx="1662">
                  <c:v>1</c:v>
                </c:pt>
                <c:pt idx="1663">
                  <c:v>1</c:v>
                </c:pt>
                <c:pt idx="1673">
                  <c:v>1</c:v>
                </c:pt>
                <c:pt idx="1674">
                  <c:v>1</c:v>
                </c:pt>
                <c:pt idx="1676">
                  <c:v>2</c:v>
                </c:pt>
                <c:pt idx="1678">
                  <c:v>1</c:v>
                </c:pt>
                <c:pt idx="1679">
                  <c:v>1</c:v>
                </c:pt>
                <c:pt idx="1681">
                  <c:v>1</c:v>
                </c:pt>
                <c:pt idx="1683">
                  <c:v>3</c:v>
                </c:pt>
                <c:pt idx="1684">
                  <c:v>2</c:v>
                </c:pt>
                <c:pt idx="1694">
                  <c:v>1</c:v>
                </c:pt>
                <c:pt idx="1695">
                  <c:v>1</c:v>
                </c:pt>
                <c:pt idx="1696">
                  <c:v>1</c:v>
                </c:pt>
                <c:pt idx="1701">
                  <c:v>1</c:v>
                </c:pt>
                <c:pt idx="1702">
                  <c:v>1</c:v>
                </c:pt>
                <c:pt idx="1707">
                  <c:v>1</c:v>
                </c:pt>
                <c:pt idx="1708">
                  <c:v>1</c:v>
                </c:pt>
                <c:pt idx="1710">
                  <c:v>1</c:v>
                </c:pt>
                <c:pt idx="1712">
                  <c:v>1</c:v>
                </c:pt>
                <c:pt idx="1716">
                  <c:v>1</c:v>
                </c:pt>
                <c:pt idx="1717">
                  <c:v>1</c:v>
                </c:pt>
                <c:pt idx="1723">
                  <c:v>1</c:v>
                </c:pt>
                <c:pt idx="1724">
                  <c:v>1</c:v>
                </c:pt>
                <c:pt idx="1725">
                  <c:v>1</c:v>
                </c:pt>
                <c:pt idx="1727">
                  <c:v>1</c:v>
                </c:pt>
                <c:pt idx="1735">
                  <c:v>1</c:v>
                </c:pt>
                <c:pt idx="1739">
                  <c:v>2</c:v>
                </c:pt>
                <c:pt idx="1741">
                  <c:v>1</c:v>
                </c:pt>
                <c:pt idx="1742">
                  <c:v>1</c:v>
                </c:pt>
                <c:pt idx="1744">
                  <c:v>1</c:v>
                </c:pt>
                <c:pt idx="1747">
                  <c:v>1</c:v>
                </c:pt>
                <c:pt idx="1749">
                  <c:v>1</c:v>
                </c:pt>
                <c:pt idx="1753">
                  <c:v>1</c:v>
                </c:pt>
                <c:pt idx="1756">
                  <c:v>1</c:v>
                </c:pt>
                <c:pt idx="1758">
                  <c:v>1</c:v>
                </c:pt>
                <c:pt idx="1761">
                  <c:v>1</c:v>
                </c:pt>
                <c:pt idx="1765">
                  <c:v>1</c:v>
                </c:pt>
                <c:pt idx="1766">
                  <c:v>1</c:v>
                </c:pt>
                <c:pt idx="1767">
                  <c:v>1</c:v>
                </c:pt>
                <c:pt idx="1770">
                  <c:v>1</c:v>
                </c:pt>
                <c:pt idx="1771">
                  <c:v>1</c:v>
                </c:pt>
                <c:pt idx="1780">
                  <c:v>1</c:v>
                </c:pt>
                <c:pt idx="1783">
                  <c:v>1</c:v>
                </c:pt>
                <c:pt idx="1784">
                  <c:v>1</c:v>
                </c:pt>
                <c:pt idx="1787">
                  <c:v>1</c:v>
                </c:pt>
                <c:pt idx="1793">
                  <c:v>1</c:v>
                </c:pt>
                <c:pt idx="1801">
                  <c:v>1</c:v>
                </c:pt>
                <c:pt idx="1816">
                  <c:v>2</c:v>
                </c:pt>
                <c:pt idx="1817">
                  <c:v>2</c:v>
                </c:pt>
                <c:pt idx="1819">
                  <c:v>1</c:v>
                </c:pt>
                <c:pt idx="1821">
                  <c:v>1</c:v>
                </c:pt>
                <c:pt idx="1823">
                  <c:v>1</c:v>
                </c:pt>
                <c:pt idx="1824">
                  <c:v>1</c:v>
                </c:pt>
                <c:pt idx="1827">
                  <c:v>1</c:v>
                </c:pt>
                <c:pt idx="1830">
                  <c:v>1</c:v>
                </c:pt>
                <c:pt idx="1832">
                  <c:v>2</c:v>
                </c:pt>
                <c:pt idx="1840">
                  <c:v>2</c:v>
                </c:pt>
                <c:pt idx="1842">
                  <c:v>1</c:v>
                </c:pt>
                <c:pt idx="1849">
                  <c:v>1</c:v>
                </c:pt>
                <c:pt idx="1850">
                  <c:v>2</c:v>
                </c:pt>
                <c:pt idx="1851">
                  <c:v>1</c:v>
                </c:pt>
                <c:pt idx="1853">
                  <c:v>1</c:v>
                </c:pt>
                <c:pt idx="1856">
                  <c:v>1</c:v>
                </c:pt>
                <c:pt idx="1858">
                  <c:v>1</c:v>
                </c:pt>
                <c:pt idx="1860">
                  <c:v>1</c:v>
                </c:pt>
                <c:pt idx="1862">
                  <c:v>1</c:v>
                </c:pt>
                <c:pt idx="1863">
                  <c:v>1</c:v>
                </c:pt>
                <c:pt idx="1865">
                  <c:v>2</c:v>
                </c:pt>
                <c:pt idx="1869">
                  <c:v>2</c:v>
                </c:pt>
                <c:pt idx="1870">
                  <c:v>1</c:v>
                </c:pt>
                <c:pt idx="1872">
                  <c:v>1</c:v>
                </c:pt>
                <c:pt idx="1875">
                  <c:v>1</c:v>
                </c:pt>
                <c:pt idx="1878">
                  <c:v>1</c:v>
                </c:pt>
                <c:pt idx="1879">
                  <c:v>1</c:v>
                </c:pt>
                <c:pt idx="1882">
                  <c:v>1</c:v>
                </c:pt>
                <c:pt idx="1891">
                  <c:v>1</c:v>
                </c:pt>
                <c:pt idx="1892">
                  <c:v>2</c:v>
                </c:pt>
                <c:pt idx="1911">
                  <c:v>1</c:v>
                </c:pt>
                <c:pt idx="1912">
                  <c:v>2</c:v>
                </c:pt>
                <c:pt idx="1913">
                  <c:v>1</c:v>
                </c:pt>
                <c:pt idx="1914">
                  <c:v>1</c:v>
                </c:pt>
                <c:pt idx="1919">
                  <c:v>2</c:v>
                </c:pt>
                <c:pt idx="1924">
                  <c:v>1</c:v>
                </c:pt>
                <c:pt idx="1937">
                  <c:v>1</c:v>
                </c:pt>
                <c:pt idx="1947">
                  <c:v>1</c:v>
                </c:pt>
                <c:pt idx="1952">
                  <c:v>2</c:v>
                </c:pt>
                <c:pt idx="1957">
                  <c:v>1</c:v>
                </c:pt>
                <c:pt idx="1958">
                  <c:v>1</c:v>
                </c:pt>
                <c:pt idx="1962">
                  <c:v>1</c:v>
                </c:pt>
                <c:pt idx="1964">
                  <c:v>1</c:v>
                </c:pt>
                <c:pt idx="1968">
                  <c:v>1</c:v>
                </c:pt>
                <c:pt idx="1975">
                  <c:v>1</c:v>
                </c:pt>
                <c:pt idx="1976">
                  <c:v>1</c:v>
                </c:pt>
                <c:pt idx="1977">
                  <c:v>1</c:v>
                </c:pt>
                <c:pt idx="1979">
                  <c:v>1</c:v>
                </c:pt>
                <c:pt idx="1980">
                  <c:v>1</c:v>
                </c:pt>
                <c:pt idx="1983">
                  <c:v>1</c:v>
                </c:pt>
                <c:pt idx="1984">
                  <c:v>1</c:v>
                </c:pt>
                <c:pt idx="1986">
                  <c:v>1</c:v>
                </c:pt>
                <c:pt idx="1988">
                  <c:v>1</c:v>
                </c:pt>
                <c:pt idx="1990">
                  <c:v>1</c:v>
                </c:pt>
                <c:pt idx="1991">
                  <c:v>1</c:v>
                </c:pt>
                <c:pt idx="1998">
                  <c:v>1</c:v>
                </c:pt>
                <c:pt idx="2005">
                  <c:v>1</c:v>
                </c:pt>
                <c:pt idx="2008">
                  <c:v>2</c:v>
                </c:pt>
                <c:pt idx="2009">
                  <c:v>3</c:v>
                </c:pt>
                <c:pt idx="2012">
                  <c:v>1</c:v>
                </c:pt>
                <c:pt idx="2013">
                  <c:v>1</c:v>
                </c:pt>
                <c:pt idx="2017">
                  <c:v>1</c:v>
                </c:pt>
                <c:pt idx="2024">
                  <c:v>2</c:v>
                </c:pt>
                <c:pt idx="2027">
                  <c:v>2</c:v>
                </c:pt>
                <c:pt idx="2028">
                  <c:v>1</c:v>
                </c:pt>
                <c:pt idx="2031">
                  <c:v>1</c:v>
                </c:pt>
                <c:pt idx="2032">
                  <c:v>1</c:v>
                </c:pt>
                <c:pt idx="2042">
                  <c:v>1</c:v>
                </c:pt>
                <c:pt idx="2045">
                  <c:v>1</c:v>
                </c:pt>
                <c:pt idx="2047">
                  <c:v>1</c:v>
                </c:pt>
                <c:pt idx="2048">
                  <c:v>1</c:v>
                </c:pt>
                <c:pt idx="2052">
                  <c:v>1</c:v>
                </c:pt>
                <c:pt idx="2053">
                  <c:v>1</c:v>
                </c:pt>
                <c:pt idx="2054">
                  <c:v>1</c:v>
                </c:pt>
                <c:pt idx="2055">
                  <c:v>1</c:v>
                </c:pt>
                <c:pt idx="2059">
                  <c:v>1</c:v>
                </c:pt>
                <c:pt idx="2065">
                  <c:v>1</c:v>
                </c:pt>
                <c:pt idx="2067">
                  <c:v>1</c:v>
                </c:pt>
                <c:pt idx="2071">
                  <c:v>2</c:v>
                </c:pt>
                <c:pt idx="2072">
                  <c:v>1</c:v>
                </c:pt>
                <c:pt idx="2077">
                  <c:v>1</c:v>
                </c:pt>
                <c:pt idx="2083">
                  <c:v>1</c:v>
                </c:pt>
                <c:pt idx="2089">
                  <c:v>1</c:v>
                </c:pt>
                <c:pt idx="2092">
                  <c:v>1</c:v>
                </c:pt>
                <c:pt idx="2094">
                  <c:v>1</c:v>
                </c:pt>
                <c:pt idx="2095">
                  <c:v>2</c:v>
                </c:pt>
                <c:pt idx="2097">
                  <c:v>1</c:v>
                </c:pt>
                <c:pt idx="2099">
                  <c:v>1</c:v>
                </c:pt>
                <c:pt idx="2103">
                  <c:v>1</c:v>
                </c:pt>
                <c:pt idx="2111">
                  <c:v>1</c:v>
                </c:pt>
                <c:pt idx="2112">
                  <c:v>1</c:v>
                </c:pt>
                <c:pt idx="2114">
                  <c:v>2</c:v>
                </c:pt>
                <c:pt idx="2115">
                  <c:v>1</c:v>
                </c:pt>
                <c:pt idx="2117">
                  <c:v>1</c:v>
                </c:pt>
                <c:pt idx="2121">
                  <c:v>1</c:v>
                </c:pt>
                <c:pt idx="2122">
                  <c:v>1</c:v>
                </c:pt>
                <c:pt idx="2123">
                  <c:v>2</c:v>
                </c:pt>
                <c:pt idx="2129">
                  <c:v>1</c:v>
                </c:pt>
                <c:pt idx="2130">
                  <c:v>2</c:v>
                </c:pt>
                <c:pt idx="2132">
                  <c:v>1</c:v>
                </c:pt>
                <c:pt idx="2135">
                  <c:v>1</c:v>
                </c:pt>
                <c:pt idx="2137">
                  <c:v>2</c:v>
                </c:pt>
                <c:pt idx="2143">
                  <c:v>1</c:v>
                </c:pt>
                <c:pt idx="2148">
                  <c:v>1</c:v>
                </c:pt>
                <c:pt idx="2149">
                  <c:v>1</c:v>
                </c:pt>
                <c:pt idx="2151">
                  <c:v>1</c:v>
                </c:pt>
                <c:pt idx="2152">
                  <c:v>1</c:v>
                </c:pt>
                <c:pt idx="2156">
                  <c:v>1</c:v>
                </c:pt>
                <c:pt idx="2158">
                  <c:v>1</c:v>
                </c:pt>
                <c:pt idx="2164">
                  <c:v>1</c:v>
                </c:pt>
                <c:pt idx="2170">
                  <c:v>1</c:v>
                </c:pt>
                <c:pt idx="2172">
                  <c:v>1</c:v>
                </c:pt>
                <c:pt idx="2176">
                  <c:v>2</c:v>
                </c:pt>
                <c:pt idx="2177">
                  <c:v>1</c:v>
                </c:pt>
                <c:pt idx="2182">
                  <c:v>1</c:v>
                </c:pt>
                <c:pt idx="2197">
                  <c:v>1</c:v>
                </c:pt>
                <c:pt idx="2198">
                  <c:v>1</c:v>
                </c:pt>
                <c:pt idx="2204">
                  <c:v>1</c:v>
                </c:pt>
                <c:pt idx="2205">
                  <c:v>1</c:v>
                </c:pt>
                <c:pt idx="2218">
                  <c:v>1</c:v>
                </c:pt>
                <c:pt idx="2219">
                  <c:v>1</c:v>
                </c:pt>
                <c:pt idx="2226">
                  <c:v>1</c:v>
                </c:pt>
                <c:pt idx="2230">
                  <c:v>1</c:v>
                </c:pt>
                <c:pt idx="2231">
                  <c:v>1</c:v>
                </c:pt>
                <c:pt idx="2235">
                  <c:v>2</c:v>
                </c:pt>
                <c:pt idx="2236">
                  <c:v>1</c:v>
                </c:pt>
                <c:pt idx="2238">
                  <c:v>1</c:v>
                </c:pt>
                <c:pt idx="2239">
                  <c:v>2</c:v>
                </c:pt>
                <c:pt idx="2241">
                  <c:v>1</c:v>
                </c:pt>
                <c:pt idx="2245">
                  <c:v>1</c:v>
                </c:pt>
                <c:pt idx="2246">
                  <c:v>1</c:v>
                </c:pt>
                <c:pt idx="2247">
                  <c:v>1</c:v>
                </c:pt>
                <c:pt idx="2249">
                  <c:v>1</c:v>
                </c:pt>
                <c:pt idx="2252">
                  <c:v>1</c:v>
                </c:pt>
                <c:pt idx="2253">
                  <c:v>1</c:v>
                </c:pt>
                <c:pt idx="2257">
                  <c:v>1</c:v>
                </c:pt>
                <c:pt idx="2259">
                  <c:v>1</c:v>
                </c:pt>
                <c:pt idx="2266">
                  <c:v>1</c:v>
                </c:pt>
                <c:pt idx="2269">
                  <c:v>1</c:v>
                </c:pt>
                <c:pt idx="2275">
                  <c:v>1</c:v>
                </c:pt>
                <c:pt idx="2276">
                  <c:v>1</c:v>
                </c:pt>
                <c:pt idx="2287">
                  <c:v>1</c:v>
                </c:pt>
                <c:pt idx="2289">
                  <c:v>1</c:v>
                </c:pt>
                <c:pt idx="2290">
                  <c:v>1</c:v>
                </c:pt>
                <c:pt idx="2295">
                  <c:v>1</c:v>
                </c:pt>
                <c:pt idx="2300">
                  <c:v>1</c:v>
                </c:pt>
                <c:pt idx="2303">
                  <c:v>1</c:v>
                </c:pt>
                <c:pt idx="2304">
                  <c:v>1</c:v>
                </c:pt>
                <c:pt idx="2305">
                  <c:v>2</c:v>
                </c:pt>
                <c:pt idx="2308">
                  <c:v>1</c:v>
                </c:pt>
                <c:pt idx="2309">
                  <c:v>1</c:v>
                </c:pt>
                <c:pt idx="2310">
                  <c:v>1</c:v>
                </c:pt>
                <c:pt idx="2316">
                  <c:v>1</c:v>
                </c:pt>
                <c:pt idx="2318">
                  <c:v>1</c:v>
                </c:pt>
                <c:pt idx="2319">
                  <c:v>1</c:v>
                </c:pt>
                <c:pt idx="2320">
                  <c:v>1</c:v>
                </c:pt>
                <c:pt idx="2321">
                  <c:v>1</c:v>
                </c:pt>
                <c:pt idx="2330">
                  <c:v>1</c:v>
                </c:pt>
                <c:pt idx="2331">
                  <c:v>1</c:v>
                </c:pt>
                <c:pt idx="2334">
                  <c:v>2</c:v>
                </c:pt>
                <c:pt idx="2337">
                  <c:v>1</c:v>
                </c:pt>
                <c:pt idx="2342">
                  <c:v>1</c:v>
                </c:pt>
                <c:pt idx="2349">
                  <c:v>1</c:v>
                </c:pt>
                <c:pt idx="2350">
                  <c:v>1</c:v>
                </c:pt>
                <c:pt idx="2351">
                  <c:v>2</c:v>
                </c:pt>
                <c:pt idx="2356">
                  <c:v>1</c:v>
                </c:pt>
                <c:pt idx="2357">
                  <c:v>1</c:v>
                </c:pt>
                <c:pt idx="2362">
                  <c:v>1</c:v>
                </c:pt>
                <c:pt idx="2363">
                  <c:v>1</c:v>
                </c:pt>
                <c:pt idx="2366">
                  <c:v>1</c:v>
                </c:pt>
                <c:pt idx="2372">
                  <c:v>1</c:v>
                </c:pt>
                <c:pt idx="2373">
                  <c:v>1</c:v>
                </c:pt>
                <c:pt idx="2374">
                  <c:v>1</c:v>
                </c:pt>
                <c:pt idx="2377">
                  <c:v>1</c:v>
                </c:pt>
                <c:pt idx="2378">
                  <c:v>1</c:v>
                </c:pt>
                <c:pt idx="2379">
                  <c:v>1</c:v>
                </c:pt>
                <c:pt idx="2380">
                  <c:v>1</c:v>
                </c:pt>
                <c:pt idx="2385">
                  <c:v>1</c:v>
                </c:pt>
                <c:pt idx="2389">
                  <c:v>1</c:v>
                </c:pt>
                <c:pt idx="2394">
                  <c:v>1</c:v>
                </c:pt>
                <c:pt idx="2395">
                  <c:v>1</c:v>
                </c:pt>
                <c:pt idx="2397">
                  <c:v>1</c:v>
                </c:pt>
                <c:pt idx="2398">
                  <c:v>1</c:v>
                </c:pt>
                <c:pt idx="2399">
                  <c:v>1</c:v>
                </c:pt>
                <c:pt idx="2403">
                  <c:v>1</c:v>
                </c:pt>
                <c:pt idx="2413">
                  <c:v>1</c:v>
                </c:pt>
                <c:pt idx="2414">
                  <c:v>1</c:v>
                </c:pt>
                <c:pt idx="2416">
                  <c:v>1</c:v>
                </c:pt>
                <c:pt idx="2427">
                  <c:v>1</c:v>
                </c:pt>
                <c:pt idx="2439">
                  <c:v>1</c:v>
                </c:pt>
                <c:pt idx="2441">
                  <c:v>1</c:v>
                </c:pt>
                <c:pt idx="2446">
                  <c:v>1</c:v>
                </c:pt>
                <c:pt idx="2450">
                  <c:v>1</c:v>
                </c:pt>
                <c:pt idx="2454">
                  <c:v>2</c:v>
                </c:pt>
                <c:pt idx="2456">
                  <c:v>2</c:v>
                </c:pt>
                <c:pt idx="2457">
                  <c:v>1</c:v>
                </c:pt>
                <c:pt idx="2468">
                  <c:v>1</c:v>
                </c:pt>
                <c:pt idx="2471">
                  <c:v>1</c:v>
                </c:pt>
                <c:pt idx="2476">
                  <c:v>1</c:v>
                </c:pt>
                <c:pt idx="2477">
                  <c:v>2</c:v>
                </c:pt>
                <c:pt idx="2478">
                  <c:v>1</c:v>
                </c:pt>
                <c:pt idx="2483">
                  <c:v>1</c:v>
                </c:pt>
                <c:pt idx="2490">
                  <c:v>1</c:v>
                </c:pt>
                <c:pt idx="2491">
                  <c:v>1</c:v>
                </c:pt>
                <c:pt idx="2494">
                  <c:v>1</c:v>
                </c:pt>
                <c:pt idx="2499">
                  <c:v>1</c:v>
                </c:pt>
                <c:pt idx="2500">
                  <c:v>1</c:v>
                </c:pt>
                <c:pt idx="2502">
                  <c:v>1</c:v>
                </c:pt>
                <c:pt idx="2505">
                  <c:v>1</c:v>
                </c:pt>
                <c:pt idx="2515">
                  <c:v>1</c:v>
                </c:pt>
                <c:pt idx="2520">
                  <c:v>2</c:v>
                </c:pt>
                <c:pt idx="2521">
                  <c:v>2</c:v>
                </c:pt>
                <c:pt idx="2530">
                  <c:v>1</c:v>
                </c:pt>
                <c:pt idx="2531">
                  <c:v>1</c:v>
                </c:pt>
                <c:pt idx="2534">
                  <c:v>1</c:v>
                </c:pt>
                <c:pt idx="2536">
                  <c:v>1</c:v>
                </c:pt>
                <c:pt idx="2539">
                  <c:v>1</c:v>
                </c:pt>
                <c:pt idx="2544">
                  <c:v>1</c:v>
                </c:pt>
                <c:pt idx="2545">
                  <c:v>2</c:v>
                </c:pt>
                <c:pt idx="2548">
                  <c:v>1</c:v>
                </c:pt>
                <c:pt idx="2555">
                  <c:v>1</c:v>
                </c:pt>
                <c:pt idx="2556">
                  <c:v>1</c:v>
                </c:pt>
                <c:pt idx="2559">
                  <c:v>1</c:v>
                </c:pt>
                <c:pt idx="2562">
                  <c:v>1</c:v>
                </c:pt>
                <c:pt idx="2565">
                  <c:v>1</c:v>
                </c:pt>
                <c:pt idx="2568">
                  <c:v>1</c:v>
                </c:pt>
                <c:pt idx="2570">
                  <c:v>1</c:v>
                </c:pt>
                <c:pt idx="2571">
                  <c:v>1</c:v>
                </c:pt>
                <c:pt idx="2572">
                  <c:v>1</c:v>
                </c:pt>
                <c:pt idx="2573">
                  <c:v>1</c:v>
                </c:pt>
                <c:pt idx="2574">
                  <c:v>1</c:v>
                </c:pt>
                <c:pt idx="2579">
                  <c:v>1</c:v>
                </c:pt>
                <c:pt idx="2580">
                  <c:v>1</c:v>
                </c:pt>
                <c:pt idx="2581">
                  <c:v>1</c:v>
                </c:pt>
                <c:pt idx="2587">
                  <c:v>1</c:v>
                </c:pt>
                <c:pt idx="2588">
                  <c:v>1</c:v>
                </c:pt>
                <c:pt idx="2589">
                  <c:v>2</c:v>
                </c:pt>
                <c:pt idx="2590">
                  <c:v>1</c:v>
                </c:pt>
                <c:pt idx="2591">
                  <c:v>1</c:v>
                </c:pt>
                <c:pt idx="2593">
                  <c:v>1</c:v>
                </c:pt>
                <c:pt idx="2595">
                  <c:v>1</c:v>
                </c:pt>
                <c:pt idx="2606">
                  <c:v>1</c:v>
                </c:pt>
                <c:pt idx="2612">
                  <c:v>1</c:v>
                </c:pt>
                <c:pt idx="2614">
                  <c:v>1</c:v>
                </c:pt>
                <c:pt idx="2623">
                  <c:v>1</c:v>
                </c:pt>
                <c:pt idx="2626">
                  <c:v>1</c:v>
                </c:pt>
                <c:pt idx="2633">
                  <c:v>1</c:v>
                </c:pt>
                <c:pt idx="2638">
                  <c:v>1</c:v>
                </c:pt>
                <c:pt idx="2639">
                  <c:v>1</c:v>
                </c:pt>
                <c:pt idx="2641">
                  <c:v>1</c:v>
                </c:pt>
                <c:pt idx="2642">
                  <c:v>1</c:v>
                </c:pt>
                <c:pt idx="2646">
                  <c:v>1</c:v>
                </c:pt>
                <c:pt idx="2656">
                  <c:v>1</c:v>
                </c:pt>
                <c:pt idx="2658">
                  <c:v>1</c:v>
                </c:pt>
                <c:pt idx="2659">
                  <c:v>1</c:v>
                </c:pt>
                <c:pt idx="2664">
                  <c:v>1</c:v>
                </c:pt>
                <c:pt idx="2665">
                  <c:v>1</c:v>
                </c:pt>
                <c:pt idx="2668">
                  <c:v>1</c:v>
                </c:pt>
                <c:pt idx="2673">
                  <c:v>1</c:v>
                </c:pt>
                <c:pt idx="2676">
                  <c:v>1</c:v>
                </c:pt>
                <c:pt idx="2678">
                  <c:v>1</c:v>
                </c:pt>
                <c:pt idx="2681">
                  <c:v>1</c:v>
                </c:pt>
                <c:pt idx="2686">
                  <c:v>1</c:v>
                </c:pt>
                <c:pt idx="2689">
                  <c:v>1</c:v>
                </c:pt>
                <c:pt idx="2692">
                  <c:v>1</c:v>
                </c:pt>
                <c:pt idx="2695">
                  <c:v>1</c:v>
                </c:pt>
                <c:pt idx="2698">
                  <c:v>1</c:v>
                </c:pt>
                <c:pt idx="2702">
                  <c:v>1</c:v>
                </c:pt>
                <c:pt idx="2703">
                  <c:v>1</c:v>
                </c:pt>
                <c:pt idx="2710">
                  <c:v>1</c:v>
                </c:pt>
                <c:pt idx="2716">
                  <c:v>2</c:v>
                </c:pt>
                <c:pt idx="2719">
                  <c:v>1</c:v>
                </c:pt>
                <c:pt idx="2728">
                  <c:v>1</c:v>
                </c:pt>
                <c:pt idx="2729">
                  <c:v>1</c:v>
                </c:pt>
                <c:pt idx="2730">
                  <c:v>1</c:v>
                </c:pt>
                <c:pt idx="2731">
                  <c:v>1</c:v>
                </c:pt>
                <c:pt idx="2735">
                  <c:v>1</c:v>
                </c:pt>
                <c:pt idx="2736">
                  <c:v>1</c:v>
                </c:pt>
                <c:pt idx="2737">
                  <c:v>1</c:v>
                </c:pt>
                <c:pt idx="2738">
                  <c:v>1</c:v>
                </c:pt>
                <c:pt idx="2739">
                  <c:v>2</c:v>
                </c:pt>
                <c:pt idx="2744">
                  <c:v>1</c:v>
                </c:pt>
                <c:pt idx="2749">
                  <c:v>1</c:v>
                </c:pt>
                <c:pt idx="2751">
                  <c:v>1</c:v>
                </c:pt>
                <c:pt idx="2755">
                  <c:v>2</c:v>
                </c:pt>
                <c:pt idx="2763">
                  <c:v>1</c:v>
                </c:pt>
                <c:pt idx="2768">
                  <c:v>1</c:v>
                </c:pt>
                <c:pt idx="2772">
                  <c:v>2</c:v>
                </c:pt>
                <c:pt idx="2775">
                  <c:v>1</c:v>
                </c:pt>
                <c:pt idx="2776">
                  <c:v>1</c:v>
                </c:pt>
                <c:pt idx="2783">
                  <c:v>1</c:v>
                </c:pt>
                <c:pt idx="2787">
                  <c:v>1</c:v>
                </c:pt>
                <c:pt idx="2788">
                  <c:v>1</c:v>
                </c:pt>
                <c:pt idx="2789">
                  <c:v>2</c:v>
                </c:pt>
                <c:pt idx="2792">
                  <c:v>1</c:v>
                </c:pt>
                <c:pt idx="2798">
                  <c:v>1</c:v>
                </c:pt>
                <c:pt idx="2801">
                  <c:v>1</c:v>
                </c:pt>
                <c:pt idx="2802">
                  <c:v>1</c:v>
                </c:pt>
                <c:pt idx="2803">
                  <c:v>1</c:v>
                </c:pt>
                <c:pt idx="2806">
                  <c:v>1</c:v>
                </c:pt>
                <c:pt idx="2809">
                  <c:v>1</c:v>
                </c:pt>
                <c:pt idx="2814">
                  <c:v>1</c:v>
                </c:pt>
                <c:pt idx="2815">
                  <c:v>1</c:v>
                </c:pt>
                <c:pt idx="2828">
                  <c:v>1</c:v>
                </c:pt>
                <c:pt idx="2831">
                  <c:v>1</c:v>
                </c:pt>
                <c:pt idx="2832">
                  <c:v>1</c:v>
                </c:pt>
                <c:pt idx="2833">
                  <c:v>1</c:v>
                </c:pt>
                <c:pt idx="2835">
                  <c:v>1</c:v>
                </c:pt>
                <c:pt idx="2842">
                  <c:v>2</c:v>
                </c:pt>
                <c:pt idx="2845">
                  <c:v>1</c:v>
                </c:pt>
                <c:pt idx="2846">
                  <c:v>2</c:v>
                </c:pt>
                <c:pt idx="2847">
                  <c:v>1</c:v>
                </c:pt>
                <c:pt idx="2851">
                  <c:v>2</c:v>
                </c:pt>
                <c:pt idx="2860">
                  <c:v>1</c:v>
                </c:pt>
                <c:pt idx="2867">
                  <c:v>1</c:v>
                </c:pt>
                <c:pt idx="2879">
                  <c:v>1</c:v>
                </c:pt>
                <c:pt idx="2881">
                  <c:v>1</c:v>
                </c:pt>
                <c:pt idx="2892">
                  <c:v>1</c:v>
                </c:pt>
                <c:pt idx="2895">
                  <c:v>1</c:v>
                </c:pt>
                <c:pt idx="2897">
                  <c:v>1</c:v>
                </c:pt>
                <c:pt idx="2903">
                  <c:v>1</c:v>
                </c:pt>
                <c:pt idx="2904">
                  <c:v>1</c:v>
                </c:pt>
                <c:pt idx="2906">
                  <c:v>1</c:v>
                </c:pt>
                <c:pt idx="2911">
                  <c:v>1</c:v>
                </c:pt>
                <c:pt idx="2917">
                  <c:v>1</c:v>
                </c:pt>
                <c:pt idx="2919">
                  <c:v>1</c:v>
                </c:pt>
                <c:pt idx="2925">
                  <c:v>1</c:v>
                </c:pt>
                <c:pt idx="2931">
                  <c:v>1</c:v>
                </c:pt>
                <c:pt idx="2933">
                  <c:v>1</c:v>
                </c:pt>
                <c:pt idx="2938">
                  <c:v>2</c:v>
                </c:pt>
                <c:pt idx="2939">
                  <c:v>1</c:v>
                </c:pt>
                <c:pt idx="2940">
                  <c:v>1</c:v>
                </c:pt>
                <c:pt idx="2951">
                  <c:v>1</c:v>
                </c:pt>
                <c:pt idx="2952">
                  <c:v>1</c:v>
                </c:pt>
                <c:pt idx="2958">
                  <c:v>2</c:v>
                </c:pt>
                <c:pt idx="2960">
                  <c:v>1</c:v>
                </c:pt>
                <c:pt idx="2961">
                  <c:v>1</c:v>
                </c:pt>
                <c:pt idx="2964">
                  <c:v>1</c:v>
                </c:pt>
                <c:pt idx="2965">
                  <c:v>1</c:v>
                </c:pt>
                <c:pt idx="2969">
                  <c:v>1</c:v>
                </c:pt>
                <c:pt idx="2972">
                  <c:v>2</c:v>
                </c:pt>
                <c:pt idx="2973">
                  <c:v>2</c:v>
                </c:pt>
                <c:pt idx="2976">
                  <c:v>1</c:v>
                </c:pt>
                <c:pt idx="2977">
                  <c:v>1</c:v>
                </c:pt>
                <c:pt idx="2982">
                  <c:v>1</c:v>
                </c:pt>
                <c:pt idx="2985">
                  <c:v>1</c:v>
                </c:pt>
                <c:pt idx="2986">
                  <c:v>1</c:v>
                </c:pt>
                <c:pt idx="2994">
                  <c:v>1</c:v>
                </c:pt>
                <c:pt idx="3001">
                  <c:v>1</c:v>
                </c:pt>
                <c:pt idx="3003">
                  <c:v>1</c:v>
                </c:pt>
                <c:pt idx="3006">
                  <c:v>1</c:v>
                </c:pt>
                <c:pt idx="3007">
                  <c:v>1</c:v>
                </c:pt>
                <c:pt idx="3011">
                  <c:v>1</c:v>
                </c:pt>
                <c:pt idx="3014">
                  <c:v>1</c:v>
                </c:pt>
                <c:pt idx="3015">
                  <c:v>1</c:v>
                </c:pt>
                <c:pt idx="3016">
                  <c:v>1</c:v>
                </c:pt>
                <c:pt idx="3017">
                  <c:v>1</c:v>
                </c:pt>
                <c:pt idx="3035">
                  <c:v>1</c:v>
                </c:pt>
                <c:pt idx="3040">
                  <c:v>1</c:v>
                </c:pt>
                <c:pt idx="3047">
                  <c:v>1</c:v>
                </c:pt>
                <c:pt idx="3056">
                  <c:v>1</c:v>
                </c:pt>
                <c:pt idx="3060">
                  <c:v>1</c:v>
                </c:pt>
                <c:pt idx="3065">
                  <c:v>1</c:v>
                </c:pt>
                <c:pt idx="3068">
                  <c:v>1</c:v>
                </c:pt>
                <c:pt idx="3071">
                  <c:v>1</c:v>
                </c:pt>
                <c:pt idx="3072">
                  <c:v>1</c:v>
                </c:pt>
                <c:pt idx="3087">
                  <c:v>1</c:v>
                </c:pt>
                <c:pt idx="3091">
                  <c:v>1</c:v>
                </c:pt>
                <c:pt idx="3097">
                  <c:v>1</c:v>
                </c:pt>
                <c:pt idx="3102">
                  <c:v>1</c:v>
                </c:pt>
                <c:pt idx="3103">
                  <c:v>1</c:v>
                </c:pt>
                <c:pt idx="3106">
                  <c:v>1</c:v>
                </c:pt>
                <c:pt idx="3109">
                  <c:v>1</c:v>
                </c:pt>
                <c:pt idx="3110">
                  <c:v>1</c:v>
                </c:pt>
                <c:pt idx="3112">
                  <c:v>1</c:v>
                </c:pt>
                <c:pt idx="3113">
                  <c:v>1</c:v>
                </c:pt>
                <c:pt idx="3114">
                  <c:v>1</c:v>
                </c:pt>
                <c:pt idx="3116">
                  <c:v>1</c:v>
                </c:pt>
                <c:pt idx="3120">
                  <c:v>1</c:v>
                </c:pt>
                <c:pt idx="3121">
                  <c:v>1</c:v>
                </c:pt>
                <c:pt idx="3126">
                  <c:v>1</c:v>
                </c:pt>
                <c:pt idx="3130">
                  <c:v>1</c:v>
                </c:pt>
                <c:pt idx="3134">
                  <c:v>1</c:v>
                </c:pt>
                <c:pt idx="3136">
                  <c:v>1</c:v>
                </c:pt>
                <c:pt idx="3144">
                  <c:v>2</c:v>
                </c:pt>
                <c:pt idx="3147">
                  <c:v>1</c:v>
                </c:pt>
                <c:pt idx="3148">
                  <c:v>1</c:v>
                </c:pt>
                <c:pt idx="3154">
                  <c:v>1</c:v>
                </c:pt>
                <c:pt idx="3158">
                  <c:v>1</c:v>
                </c:pt>
                <c:pt idx="3159">
                  <c:v>1</c:v>
                </c:pt>
                <c:pt idx="3162">
                  <c:v>1</c:v>
                </c:pt>
                <c:pt idx="3163">
                  <c:v>1</c:v>
                </c:pt>
                <c:pt idx="3171">
                  <c:v>1</c:v>
                </c:pt>
                <c:pt idx="3173">
                  <c:v>1</c:v>
                </c:pt>
                <c:pt idx="3175">
                  <c:v>2</c:v>
                </c:pt>
                <c:pt idx="3179">
                  <c:v>1</c:v>
                </c:pt>
                <c:pt idx="3182">
                  <c:v>1</c:v>
                </c:pt>
                <c:pt idx="3187">
                  <c:v>1</c:v>
                </c:pt>
                <c:pt idx="3191">
                  <c:v>1</c:v>
                </c:pt>
                <c:pt idx="3192">
                  <c:v>1</c:v>
                </c:pt>
                <c:pt idx="3193">
                  <c:v>1</c:v>
                </c:pt>
                <c:pt idx="3195">
                  <c:v>1</c:v>
                </c:pt>
                <c:pt idx="3197">
                  <c:v>1</c:v>
                </c:pt>
                <c:pt idx="3201">
                  <c:v>1</c:v>
                </c:pt>
                <c:pt idx="3202">
                  <c:v>1</c:v>
                </c:pt>
                <c:pt idx="3205">
                  <c:v>1</c:v>
                </c:pt>
                <c:pt idx="3209">
                  <c:v>2</c:v>
                </c:pt>
                <c:pt idx="3210">
                  <c:v>2</c:v>
                </c:pt>
                <c:pt idx="3215">
                  <c:v>1</c:v>
                </c:pt>
                <c:pt idx="3216">
                  <c:v>1</c:v>
                </c:pt>
                <c:pt idx="3218">
                  <c:v>1</c:v>
                </c:pt>
                <c:pt idx="3238">
                  <c:v>1</c:v>
                </c:pt>
                <c:pt idx="3243">
                  <c:v>1</c:v>
                </c:pt>
                <c:pt idx="3245">
                  <c:v>2</c:v>
                </c:pt>
                <c:pt idx="3249">
                  <c:v>1</c:v>
                </c:pt>
                <c:pt idx="3251">
                  <c:v>1</c:v>
                </c:pt>
                <c:pt idx="3258">
                  <c:v>1</c:v>
                </c:pt>
                <c:pt idx="3261">
                  <c:v>1</c:v>
                </c:pt>
                <c:pt idx="3262">
                  <c:v>1</c:v>
                </c:pt>
                <c:pt idx="3268">
                  <c:v>1</c:v>
                </c:pt>
                <c:pt idx="3270">
                  <c:v>1</c:v>
                </c:pt>
                <c:pt idx="3275">
                  <c:v>1</c:v>
                </c:pt>
                <c:pt idx="3277">
                  <c:v>1</c:v>
                </c:pt>
                <c:pt idx="3278">
                  <c:v>1</c:v>
                </c:pt>
                <c:pt idx="3281">
                  <c:v>1</c:v>
                </c:pt>
                <c:pt idx="3283">
                  <c:v>1</c:v>
                </c:pt>
                <c:pt idx="3284">
                  <c:v>1</c:v>
                </c:pt>
                <c:pt idx="3288">
                  <c:v>1</c:v>
                </c:pt>
                <c:pt idx="3296">
                  <c:v>2</c:v>
                </c:pt>
                <c:pt idx="3297">
                  <c:v>1</c:v>
                </c:pt>
                <c:pt idx="3298">
                  <c:v>1</c:v>
                </c:pt>
                <c:pt idx="3305">
                  <c:v>1</c:v>
                </c:pt>
                <c:pt idx="3308">
                  <c:v>2</c:v>
                </c:pt>
                <c:pt idx="3313">
                  <c:v>1</c:v>
                </c:pt>
                <c:pt idx="3319">
                  <c:v>1</c:v>
                </c:pt>
                <c:pt idx="3321">
                  <c:v>1</c:v>
                </c:pt>
                <c:pt idx="3322">
                  <c:v>1</c:v>
                </c:pt>
                <c:pt idx="3323">
                  <c:v>1</c:v>
                </c:pt>
                <c:pt idx="3325">
                  <c:v>1</c:v>
                </c:pt>
                <c:pt idx="3326">
                  <c:v>1</c:v>
                </c:pt>
                <c:pt idx="3335">
                  <c:v>1</c:v>
                </c:pt>
                <c:pt idx="3338">
                  <c:v>1</c:v>
                </c:pt>
                <c:pt idx="3341">
                  <c:v>1</c:v>
                </c:pt>
                <c:pt idx="3345">
                  <c:v>1</c:v>
                </c:pt>
                <c:pt idx="3356">
                  <c:v>1</c:v>
                </c:pt>
                <c:pt idx="3362">
                  <c:v>1</c:v>
                </c:pt>
                <c:pt idx="3381">
                  <c:v>1</c:v>
                </c:pt>
                <c:pt idx="3382">
                  <c:v>2</c:v>
                </c:pt>
                <c:pt idx="3386">
                  <c:v>1</c:v>
                </c:pt>
                <c:pt idx="3387">
                  <c:v>2</c:v>
                </c:pt>
                <c:pt idx="3389">
                  <c:v>1</c:v>
                </c:pt>
                <c:pt idx="3390">
                  <c:v>1</c:v>
                </c:pt>
                <c:pt idx="3396">
                  <c:v>1</c:v>
                </c:pt>
                <c:pt idx="3397">
                  <c:v>2</c:v>
                </c:pt>
                <c:pt idx="3402">
                  <c:v>1</c:v>
                </c:pt>
                <c:pt idx="3405">
                  <c:v>1</c:v>
                </c:pt>
                <c:pt idx="3413">
                  <c:v>1</c:v>
                </c:pt>
                <c:pt idx="3415">
                  <c:v>1</c:v>
                </c:pt>
                <c:pt idx="3419">
                  <c:v>1</c:v>
                </c:pt>
                <c:pt idx="3421">
                  <c:v>1</c:v>
                </c:pt>
                <c:pt idx="3423">
                  <c:v>2</c:v>
                </c:pt>
                <c:pt idx="3426">
                  <c:v>1</c:v>
                </c:pt>
                <c:pt idx="3433">
                  <c:v>2</c:v>
                </c:pt>
                <c:pt idx="3435">
                  <c:v>2</c:v>
                </c:pt>
                <c:pt idx="3443">
                  <c:v>1</c:v>
                </c:pt>
                <c:pt idx="3444">
                  <c:v>1</c:v>
                </c:pt>
                <c:pt idx="3452">
                  <c:v>1</c:v>
                </c:pt>
                <c:pt idx="3458">
                  <c:v>2</c:v>
                </c:pt>
                <c:pt idx="3461">
                  <c:v>1</c:v>
                </c:pt>
                <c:pt idx="3476">
                  <c:v>1</c:v>
                </c:pt>
                <c:pt idx="3481">
                  <c:v>1</c:v>
                </c:pt>
                <c:pt idx="3482">
                  <c:v>1</c:v>
                </c:pt>
                <c:pt idx="3495">
                  <c:v>1</c:v>
                </c:pt>
                <c:pt idx="3498">
                  <c:v>1</c:v>
                </c:pt>
                <c:pt idx="3499">
                  <c:v>1</c:v>
                </c:pt>
                <c:pt idx="3504">
                  <c:v>1</c:v>
                </c:pt>
                <c:pt idx="3514">
                  <c:v>1</c:v>
                </c:pt>
                <c:pt idx="3518">
                  <c:v>1</c:v>
                </c:pt>
                <c:pt idx="3521">
                  <c:v>1</c:v>
                </c:pt>
                <c:pt idx="3522">
                  <c:v>1</c:v>
                </c:pt>
                <c:pt idx="3524">
                  <c:v>2</c:v>
                </c:pt>
                <c:pt idx="3536">
                  <c:v>1</c:v>
                </c:pt>
                <c:pt idx="3537">
                  <c:v>1</c:v>
                </c:pt>
                <c:pt idx="3541">
                  <c:v>1</c:v>
                </c:pt>
                <c:pt idx="3548">
                  <c:v>1</c:v>
                </c:pt>
                <c:pt idx="3551">
                  <c:v>1</c:v>
                </c:pt>
                <c:pt idx="3552">
                  <c:v>1</c:v>
                </c:pt>
                <c:pt idx="3555">
                  <c:v>2</c:v>
                </c:pt>
                <c:pt idx="3557">
                  <c:v>1</c:v>
                </c:pt>
                <c:pt idx="3561">
                  <c:v>1</c:v>
                </c:pt>
                <c:pt idx="3562">
                  <c:v>1</c:v>
                </c:pt>
                <c:pt idx="3564">
                  <c:v>1</c:v>
                </c:pt>
                <c:pt idx="3565">
                  <c:v>1</c:v>
                </c:pt>
                <c:pt idx="3572">
                  <c:v>1</c:v>
                </c:pt>
                <c:pt idx="3578">
                  <c:v>2</c:v>
                </c:pt>
                <c:pt idx="3585">
                  <c:v>1</c:v>
                </c:pt>
                <c:pt idx="3588">
                  <c:v>1</c:v>
                </c:pt>
                <c:pt idx="3592">
                  <c:v>1</c:v>
                </c:pt>
                <c:pt idx="3594">
                  <c:v>1</c:v>
                </c:pt>
                <c:pt idx="3598">
                  <c:v>1</c:v>
                </c:pt>
                <c:pt idx="3600">
                  <c:v>2</c:v>
                </c:pt>
                <c:pt idx="3602">
                  <c:v>1</c:v>
                </c:pt>
                <c:pt idx="3603">
                  <c:v>1</c:v>
                </c:pt>
                <c:pt idx="3608">
                  <c:v>1</c:v>
                </c:pt>
                <c:pt idx="3612">
                  <c:v>1</c:v>
                </c:pt>
                <c:pt idx="3621">
                  <c:v>1</c:v>
                </c:pt>
                <c:pt idx="3623">
                  <c:v>2</c:v>
                </c:pt>
                <c:pt idx="3627">
                  <c:v>1</c:v>
                </c:pt>
                <c:pt idx="3635">
                  <c:v>1</c:v>
                </c:pt>
                <c:pt idx="3641">
                  <c:v>2</c:v>
                </c:pt>
                <c:pt idx="3645">
                  <c:v>1</c:v>
                </c:pt>
                <c:pt idx="3646">
                  <c:v>1</c:v>
                </c:pt>
                <c:pt idx="3654">
                  <c:v>1</c:v>
                </c:pt>
                <c:pt idx="3660">
                  <c:v>1</c:v>
                </c:pt>
                <c:pt idx="3664">
                  <c:v>1</c:v>
                </c:pt>
                <c:pt idx="3668">
                  <c:v>1</c:v>
                </c:pt>
                <c:pt idx="3670">
                  <c:v>1</c:v>
                </c:pt>
                <c:pt idx="3673">
                  <c:v>1</c:v>
                </c:pt>
                <c:pt idx="3677">
                  <c:v>1</c:v>
                </c:pt>
                <c:pt idx="3681">
                  <c:v>1</c:v>
                </c:pt>
                <c:pt idx="3684">
                  <c:v>1</c:v>
                </c:pt>
                <c:pt idx="3693">
                  <c:v>1</c:v>
                </c:pt>
                <c:pt idx="3695">
                  <c:v>1</c:v>
                </c:pt>
                <c:pt idx="3697">
                  <c:v>2</c:v>
                </c:pt>
                <c:pt idx="3703">
                  <c:v>1</c:v>
                </c:pt>
                <c:pt idx="3719">
                  <c:v>1</c:v>
                </c:pt>
                <c:pt idx="3720">
                  <c:v>1</c:v>
                </c:pt>
                <c:pt idx="3721">
                  <c:v>1</c:v>
                </c:pt>
                <c:pt idx="3723">
                  <c:v>1</c:v>
                </c:pt>
                <c:pt idx="3724">
                  <c:v>1</c:v>
                </c:pt>
                <c:pt idx="3726">
                  <c:v>1</c:v>
                </c:pt>
                <c:pt idx="3728">
                  <c:v>1</c:v>
                </c:pt>
                <c:pt idx="3732">
                  <c:v>1</c:v>
                </c:pt>
                <c:pt idx="3736">
                  <c:v>1</c:v>
                </c:pt>
                <c:pt idx="3738">
                  <c:v>1</c:v>
                </c:pt>
                <c:pt idx="3743">
                  <c:v>1</c:v>
                </c:pt>
                <c:pt idx="3746">
                  <c:v>1</c:v>
                </c:pt>
                <c:pt idx="3752">
                  <c:v>1</c:v>
                </c:pt>
                <c:pt idx="3754">
                  <c:v>2</c:v>
                </c:pt>
                <c:pt idx="3765">
                  <c:v>1</c:v>
                </c:pt>
                <c:pt idx="3766">
                  <c:v>1</c:v>
                </c:pt>
                <c:pt idx="3776">
                  <c:v>1</c:v>
                </c:pt>
                <c:pt idx="3779">
                  <c:v>1</c:v>
                </c:pt>
                <c:pt idx="3784">
                  <c:v>1</c:v>
                </c:pt>
                <c:pt idx="3788">
                  <c:v>1</c:v>
                </c:pt>
                <c:pt idx="3791">
                  <c:v>1</c:v>
                </c:pt>
                <c:pt idx="3794">
                  <c:v>1</c:v>
                </c:pt>
                <c:pt idx="3797">
                  <c:v>2</c:v>
                </c:pt>
                <c:pt idx="3799">
                  <c:v>1</c:v>
                </c:pt>
                <c:pt idx="3800">
                  <c:v>1</c:v>
                </c:pt>
                <c:pt idx="3802">
                  <c:v>1</c:v>
                </c:pt>
                <c:pt idx="3803">
                  <c:v>1</c:v>
                </c:pt>
                <c:pt idx="3804">
                  <c:v>1</c:v>
                </c:pt>
                <c:pt idx="3807">
                  <c:v>1</c:v>
                </c:pt>
                <c:pt idx="3816">
                  <c:v>1</c:v>
                </c:pt>
                <c:pt idx="3819">
                  <c:v>1</c:v>
                </c:pt>
                <c:pt idx="3821">
                  <c:v>1</c:v>
                </c:pt>
                <c:pt idx="3830">
                  <c:v>1</c:v>
                </c:pt>
                <c:pt idx="3832">
                  <c:v>1</c:v>
                </c:pt>
                <c:pt idx="3835">
                  <c:v>1</c:v>
                </c:pt>
                <c:pt idx="3837">
                  <c:v>1</c:v>
                </c:pt>
                <c:pt idx="3841">
                  <c:v>1</c:v>
                </c:pt>
                <c:pt idx="3847">
                  <c:v>1</c:v>
                </c:pt>
                <c:pt idx="3861">
                  <c:v>1</c:v>
                </c:pt>
                <c:pt idx="3862">
                  <c:v>1</c:v>
                </c:pt>
                <c:pt idx="3869">
                  <c:v>1</c:v>
                </c:pt>
                <c:pt idx="3875">
                  <c:v>1</c:v>
                </c:pt>
                <c:pt idx="3876">
                  <c:v>1</c:v>
                </c:pt>
                <c:pt idx="3877">
                  <c:v>1</c:v>
                </c:pt>
                <c:pt idx="3878">
                  <c:v>1</c:v>
                </c:pt>
                <c:pt idx="3880">
                  <c:v>1</c:v>
                </c:pt>
                <c:pt idx="3890">
                  <c:v>1</c:v>
                </c:pt>
                <c:pt idx="3893">
                  <c:v>2</c:v>
                </c:pt>
                <c:pt idx="3894">
                  <c:v>1</c:v>
                </c:pt>
                <c:pt idx="3901">
                  <c:v>3</c:v>
                </c:pt>
                <c:pt idx="3910">
                  <c:v>1</c:v>
                </c:pt>
                <c:pt idx="3913">
                  <c:v>1</c:v>
                </c:pt>
                <c:pt idx="3917">
                  <c:v>1</c:v>
                </c:pt>
                <c:pt idx="3919">
                  <c:v>1</c:v>
                </c:pt>
                <c:pt idx="3924">
                  <c:v>1</c:v>
                </c:pt>
                <c:pt idx="3926">
                  <c:v>1</c:v>
                </c:pt>
                <c:pt idx="3928">
                  <c:v>1</c:v>
                </c:pt>
                <c:pt idx="3949">
                  <c:v>1</c:v>
                </c:pt>
                <c:pt idx="3954">
                  <c:v>1</c:v>
                </c:pt>
                <c:pt idx="3958">
                  <c:v>1</c:v>
                </c:pt>
                <c:pt idx="3966">
                  <c:v>1</c:v>
                </c:pt>
                <c:pt idx="3967">
                  <c:v>1</c:v>
                </c:pt>
                <c:pt idx="3970">
                  <c:v>1</c:v>
                </c:pt>
                <c:pt idx="3971">
                  <c:v>1</c:v>
                </c:pt>
                <c:pt idx="3973">
                  <c:v>1</c:v>
                </c:pt>
                <c:pt idx="3994">
                  <c:v>2</c:v>
                </c:pt>
                <c:pt idx="3997">
                  <c:v>1</c:v>
                </c:pt>
                <c:pt idx="3998">
                  <c:v>1</c:v>
                </c:pt>
                <c:pt idx="4000">
                  <c:v>1</c:v>
                </c:pt>
                <c:pt idx="4004">
                  <c:v>1</c:v>
                </c:pt>
                <c:pt idx="4013">
                  <c:v>1</c:v>
                </c:pt>
                <c:pt idx="4017">
                  <c:v>1</c:v>
                </c:pt>
                <c:pt idx="4019">
                  <c:v>1</c:v>
                </c:pt>
                <c:pt idx="4025">
                  <c:v>2</c:v>
                </c:pt>
                <c:pt idx="4029">
                  <c:v>1</c:v>
                </c:pt>
                <c:pt idx="4030">
                  <c:v>1</c:v>
                </c:pt>
                <c:pt idx="4034">
                  <c:v>1</c:v>
                </c:pt>
                <c:pt idx="4036">
                  <c:v>1</c:v>
                </c:pt>
                <c:pt idx="4041">
                  <c:v>1</c:v>
                </c:pt>
                <c:pt idx="4048">
                  <c:v>1</c:v>
                </c:pt>
                <c:pt idx="4059">
                  <c:v>1</c:v>
                </c:pt>
                <c:pt idx="4060">
                  <c:v>1</c:v>
                </c:pt>
                <c:pt idx="4062">
                  <c:v>1</c:v>
                </c:pt>
                <c:pt idx="4066">
                  <c:v>1</c:v>
                </c:pt>
                <c:pt idx="4067">
                  <c:v>1</c:v>
                </c:pt>
                <c:pt idx="4077">
                  <c:v>1</c:v>
                </c:pt>
                <c:pt idx="4081">
                  <c:v>1</c:v>
                </c:pt>
                <c:pt idx="4089">
                  <c:v>1</c:v>
                </c:pt>
                <c:pt idx="4091">
                  <c:v>2</c:v>
                </c:pt>
                <c:pt idx="4096">
                  <c:v>2</c:v>
                </c:pt>
                <c:pt idx="4097">
                  <c:v>1</c:v>
                </c:pt>
                <c:pt idx="4098">
                  <c:v>1</c:v>
                </c:pt>
                <c:pt idx="4105">
                  <c:v>1</c:v>
                </c:pt>
                <c:pt idx="4117">
                  <c:v>1</c:v>
                </c:pt>
                <c:pt idx="4121">
                  <c:v>1</c:v>
                </c:pt>
                <c:pt idx="4125">
                  <c:v>1</c:v>
                </c:pt>
                <c:pt idx="4130">
                  <c:v>1</c:v>
                </c:pt>
                <c:pt idx="4135">
                  <c:v>1</c:v>
                </c:pt>
                <c:pt idx="4141">
                  <c:v>1</c:v>
                </c:pt>
                <c:pt idx="4142">
                  <c:v>1</c:v>
                </c:pt>
                <c:pt idx="4143">
                  <c:v>1</c:v>
                </c:pt>
                <c:pt idx="4148">
                  <c:v>1</c:v>
                </c:pt>
                <c:pt idx="4151">
                  <c:v>1</c:v>
                </c:pt>
                <c:pt idx="4154">
                  <c:v>1</c:v>
                </c:pt>
                <c:pt idx="4155">
                  <c:v>1</c:v>
                </c:pt>
                <c:pt idx="4160">
                  <c:v>1</c:v>
                </c:pt>
                <c:pt idx="4163">
                  <c:v>1</c:v>
                </c:pt>
                <c:pt idx="4172">
                  <c:v>1</c:v>
                </c:pt>
                <c:pt idx="4175">
                  <c:v>1</c:v>
                </c:pt>
                <c:pt idx="4177">
                  <c:v>1</c:v>
                </c:pt>
                <c:pt idx="4181">
                  <c:v>2</c:v>
                </c:pt>
                <c:pt idx="4183">
                  <c:v>1</c:v>
                </c:pt>
                <c:pt idx="4186">
                  <c:v>1</c:v>
                </c:pt>
                <c:pt idx="4190">
                  <c:v>1</c:v>
                </c:pt>
                <c:pt idx="4193">
                  <c:v>1</c:v>
                </c:pt>
                <c:pt idx="4200">
                  <c:v>1</c:v>
                </c:pt>
                <c:pt idx="4201">
                  <c:v>1</c:v>
                </c:pt>
                <c:pt idx="4202">
                  <c:v>2</c:v>
                </c:pt>
                <c:pt idx="4203">
                  <c:v>1</c:v>
                </c:pt>
                <c:pt idx="4204">
                  <c:v>1</c:v>
                </c:pt>
                <c:pt idx="4210">
                  <c:v>1</c:v>
                </c:pt>
                <c:pt idx="4216">
                  <c:v>1</c:v>
                </c:pt>
                <c:pt idx="4217">
                  <c:v>1</c:v>
                </c:pt>
                <c:pt idx="4219">
                  <c:v>1</c:v>
                </c:pt>
                <c:pt idx="4220">
                  <c:v>1</c:v>
                </c:pt>
                <c:pt idx="4224">
                  <c:v>1</c:v>
                </c:pt>
                <c:pt idx="4225">
                  <c:v>2</c:v>
                </c:pt>
                <c:pt idx="4227">
                  <c:v>1</c:v>
                </c:pt>
                <c:pt idx="4229">
                  <c:v>1</c:v>
                </c:pt>
                <c:pt idx="4243">
                  <c:v>1</c:v>
                </c:pt>
                <c:pt idx="4253">
                  <c:v>1</c:v>
                </c:pt>
                <c:pt idx="4257">
                  <c:v>1</c:v>
                </c:pt>
                <c:pt idx="4262">
                  <c:v>1</c:v>
                </c:pt>
                <c:pt idx="4264">
                  <c:v>1</c:v>
                </c:pt>
                <c:pt idx="4270">
                  <c:v>1</c:v>
                </c:pt>
                <c:pt idx="4276">
                  <c:v>1</c:v>
                </c:pt>
                <c:pt idx="4279">
                  <c:v>1</c:v>
                </c:pt>
                <c:pt idx="4281">
                  <c:v>1</c:v>
                </c:pt>
                <c:pt idx="4284">
                  <c:v>1</c:v>
                </c:pt>
                <c:pt idx="4288">
                  <c:v>1</c:v>
                </c:pt>
                <c:pt idx="4294">
                  <c:v>1</c:v>
                </c:pt>
                <c:pt idx="4295">
                  <c:v>1</c:v>
                </c:pt>
                <c:pt idx="4297">
                  <c:v>1</c:v>
                </c:pt>
                <c:pt idx="4301">
                  <c:v>1</c:v>
                </c:pt>
                <c:pt idx="4302">
                  <c:v>1</c:v>
                </c:pt>
                <c:pt idx="4303">
                  <c:v>1</c:v>
                </c:pt>
                <c:pt idx="4308">
                  <c:v>1</c:v>
                </c:pt>
                <c:pt idx="4309">
                  <c:v>1</c:v>
                </c:pt>
                <c:pt idx="4311">
                  <c:v>1</c:v>
                </c:pt>
                <c:pt idx="4315">
                  <c:v>1</c:v>
                </c:pt>
                <c:pt idx="4318">
                  <c:v>1</c:v>
                </c:pt>
                <c:pt idx="4332">
                  <c:v>1</c:v>
                </c:pt>
                <c:pt idx="4334">
                  <c:v>1</c:v>
                </c:pt>
                <c:pt idx="4335">
                  <c:v>1</c:v>
                </c:pt>
                <c:pt idx="4338">
                  <c:v>1</c:v>
                </c:pt>
                <c:pt idx="4340">
                  <c:v>1</c:v>
                </c:pt>
                <c:pt idx="4346">
                  <c:v>1</c:v>
                </c:pt>
                <c:pt idx="4347">
                  <c:v>1</c:v>
                </c:pt>
                <c:pt idx="4349">
                  <c:v>1</c:v>
                </c:pt>
                <c:pt idx="4362">
                  <c:v>1</c:v>
                </c:pt>
                <c:pt idx="4364">
                  <c:v>1</c:v>
                </c:pt>
                <c:pt idx="4373">
                  <c:v>1</c:v>
                </c:pt>
                <c:pt idx="4379">
                  <c:v>1</c:v>
                </c:pt>
                <c:pt idx="4381">
                  <c:v>1</c:v>
                </c:pt>
                <c:pt idx="4387">
                  <c:v>2</c:v>
                </c:pt>
                <c:pt idx="4388">
                  <c:v>1</c:v>
                </c:pt>
                <c:pt idx="4400">
                  <c:v>1</c:v>
                </c:pt>
                <c:pt idx="4401">
                  <c:v>1</c:v>
                </c:pt>
                <c:pt idx="4403">
                  <c:v>1</c:v>
                </c:pt>
                <c:pt idx="4409">
                  <c:v>2</c:v>
                </c:pt>
                <c:pt idx="4416">
                  <c:v>1</c:v>
                </c:pt>
                <c:pt idx="4424">
                  <c:v>1</c:v>
                </c:pt>
                <c:pt idx="4437">
                  <c:v>1</c:v>
                </c:pt>
                <c:pt idx="4438">
                  <c:v>1</c:v>
                </c:pt>
                <c:pt idx="4440">
                  <c:v>1</c:v>
                </c:pt>
                <c:pt idx="4443">
                  <c:v>1</c:v>
                </c:pt>
                <c:pt idx="4444">
                  <c:v>1</c:v>
                </c:pt>
                <c:pt idx="4445">
                  <c:v>1</c:v>
                </c:pt>
                <c:pt idx="4448">
                  <c:v>1</c:v>
                </c:pt>
                <c:pt idx="4456">
                  <c:v>1</c:v>
                </c:pt>
                <c:pt idx="4463">
                  <c:v>1</c:v>
                </c:pt>
                <c:pt idx="4467">
                  <c:v>1</c:v>
                </c:pt>
                <c:pt idx="4481">
                  <c:v>1</c:v>
                </c:pt>
                <c:pt idx="4482">
                  <c:v>1</c:v>
                </c:pt>
                <c:pt idx="4484">
                  <c:v>1</c:v>
                </c:pt>
                <c:pt idx="4489">
                  <c:v>1</c:v>
                </c:pt>
                <c:pt idx="4491">
                  <c:v>1</c:v>
                </c:pt>
                <c:pt idx="4497">
                  <c:v>1</c:v>
                </c:pt>
                <c:pt idx="4501">
                  <c:v>1</c:v>
                </c:pt>
                <c:pt idx="4505">
                  <c:v>1</c:v>
                </c:pt>
                <c:pt idx="4508">
                  <c:v>1</c:v>
                </c:pt>
                <c:pt idx="4512">
                  <c:v>1</c:v>
                </c:pt>
                <c:pt idx="4514">
                  <c:v>2</c:v>
                </c:pt>
                <c:pt idx="4515">
                  <c:v>1</c:v>
                </c:pt>
                <c:pt idx="4516">
                  <c:v>1</c:v>
                </c:pt>
                <c:pt idx="4521">
                  <c:v>1</c:v>
                </c:pt>
                <c:pt idx="4523">
                  <c:v>1</c:v>
                </c:pt>
                <c:pt idx="4526">
                  <c:v>1</c:v>
                </c:pt>
                <c:pt idx="4529">
                  <c:v>1</c:v>
                </c:pt>
                <c:pt idx="4537">
                  <c:v>1</c:v>
                </c:pt>
                <c:pt idx="4538">
                  <c:v>1</c:v>
                </c:pt>
                <c:pt idx="4543">
                  <c:v>1</c:v>
                </c:pt>
                <c:pt idx="4545">
                  <c:v>1</c:v>
                </c:pt>
                <c:pt idx="4550">
                  <c:v>1</c:v>
                </c:pt>
                <c:pt idx="4557">
                  <c:v>1</c:v>
                </c:pt>
                <c:pt idx="4565">
                  <c:v>1</c:v>
                </c:pt>
                <c:pt idx="4573">
                  <c:v>1</c:v>
                </c:pt>
                <c:pt idx="4574">
                  <c:v>1</c:v>
                </c:pt>
                <c:pt idx="4582">
                  <c:v>2</c:v>
                </c:pt>
                <c:pt idx="4584">
                  <c:v>1</c:v>
                </c:pt>
                <c:pt idx="4585">
                  <c:v>1</c:v>
                </c:pt>
                <c:pt idx="4586">
                  <c:v>2</c:v>
                </c:pt>
                <c:pt idx="4590">
                  <c:v>1</c:v>
                </c:pt>
                <c:pt idx="4592">
                  <c:v>1</c:v>
                </c:pt>
                <c:pt idx="4594">
                  <c:v>1</c:v>
                </c:pt>
                <c:pt idx="4596">
                  <c:v>1</c:v>
                </c:pt>
                <c:pt idx="4606">
                  <c:v>1</c:v>
                </c:pt>
                <c:pt idx="4617">
                  <c:v>1</c:v>
                </c:pt>
                <c:pt idx="4619">
                  <c:v>1</c:v>
                </c:pt>
                <c:pt idx="4620">
                  <c:v>1</c:v>
                </c:pt>
                <c:pt idx="4621">
                  <c:v>1</c:v>
                </c:pt>
                <c:pt idx="4625">
                  <c:v>1</c:v>
                </c:pt>
                <c:pt idx="4626">
                  <c:v>1</c:v>
                </c:pt>
                <c:pt idx="4630">
                  <c:v>1</c:v>
                </c:pt>
                <c:pt idx="4633">
                  <c:v>1</c:v>
                </c:pt>
                <c:pt idx="4636">
                  <c:v>1</c:v>
                </c:pt>
                <c:pt idx="4639">
                  <c:v>1</c:v>
                </c:pt>
                <c:pt idx="4641">
                  <c:v>1</c:v>
                </c:pt>
                <c:pt idx="4644">
                  <c:v>1</c:v>
                </c:pt>
                <c:pt idx="4645">
                  <c:v>1</c:v>
                </c:pt>
                <c:pt idx="4648">
                  <c:v>1</c:v>
                </c:pt>
                <c:pt idx="4653">
                  <c:v>1</c:v>
                </c:pt>
                <c:pt idx="4654">
                  <c:v>1</c:v>
                </c:pt>
                <c:pt idx="4663">
                  <c:v>1</c:v>
                </c:pt>
                <c:pt idx="4665">
                  <c:v>1</c:v>
                </c:pt>
                <c:pt idx="4668">
                  <c:v>1</c:v>
                </c:pt>
                <c:pt idx="4673">
                  <c:v>1</c:v>
                </c:pt>
                <c:pt idx="4674">
                  <c:v>1</c:v>
                </c:pt>
                <c:pt idx="4683">
                  <c:v>1</c:v>
                </c:pt>
                <c:pt idx="4699">
                  <c:v>1</c:v>
                </c:pt>
                <c:pt idx="4703">
                  <c:v>1</c:v>
                </c:pt>
                <c:pt idx="4709">
                  <c:v>1</c:v>
                </c:pt>
                <c:pt idx="4714">
                  <c:v>1</c:v>
                </c:pt>
                <c:pt idx="4723">
                  <c:v>1</c:v>
                </c:pt>
                <c:pt idx="4726">
                  <c:v>1</c:v>
                </c:pt>
                <c:pt idx="4729">
                  <c:v>1</c:v>
                </c:pt>
                <c:pt idx="4743">
                  <c:v>1</c:v>
                </c:pt>
                <c:pt idx="4760">
                  <c:v>1</c:v>
                </c:pt>
                <c:pt idx="4764">
                  <c:v>1</c:v>
                </c:pt>
                <c:pt idx="4769">
                  <c:v>1</c:v>
                </c:pt>
                <c:pt idx="4770">
                  <c:v>1</c:v>
                </c:pt>
                <c:pt idx="4771">
                  <c:v>1</c:v>
                </c:pt>
                <c:pt idx="4780">
                  <c:v>1</c:v>
                </c:pt>
                <c:pt idx="4783">
                  <c:v>1</c:v>
                </c:pt>
                <c:pt idx="4790">
                  <c:v>1</c:v>
                </c:pt>
                <c:pt idx="4793">
                  <c:v>2</c:v>
                </c:pt>
                <c:pt idx="4798">
                  <c:v>1</c:v>
                </c:pt>
                <c:pt idx="4804">
                  <c:v>1</c:v>
                </c:pt>
                <c:pt idx="4817">
                  <c:v>1</c:v>
                </c:pt>
                <c:pt idx="4818">
                  <c:v>1</c:v>
                </c:pt>
                <c:pt idx="4825">
                  <c:v>1</c:v>
                </c:pt>
                <c:pt idx="4829">
                  <c:v>1</c:v>
                </c:pt>
                <c:pt idx="4830">
                  <c:v>1</c:v>
                </c:pt>
                <c:pt idx="4831">
                  <c:v>1</c:v>
                </c:pt>
                <c:pt idx="4838">
                  <c:v>1</c:v>
                </c:pt>
                <c:pt idx="4840">
                  <c:v>1</c:v>
                </c:pt>
                <c:pt idx="4841">
                  <c:v>1</c:v>
                </c:pt>
                <c:pt idx="4850">
                  <c:v>1</c:v>
                </c:pt>
                <c:pt idx="4851">
                  <c:v>1</c:v>
                </c:pt>
                <c:pt idx="4852">
                  <c:v>1</c:v>
                </c:pt>
                <c:pt idx="4853">
                  <c:v>1</c:v>
                </c:pt>
                <c:pt idx="4854">
                  <c:v>1</c:v>
                </c:pt>
                <c:pt idx="4857">
                  <c:v>1</c:v>
                </c:pt>
                <c:pt idx="4858">
                  <c:v>1</c:v>
                </c:pt>
                <c:pt idx="4859">
                  <c:v>1</c:v>
                </c:pt>
                <c:pt idx="4861">
                  <c:v>1</c:v>
                </c:pt>
                <c:pt idx="4862">
                  <c:v>1</c:v>
                </c:pt>
                <c:pt idx="4866">
                  <c:v>1</c:v>
                </c:pt>
                <c:pt idx="4868">
                  <c:v>1</c:v>
                </c:pt>
                <c:pt idx="4872">
                  <c:v>1</c:v>
                </c:pt>
                <c:pt idx="4875">
                  <c:v>1</c:v>
                </c:pt>
                <c:pt idx="4877">
                  <c:v>2</c:v>
                </c:pt>
                <c:pt idx="4884">
                  <c:v>1</c:v>
                </c:pt>
                <c:pt idx="4892">
                  <c:v>1</c:v>
                </c:pt>
                <c:pt idx="4905">
                  <c:v>1</c:v>
                </c:pt>
                <c:pt idx="4909">
                  <c:v>1</c:v>
                </c:pt>
                <c:pt idx="4910">
                  <c:v>1</c:v>
                </c:pt>
                <c:pt idx="4920">
                  <c:v>1</c:v>
                </c:pt>
                <c:pt idx="4930">
                  <c:v>1</c:v>
                </c:pt>
                <c:pt idx="4931">
                  <c:v>1</c:v>
                </c:pt>
                <c:pt idx="4935">
                  <c:v>1</c:v>
                </c:pt>
                <c:pt idx="4936">
                  <c:v>1</c:v>
                </c:pt>
                <c:pt idx="4944">
                  <c:v>1</c:v>
                </c:pt>
                <c:pt idx="4954">
                  <c:v>1</c:v>
                </c:pt>
                <c:pt idx="4960">
                  <c:v>1</c:v>
                </c:pt>
                <c:pt idx="4966">
                  <c:v>1</c:v>
                </c:pt>
                <c:pt idx="4968">
                  <c:v>1</c:v>
                </c:pt>
                <c:pt idx="4972">
                  <c:v>1</c:v>
                </c:pt>
                <c:pt idx="4975">
                  <c:v>1</c:v>
                </c:pt>
                <c:pt idx="4983">
                  <c:v>1</c:v>
                </c:pt>
                <c:pt idx="4985">
                  <c:v>1</c:v>
                </c:pt>
                <c:pt idx="4986">
                  <c:v>1</c:v>
                </c:pt>
                <c:pt idx="4993">
                  <c:v>1</c:v>
                </c:pt>
                <c:pt idx="4997">
                  <c:v>1</c:v>
                </c:pt>
                <c:pt idx="5015">
                  <c:v>1</c:v>
                </c:pt>
                <c:pt idx="5021">
                  <c:v>1</c:v>
                </c:pt>
                <c:pt idx="5025">
                  <c:v>1</c:v>
                </c:pt>
                <c:pt idx="5029">
                  <c:v>1</c:v>
                </c:pt>
                <c:pt idx="5032">
                  <c:v>1</c:v>
                </c:pt>
                <c:pt idx="5033">
                  <c:v>1</c:v>
                </c:pt>
                <c:pt idx="5036">
                  <c:v>1</c:v>
                </c:pt>
                <c:pt idx="5059">
                  <c:v>1</c:v>
                </c:pt>
                <c:pt idx="5060">
                  <c:v>1</c:v>
                </c:pt>
                <c:pt idx="5063">
                  <c:v>1</c:v>
                </c:pt>
                <c:pt idx="5064">
                  <c:v>2</c:v>
                </c:pt>
                <c:pt idx="5068">
                  <c:v>1</c:v>
                </c:pt>
                <c:pt idx="5074">
                  <c:v>1</c:v>
                </c:pt>
                <c:pt idx="5077">
                  <c:v>1</c:v>
                </c:pt>
                <c:pt idx="5079">
                  <c:v>1</c:v>
                </c:pt>
                <c:pt idx="5080">
                  <c:v>1</c:v>
                </c:pt>
                <c:pt idx="5085">
                  <c:v>1</c:v>
                </c:pt>
                <c:pt idx="5091">
                  <c:v>1</c:v>
                </c:pt>
                <c:pt idx="5093">
                  <c:v>1</c:v>
                </c:pt>
                <c:pt idx="5094">
                  <c:v>1</c:v>
                </c:pt>
                <c:pt idx="5096">
                  <c:v>1</c:v>
                </c:pt>
                <c:pt idx="5097">
                  <c:v>1</c:v>
                </c:pt>
                <c:pt idx="5101">
                  <c:v>1</c:v>
                </c:pt>
                <c:pt idx="5103">
                  <c:v>1</c:v>
                </c:pt>
                <c:pt idx="5105">
                  <c:v>2</c:v>
                </c:pt>
                <c:pt idx="5108">
                  <c:v>1</c:v>
                </c:pt>
                <c:pt idx="5109">
                  <c:v>1</c:v>
                </c:pt>
                <c:pt idx="5110">
                  <c:v>2</c:v>
                </c:pt>
                <c:pt idx="5112">
                  <c:v>1</c:v>
                </c:pt>
                <c:pt idx="5118">
                  <c:v>1</c:v>
                </c:pt>
                <c:pt idx="5120">
                  <c:v>2</c:v>
                </c:pt>
                <c:pt idx="5124">
                  <c:v>1</c:v>
                </c:pt>
                <c:pt idx="5128">
                  <c:v>1</c:v>
                </c:pt>
                <c:pt idx="5140">
                  <c:v>2</c:v>
                </c:pt>
                <c:pt idx="5143">
                  <c:v>1</c:v>
                </c:pt>
                <c:pt idx="5150">
                  <c:v>1</c:v>
                </c:pt>
                <c:pt idx="5157">
                  <c:v>1</c:v>
                </c:pt>
                <c:pt idx="5160">
                  <c:v>1</c:v>
                </c:pt>
                <c:pt idx="5162">
                  <c:v>1</c:v>
                </c:pt>
                <c:pt idx="5169">
                  <c:v>1</c:v>
                </c:pt>
                <c:pt idx="5174">
                  <c:v>1</c:v>
                </c:pt>
                <c:pt idx="5182">
                  <c:v>1</c:v>
                </c:pt>
                <c:pt idx="5185">
                  <c:v>1</c:v>
                </c:pt>
                <c:pt idx="5191">
                  <c:v>1</c:v>
                </c:pt>
                <c:pt idx="5199">
                  <c:v>1</c:v>
                </c:pt>
                <c:pt idx="5202">
                  <c:v>2</c:v>
                </c:pt>
                <c:pt idx="5208">
                  <c:v>1</c:v>
                </c:pt>
                <c:pt idx="5217">
                  <c:v>1</c:v>
                </c:pt>
                <c:pt idx="5219">
                  <c:v>2</c:v>
                </c:pt>
                <c:pt idx="5220">
                  <c:v>1</c:v>
                </c:pt>
                <c:pt idx="5225">
                  <c:v>1</c:v>
                </c:pt>
                <c:pt idx="5231">
                  <c:v>1</c:v>
                </c:pt>
                <c:pt idx="5240">
                  <c:v>2</c:v>
                </c:pt>
                <c:pt idx="5245">
                  <c:v>1</c:v>
                </c:pt>
                <c:pt idx="5247">
                  <c:v>1</c:v>
                </c:pt>
                <c:pt idx="5248">
                  <c:v>1</c:v>
                </c:pt>
                <c:pt idx="5253">
                  <c:v>1</c:v>
                </c:pt>
                <c:pt idx="5257">
                  <c:v>1</c:v>
                </c:pt>
                <c:pt idx="5258">
                  <c:v>1</c:v>
                </c:pt>
                <c:pt idx="5260">
                  <c:v>1</c:v>
                </c:pt>
                <c:pt idx="5261">
                  <c:v>1</c:v>
                </c:pt>
                <c:pt idx="5264">
                  <c:v>1</c:v>
                </c:pt>
                <c:pt idx="5269">
                  <c:v>1</c:v>
                </c:pt>
                <c:pt idx="5274">
                  <c:v>1</c:v>
                </c:pt>
                <c:pt idx="5278">
                  <c:v>1</c:v>
                </c:pt>
                <c:pt idx="5279">
                  <c:v>1</c:v>
                </c:pt>
                <c:pt idx="5284">
                  <c:v>1</c:v>
                </c:pt>
                <c:pt idx="5285">
                  <c:v>1</c:v>
                </c:pt>
                <c:pt idx="5294">
                  <c:v>1</c:v>
                </c:pt>
                <c:pt idx="5300">
                  <c:v>1</c:v>
                </c:pt>
                <c:pt idx="5301">
                  <c:v>1</c:v>
                </c:pt>
                <c:pt idx="5307">
                  <c:v>1</c:v>
                </c:pt>
                <c:pt idx="5308">
                  <c:v>2</c:v>
                </c:pt>
                <c:pt idx="5309">
                  <c:v>2</c:v>
                </c:pt>
                <c:pt idx="5310">
                  <c:v>1</c:v>
                </c:pt>
                <c:pt idx="5311">
                  <c:v>1</c:v>
                </c:pt>
                <c:pt idx="5312">
                  <c:v>1</c:v>
                </c:pt>
                <c:pt idx="5314">
                  <c:v>1</c:v>
                </c:pt>
                <c:pt idx="5317">
                  <c:v>1</c:v>
                </c:pt>
                <c:pt idx="5321">
                  <c:v>1</c:v>
                </c:pt>
                <c:pt idx="5341">
                  <c:v>1</c:v>
                </c:pt>
                <c:pt idx="5345">
                  <c:v>1</c:v>
                </c:pt>
                <c:pt idx="5347">
                  <c:v>1</c:v>
                </c:pt>
                <c:pt idx="5349">
                  <c:v>1</c:v>
                </c:pt>
                <c:pt idx="5356">
                  <c:v>2</c:v>
                </c:pt>
                <c:pt idx="5359">
                  <c:v>1</c:v>
                </c:pt>
                <c:pt idx="5363">
                  <c:v>1</c:v>
                </c:pt>
                <c:pt idx="5368">
                  <c:v>1</c:v>
                </c:pt>
                <c:pt idx="5370">
                  <c:v>1</c:v>
                </c:pt>
                <c:pt idx="5371">
                  <c:v>1</c:v>
                </c:pt>
                <c:pt idx="5379">
                  <c:v>1</c:v>
                </c:pt>
                <c:pt idx="5385">
                  <c:v>1</c:v>
                </c:pt>
                <c:pt idx="5386">
                  <c:v>2</c:v>
                </c:pt>
                <c:pt idx="5391">
                  <c:v>2</c:v>
                </c:pt>
                <c:pt idx="5393">
                  <c:v>1</c:v>
                </c:pt>
                <c:pt idx="5397">
                  <c:v>1</c:v>
                </c:pt>
                <c:pt idx="5401">
                  <c:v>1</c:v>
                </c:pt>
                <c:pt idx="5405">
                  <c:v>1</c:v>
                </c:pt>
                <c:pt idx="5406">
                  <c:v>1</c:v>
                </c:pt>
                <c:pt idx="5410">
                  <c:v>1</c:v>
                </c:pt>
                <c:pt idx="5417">
                  <c:v>1</c:v>
                </c:pt>
                <c:pt idx="5420">
                  <c:v>1</c:v>
                </c:pt>
                <c:pt idx="5421">
                  <c:v>1</c:v>
                </c:pt>
                <c:pt idx="5422">
                  <c:v>2</c:v>
                </c:pt>
                <c:pt idx="5424">
                  <c:v>1</c:v>
                </c:pt>
                <c:pt idx="5430">
                  <c:v>1</c:v>
                </c:pt>
                <c:pt idx="5436">
                  <c:v>1</c:v>
                </c:pt>
                <c:pt idx="5438">
                  <c:v>1</c:v>
                </c:pt>
                <c:pt idx="5439">
                  <c:v>1</c:v>
                </c:pt>
                <c:pt idx="5440">
                  <c:v>1</c:v>
                </c:pt>
                <c:pt idx="5450">
                  <c:v>1</c:v>
                </c:pt>
                <c:pt idx="5457">
                  <c:v>1</c:v>
                </c:pt>
                <c:pt idx="5460">
                  <c:v>1</c:v>
                </c:pt>
                <c:pt idx="5465">
                  <c:v>1</c:v>
                </c:pt>
                <c:pt idx="5471">
                  <c:v>1</c:v>
                </c:pt>
                <c:pt idx="5472">
                  <c:v>1</c:v>
                </c:pt>
                <c:pt idx="5477">
                  <c:v>1</c:v>
                </c:pt>
                <c:pt idx="5480">
                  <c:v>1</c:v>
                </c:pt>
                <c:pt idx="5487">
                  <c:v>1</c:v>
                </c:pt>
                <c:pt idx="5492">
                  <c:v>1</c:v>
                </c:pt>
                <c:pt idx="5493">
                  <c:v>1</c:v>
                </c:pt>
                <c:pt idx="5495">
                  <c:v>1</c:v>
                </c:pt>
                <c:pt idx="5496">
                  <c:v>1</c:v>
                </c:pt>
                <c:pt idx="5498">
                  <c:v>1</c:v>
                </c:pt>
                <c:pt idx="5499">
                  <c:v>1</c:v>
                </c:pt>
                <c:pt idx="5500">
                  <c:v>1</c:v>
                </c:pt>
                <c:pt idx="5504">
                  <c:v>1</c:v>
                </c:pt>
                <c:pt idx="5507">
                  <c:v>1</c:v>
                </c:pt>
                <c:pt idx="5508">
                  <c:v>1</c:v>
                </c:pt>
                <c:pt idx="5511">
                  <c:v>1</c:v>
                </c:pt>
                <c:pt idx="5513">
                  <c:v>1</c:v>
                </c:pt>
                <c:pt idx="5517">
                  <c:v>1</c:v>
                </c:pt>
                <c:pt idx="5521">
                  <c:v>2</c:v>
                </c:pt>
                <c:pt idx="5525">
                  <c:v>2</c:v>
                </c:pt>
                <c:pt idx="5527">
                  <c:v>1</c:v>
                </c:pt>
                <c:pt idx="5529">
                  <c:v>1</c:v>
                </c:pt>
                <c:pt idx="5541">
                  <c:v>1</c:v>
                </c:pt>
                <c:pt idx="5542">
                  <c:v>1</c:v>
                </c:pt>
                <c:pt idx="5544">
                  <c:v>1</c:v>
                </c:pt>
                <c:pt idx="5546">
                  <c:v>1</c:v>
                </c:pt>
                <c:pt idx="5548">
                  <c:v>1</c:v>
                </c:pt>
              </c:numCache>
            </c:numRef>
          </c:val>
          <c:extLst>
            <c:ext xmlns:c16="http://schemas.microsoft.com/office/drawing/2014/chart" uri="{C3380CC4-5D6E-409C-BE32-E72D297353CC}">
              <c16:uniqueId val="{0000000B-4E9B-44A9-A86B-27627A9F9D12}"/>
            </c:ext>
          </c:extLst>
        </c:ser>
        <c:ser>
          <c:idx val="12"/>
          <c:order val="12"/>
          <c:tx>
            <c:strRef>
              <c:f>'Day Wise &amp; Month Wise Data'!$N$3:$N$6</c:f>
              <c:strCache>
                <c:ptCount val="1"/>
                <c:pt idx="0">
                  <c:v>Dec</c:v>
                </c:pt>
              </c:strCache>
            </c:strRef>
          </c:tx>
          <c:spPr>
            <a:noFill/>
            <a:ln w="9525" cap="flat" cmpd="sng" algn="ctr">
              <a:solidFill>
                <a:schemeClr val="accent1">
                  <a:lumMod val="80000"/>
                  <a:lumOff val="20000"/>
                </a:schemeClr>
              </a:solidFill>
              <a:miter lim="800000"/>
            </a:ln>
            <a:effectLst>
              <a:glow rad="63500">
                <a:schemeClr val="accent1">
                  <a:lumMod val="80000"/>
                  <a:lumOff val="20000"/>
                  <a:satMod val="175000"/>
                  <a:alpha val="25000"/>
                </a:schemeClr>
              </a:glow>
            </a:effectLst>
          </c:spPr>
          <c:invertIfNegative val="0"/>
          <c:cat>
            <c:strRef>
              <c:f>'Day Wise &amp; Month Wise Data'!$A$7:$A$71094</c:f>
              <c:strCache>
                <c:ptCount val="5551"/>
                <c:pt idx="0">
                  <c:v>Michael Smith</c:v>
                </c:pt>
                <c:pt idx="1">
                  <c:v>David Smith</c:v>
                </c:pt>
                <c:pt idx="2">
                  <c:v>David Johnson</c:v>
                </c:pt>
                <c:pt idx="3">
                  <c:v>Michael Johnson</c:v>
                </c:pt>
                <c:pt idx="4">
                  <c:v>James Smith</c:v>
                </c:pt>
                <c:pt idx="5">
                  <c:v>Jennifer Smith</c:v>
                </c:pt>
                <c:pt idx="6">
                  <c:v>Michael Williams</c:v>
                </c:pt>
                <c:pt idx="7">
                  <c:v>Robert Smith</c:v>
                </c:pt>
                <c:pt idx="8">
                  <c:v>John Smith</c:v>
                </c:pt>
                <c:pt idx="9">
                  <c:v>Michael Miller</c:v>
                </c:pt>
                <c:pt idx="10">
                  <c:v>James Johnson</c:v>
                </c:pt>
                <c:pt idx="11">
                  <c:v>John Williams</c:v>
                </c:pt>
                <c:pt idx="12">
                  <c:v>Christopher Smith</c:v>
                </c:pt>
                <c:pt idx="13">
                  <c:v>William Smith</c:v>
                </c:pt>
                <c:pt idx="14">
                  <c:v>Michael Davis</c:v>
                </c:pt>
                <c:pt idx="15">
                  <c:v>Jennifer Johnson</c:v>
                </c:pt>
                <c:pt idx="16">
                  <c:v>Christopher Jones</c:v>
                </c:pt>
                <c:pt idx="17">
                  <c:v>Christopher Johnson</c:v>
                </c:pt>
                <c:pt idx="18">
                  <c:v>Robert Johnson</c:v>
                </c:pt>
                <c:pt idx="19">
                  <c:v>Michael Brown</c:v>
                </c:pt>
                <c:pt idx="20">
                  <c:v>Michael Jones</c:v>
                </c:pt>
                <c:pt idx="21">
                  <c:v>James Williams</c:v>
                </c:pt>
                <c:pt idx="22">
                  <c:v>Kevin Smith</c:v>
                </c:pt>
                <c:pt idx="23">
                  <c:v>Jessica Johnson</c:v>
                </c:pt>
                <c:pt idx="24">
                  <c:v>Jessica Smith</c:v>
                </c:pt>
                <c:pt idx="25">
                  <c:v>Jennifer Williams</c:v>
                </c:pt>
                <c:pt idx="26">
                  <c:v>Christopher Davis</c:v>
                </c:pt>
                <c:pt idx="27">
                  <c:v>Daniel Williams</c:v>
                </c:pt>
                <c:pt idx="28">
                  <c:v>Robert Williams</c:v>
                </c:pt>
                <c:pt idx="29">
                  <c:v>John Jones</c:v>
                </c:pt>
                <c:pt idx="30">
                  <c:v>Daniel Johnson</c:v>
                </c:pt>
                <c:pt idx="31">
                  <c:v>Stephanie Johnson</c:v>
                </c:pt>
                <c:pt idx="32">
                  <c:v>Richard Smith</c:v>
                </c:pt>
                <c:pt idx="33">
                  <c:v>Michael Allen</c:v>
                </c:pt>
                <c:pt idx="34">
                  <c:v>James Brown</c:v>
                </c:pt>
                <c:pt idx="35">
                  <c:v>John Johnson</c:v>
                </c:pt>
                <c:pt idx="36">
                  <c:v>Joseph Smith</c:v>
                </c:pt>
                <c:pt idx="37">
                  <c:v>Jennifer Brown</c:v>
                </c:pt>
                <c:pt idx="38">
                  <c:v>Jennifer Jones</c:v>
                </c:pt>
                <c:pt idx="39">
                  <c:v>Daniel Smith</c:v>
                </c:pt>
                <c:pt idx="40">
                  <c:v>Christopher Brown</c:v>
                </c:pt>
                <c:pt idx="41">
                  <c:v>Christopher Miller</c:v>
                </c:pt>
                <c:pt idx="42">
                  <c:v>Anthony Smith</c:v>
                </c:pt>
                <c:pt idx="43">
                  <c:v>Richard Brown</c:v>
                </c:pt>
                <c:pt idx="44">
                  <c:v>Matthew Williams</c:v>
                </c:pt>
                <c:pt idx="45">
                  <c:v>Michael Martinez</c:v>
                </c:pt>
                <c:pt idx="46">
                  <c:v>Michael Garcia</c:v>
                </c:pt>
                <c:pt idx="47">
                  <c:v>Lisa Smith</c:v>
                </c:pt>
                <c:pt idx="48">
                  <c:v>Jennifer Miller</c:v>
                </c:pt>
                <c:pt idx="49">
                  <c:v>David Miller</c:v>
                </c:pt>
                <c:pt idx="50">
                  <c:v>Robert Thompson</c:v>
                </c:pt>
                <c:pt idx="51">
                  <c:v>Matthew Davis</c:v>
                </c:pt>
                <c:pt idx="52">
                  <c:v>Matthew Smith</c:v>
                </c:pt>
                <c:pt idx="53">
                  <c:v>Michael Rodriguez</c:v>
                </c:pt>
                <c:pt idx="54">
                  <c:v>Joseph Williams</c:v>
                </c:pt>
                <c:pt idx="55">
                  <c:v>David Williams</c:v>
                </c:pt>
                <c:pt idx="56">
                  <c:v>Brian Smith</c:v>
                </c:pt>
                <c:pt idx="57">
                  <c:v>Amanda Johnson</c:v>
                </c:pt>
                <c:pt idx="58">
                  <c:v>Stephanie Smith</c:v>
                </c:pt>
                <c:pt idx="59">
                  <c:v>Steven Smith</c:v>
                </c:pt>
                <c:pt idx="60">
                  <c:v>Robert Miller</c:v>
                </c:pt>
                <c:pt idx="61">
                  <c:v>Robert Jones</c:v>
                </c:pt>
                <c:pt idx="62">
                  <c:v>Mark Johnson</c:v>
                </c:pt>
                <c:pt idx="63">
                  <c:v>Michael Hernandez</c:v>
                </c:pt>
                <c:pt idx="64">
                  <c:v>Mark Williams</c:v>
                </c:pt>
                <c:pt idx="65">
                  <c:v>Kimberly Smith</c:v>
                </c:pt>
                <c:pt idx="66">
                  <c:v>Jessica Brown</c:v>
                </c:pt>
                <c:pt idx="67">
                  <c:v>Jason Smith</c:v>
                </c:pt>
                <c:pt idx="68">
                  <c:v>James Miller</c:v>
                </c:pt>
                <c:pt idx="69">
                  <c:v>Joseph Johnson</c:v>
                </c:pt>
                <c:pt idx="70">
                  <c:v>Daniel Brown</c:v>
                </c:pt>
                <c:pt idx="71">
                  <c:v>David Jones</c:v>
                </c:pt>
                <c:pt idx="72">
                  <c:v>Ashley Johnson</c:v>
                </c:pt>
                <c:pt idx="73">
                  <c:v>Thomas Johnson</c:v>
                </c:pt>
                <c:pt idx="74">
                  <c:v>William Davis</c:v>
                </c:pt>
                <c:pt idx="75">
                  <c:v>Timothy Smith</c:v>
                </c:pt>
                <c:pt idx="76">
                  <c:v>Thomas Smith</c:v>
                </c:pt>
                <c:pt idx="77">
                  <c:v>Robert Martin</c:v>
                </c:pt>
                <c:pt idx="78">
                  <c:v>Robert Lee</c:v>
                </c:pt>
                <c:pt idx="79">
                  <c:v>Robert Davis</c:v>
                </c:pt>
                <c:pt idx="80">
                  <c:v>Sarah Smith</c:v>
                </c:pt>
                <c:pt idx="81">
                  <c:v>Robert Rodriguez</c:v>
                </c:pt>
                <c:pt idx="82">
                  <c:v>Michael Lee</c:v>
                </c:pt>
                <c:pt idx="83">
                  <c:v>Michael Harris</c:v>
                </c:pt>
                <c:pt idx="84">
                  <c:v>Melissa Johnson</c:v>
                </c:pt>
                <c:pt idx="85">
                  <c:v>Mark Smith</c:v>
                </c:pt>
                <c:pt idx="86">
                  <c:v>Michael Thomas</c:v>
                </c:pt>
                <c:pt idx="87">
                  <c:v>Michael Wilson</c:v>
                </c:pt>
                <c:pt idx="88">
                  <c:v>Michael Edwards</c:v>
                </c:pt>
                <c:pt idx="89">
                  <c:v>Melissa Smith</c:v>
                </c:pt>
                <c:pt idx="90">
                  <c:v>Lisa Johnson</c:v>
                </c:pt>
                <c:pt idx="91">
                  <c:v>Lisa Williams</c:v>
                </c:pt>
                <c:pt idx="92">
                  <c:v>Lisa Jones</c:v>
                </c:pt>
                <c:pt idx="93">
                  <c:v>Kimberly Davis</c:v>
                </c:pt>
                <c:pt idx="94">
                  <c:v>Jason Johnson</c:v>
                </c:pt>
                <c:pt idx="95">
                  <c:v>David Wilson</c:v>
                </c:pt>
                <c:pt idx="96">
                  <c:v>Heather Smith</c:v>
                </c:pt>
                <c:pt idx="97">
                  <c:v>Brian Williams</c:v>
                </c:pt>
                <c:pt idx="98">
                  <c:v>Christina Jones</c:v>
                </c:pt>
                <c:pt idx="99">
                  <c:v>Christopher Williams</c:v>
                </c:pt>
                <c:pt idx="100">
                  <c:v>Ashley Williams</c:v>
                </c:pt>
                <c:pt idx="101">
                  <c:v>Richard Johnson</c:v>
                </c:pt>
                <c:pt idx="102">
                  <c:v>Robert Martinez</c:v>
                </c:pt>
                <c:pt idx="103">
                  <c:v>Robert Taylor</c:v>
                </c:pt>
                <c:pt idx="104">
                  <c:v>Michelle Davis</c:v>
                </c:pt>
                <c:pt idx="105">
                  <c:v>Matthew Miller</c:v>
                </c:pt>
                <c:pt idx="106">
                  <c:v>Mary Smith</c:v>
                </c:pt>
                <c:pt idx="107">
                  <c:v>Matthew Johnson</c:v>
                </c:pt>
                <c:pt idx="108">
                  <c:v>Michael Anderson</c:v>
                </c:pt>
                <c:pt idx="109">
                  <c:v>Michael Hall</c:v>
                </c:pt>
                <c:pt idx="110">
                  <c:v>Laura Smith</c:v>
                </c:pt>
                <c:pt idx="111">
                  <c:v>Lisa Miller</c:v>
                </c:pt>
                <c:pt idx="112">
                  <c:v>Kevin Johnson</c:v>
                </c:pt>
                <c:pt idx="113">
                  <c:v>Kevin Thomas</c:v>
                </c:pt>
                <c:pt idx="114">
                  <c:v>Jeffrey Johnson</c:v>
                </c:pt>
                <c:pt idx="115">
                  <c:v>James Adams</c:v>
                </c:pt>
                <c:pt idx="116">
                  <c:v>Joshua Smith</c:v>
                </c:pt>
                <c:pt idx="117">
                  <c:v>Jessica Williams</c:v>
                </c:pt>
                <c:pt idx="118">
                  <c:v>James Jones</c:v>
                </c:pt>
                <c:pt idx="119">
                  <c:v>James Martinez</c:v>
                </c:pt>
                <c:pt idx="120">
                  <c:v>Jennifer Lopez</c:v>
                </c:pt>
                <c:pt idx="121">
                  <c:v>Eric Smith</c:v>
                </c:pt>
                <c:pt idx="122">
                  <c:v>Elizabeth Smith</c:v>
                </c:pt>
                <c:pt idx="123">
                  <c:v>David Garcia</c:v>
                </c:pt>
                <c:pt idx="124">
                  <c:v>David Moore</c:v>
                </c:pt>
                <c:pt idx="125">
                  <c:v>Amanda Smith</c:v>
                </c:pt>
                <c:pt idx="126">
                  <c:v>Andrew Smith</c:v>
                </c:pt>
                <c:pt idx="127">
                  <c:v>William Johnson</c:v>
                </c:pt>
                <c:pt idx="128">
                  <c:v>Ryan Smith</c:v>
                </c:pt>
                <c:pt idx="129">
                  <c:v>Sarah Williams</c:v>
                </c:pt>
                <c:pt idx="130">
                  <c:v>Mary Johnson</c:v>
                </c:pt>
                <c:pt idx="131">
                  <c:v>Michelle Smith</c:v>
                </c:pt>
                <c:pt idx="132">
                  <c:v>Matthew Brown</c:v>
                </c:pt>
                <c:pt idx="133">
                  <c:v>Michael Taylor</c:v>
                </c:pt>
                <c:pt idx="134">
                  <c:v>Lisa Brown</c:v>
                </c:pt>
                <c:pt idx="135">
                  <c:v>Laura Johnson</c:v>
                </c:pt>
                <c:pt idx="136">
                  <c:v>John Brown</c:v>
                </c:pt>
                <c:pt idx="137">
                  <c:v>Jeffrey Smith</c:v>
                </c:pt>
                <c:pt idx="138">
                  <c:v>John Miller</c:v>
                </c:pt>
                <c:pt idx="139">
                  <c:v>James King</c:v>
                </c:pt>
                <c:pt idx="140">
                  <c:v>James Moore</c:v>
                </c:pt>
                <c:pt idx="141">
                  <c:v>Elizabeth Brown</c:v>
                </c:pt>
                <c:pt idx="142">
                  <c:v>David Jackson</c:v>
                </c:pt>
                <c:pt idx="143">
                  <c:v>Christopher Rodriguez</c:v>
                </c:pt>
                <c:pt idx="144">
                  <c:v>David Anderson</c:v>
                </c:pt>
                <c:pt idx="145">
                  <c:v>Amy Smith</c:v>
                </c:pt>
                <c:pt idx="146">
                  <c:v>Timothy Davis</c:v>
                </c:pt>
                <c:pt idx="147">
                  <c:v>William Clark</c:v>
                </c:pt>
                <c:pt idx="148">
                  <c:v>Steven Johnson</c:v>
                </c:pt>
                <c:pt idx="149">
                  <c:v>William Williams</c:v>
                </c:pt>
                <c:pt idx="150">
                  <c:v>Sarah Brown</c:v>
                </c:pt>
                <c:pt idx="151">
                  <c:v>Samantha Johnson</c:v>
                </c:pt>
                <c:pt idx="152">
                  <c:v>Robert Mitchell</c:v>
                </c:pt>
                <c:pt idx="153">
                  <c:v>Michael Thompson</c:v>
                </c:pt>
                <c:pt idx="154">
                  <c:v>Mary Davis</c:v>
                </c:pt>
                <c:pt idx="155">
                  <c:v>Michael Walker</c:v>
                </c:pt>
                <c:pt idx="156">
                  <c:v>Kimberly Johnson</c:v>
                </c:pt>
                <c:pt idx="157">
                  <c:v>James Hernandez</c:v>
                </c:pt>
                <c:pt idx="158">
                  <c:v>Jennifer Davis</c:v>
                </c:pt>
                <c:pt idx="159">
                  <c:v>James Anderson</c:v>
                </c:pt>
                <c:pt idx="160">
                  <c:v>James Wilson</c:v>
                </c:pt>
                <c:pt idx="161">
                  <c:v>John Wilson</c:v>
                </c:pt>
                <c:pt idx="162">
                  <c:v>Jessica Martin</c:v>
                </c:pt>
                <c:pt idx="163">
                  <c:v>Joshua Thompson</c:v>
                </c:pt>
                <c:pt idx="164">
                  <c:v>Emily Johnson</c:v>
                </c:pt>
                <c:pt idx="165">
                  <c:v>David Rodriguez</c:v>
                </c:pt>
                <c:pt idx="166">
                  <c:v>David Harris</c:v>
                </c:pt>
                <c:pt idx="167">
                  <c:v>Christopher Jackson</c:v>
                </c:pt>
                <c:pt idx="168">
                  <c:v>Brian Johnson</c:v>
                </c:pt>
                <c:pt idx="169">
                  <c:v>Ashley Wilson</c:v>
                </c:pt>
                <c:pt idx="170">
                  <c:v>Angela Smith</c:v>
                </c:pt>
                <c:pt idx="171">
                  <c:v>Stephanie Williams</c:v>
                </c:pt>
                <c:pt idx="172">
                  <c:v>Steven Miller</c:v>
                </c:pt>
                <c:pt idx="173">
                  <c:v>Timothy Brown</c:v>
                </c:pt>
                <c:pt idx="174">
                  <c:v>Sarah Johnson</c:v>
                </c:pt>
                <c:pt idx="175">
                  <c:v>Richard Jones</c:v>
                </c:pt>
                <c:pt idx="176">
                  <c:v>Samantha Smith</c:v>
                </c:pt>
                <c:pt idx="177">
                  <c:v>Robert Wilson</c:v>
                </c:pt>
                <c:pt idx="178">
                  <c:v>Paul Smith</c:v>
                </c:pt>
                <c:pt idx="179">
                  <c:v>Robert Brown</c:v>
                </c:pt>
                <c:pt idx="180">
                  <c:v>Michael Sanchez</c:v>
                </c:pt>
                <c:pt idx="181">
                  <c:v>Michael Richardson</c:v>
                </c:pt>
                <c:pt idx="182">
                  <c:v>Michael Clark</c:v>
                </c:pt>
                <c:pt idx="183">
                  <c:v>Mary Brown</c:v>
                </c:pt>
                <c:pt idx="184">
                  <c:v>Michael Robinson</c:v>
                </c:pt>
                <c:pt idx="185">
                  <c:v>Mary Jones</c:v>
                </c:pt>
                <c:pt idx="186">
                  <c:v>Michael Scott</c:v>
                </c:pt>
                <c:pt idx="187">
                  <c:v>Michael Lopez</c:v>
                </c:pt>
                <c:pt idx="188">
                  <c:v>Michael Jackson</c:v>
                </c:pt>
                <c:pt idx="189">
                  <c:v>Michael Murphy</c:v>
                </c:pt>
                <c:pt idx="190">
                  <c:v>Mark Jones</c:v>
                </c:pt>
                <c:pt idx="191">
                  <c:v>Matthew Baker</c:v>
                </c:pt>
                <c:pt idx="192">
                  <c:v>Michael Lewis</c:v>
                </c:pt>
                <c:pt idx="193">
                  <c:v>Lisa Davis</c:v>
                </c:pt>
                <c:pt idx="194">
                  <c:v>Lauren Brown</c:v>
                </c:pt>
                <c:pt idx="195">
                  <c:v>Kimberly Brown</c:v>
                </c:pt>
                <c:pt idx="196">
                  <c:v>John Hall</c:v>
                </c:pt>
                <c:pt idx="197">
                  <c:v>Joseph Taylor</c:v>
                </c:pt>
                <c:pt idx="198">
                  <c:v>Joseph Davis</c:v>
                </c:pt>
                <c:pt idx="199">
                  <c:v>Jennifer Anderson</c:v>
                </c:pt>
                <c:pt idx="200">
                  <c:v>Jonathan Smith</c:v>
                </c:pt>
                <c:pt idx="201">
                  <c:v>James Rodriguez</c:v>
                </c:pt>
                <c:pt idx="202">
                  <c:v>John Thompson</c:v>
                </c:pt>
                <c:pt idx="203">
                  <c:v>Jennifer Martinez</c:v>
                </c:pt>
                <c:pt idx="204">
                  <c:v>Joseph Rodriguez</c:v>
                </c:pt>
                <c:pt idx="205">
                  <c:v>Eric Johnson</c:v>
                </c:pt>
                <c:pt idx="206">
                  <c:v>Eric White</c:v>
                </c:pt>
                <c:pt idx="207">
                  <c:v>Eric Williams</c:v>
                </c:pt>
                <c:pt idx="208">
                  <c:v>Daniel Jones</c:v>
                </c:pt>
                <c:pt idx="209">
                  <c:v>Christopher Martinez</c:v>
                </c:pt>
                <c:pt idx="210">
                  <c:v>David Brown</c:v>
                </c:pt>
                <c:pt idx="211">
                  <c:v>Christina Smith</c:v>
                </c:pt>
                <c:pt idx="212">
                  <c:v>Christopher Garcia</c:v>
                </c:pt>
                <c:pt idx="213">
                  <c:v>Christine Johnson</c:v>
                </c:pt>
                <c:pt idx="214">
                  <c:v>Daniel Miller</c:v>
                </c:pt>
                <c:pt idx="215">
                  <c:v>Charles Smith</c:v>
                </c:pt>
                <c:pt idx="216">
                  <c:v>Cynthia Davis</c:v>
                </c:pt>
                <c:pt idx="217">
                  <c:v>Brian Garcia</c:v>
                </c:pt>
                <c:pt idx="218">
                  <c:v>Amy Miller</c:v>
                </c:pt>
                <c:pt idx="219">
                  <c:v>Andrew Williams</c:v>
                </c:pt>
                <c:pt idx="220">
                  <c:v>Ashley Jones</c:v>
                </c:pt>
                <c:pt idx="221">
                  <c:v>Andrew Johnson</c:v>
                </c:pt>
                <c:pt idx="222">
                  <c:v>Brandon Brown</c:v>
                </c:pt>
                <c:pt idx="223">
                  <c:v>Amanda Jones</c:v>
                </c:pt>
                <c:pt idx="224">
                  <c:v>Brandon Smith</c:v>
                </c:pt>
                <c:pt idx="225">
                  <c:v>Timothy Williams</c:v>
                </c:pt>
                <c:pt idx="226">
                  <c:v>Tammy Brown</c:v>
                </c:pt>
                <c:pt idx="227">
                  <c:v>William Brown</c:v>
                </c:pt>
                <c:pt idx="228">
                  <c:v>Stephanie Jones</c:v>
                </c:pt>
                <c:pt idx="229">
                  <c:v>William Jones</c:v>
                </c:pt>
                <c:pt idx="230">
                  <c:v>Patricia Smith</c:v>
                </c:pt>
                <c:pt idx="231">
                  <c:v>Samuel Smith</c:v>
                </c:pt>
                <c:pt idx="232">
                  <c:v>Richard Davis</c:v>
                </c:pt>
                <c:pt idx="233">
                  <c:v>Paul Jones</c:v>
                </c:pt>
                <c:pt idx="234">
                  <c:v>Pamela Williams</c:v>
                </c:pt>
                <c:pt idx="235">
                  <c:v>Robert Anderson</c:v>
                </c:pt>
                <c:pt idx="236">
                  <c:v>Patrick Smith</c:v>
                </c:pt>
                <c:pt idx="237">
                  <c:v>Scott Johnson</c:v>
                </c:pt>
                <c:pt idx="238">
                  <c:v>Robert Campbell</c:v>
                </c:pt>
                <c:pt idx="239">
                  <c:v>Robert Thomas</c:v>
                </c:pt>
                <c:pt idx="240">
                  <c:v>Michelle Miller</c:v>
                </c:pt>
                <c:pt idx="241">
                  <c:v>Matthew Anderson</c:v>
                </c:pt>
                <c:pt idx="242">
                  <c:v>Michael Gonzalez</c:v>
                </c:pt>
                <c:pt idx="243">
                  <c:v>Nicholas Smith</c:v>
                </c:pt>
                <c:pt idx="244">
                  <c:v>Michelle Johnson</c:v>
                </c:pt>
                <c:pt idx="245">
                  <c:v>Mark Brown</c:v>
                </c:pt>
                <c:pt idx="246">
                  <c:v>Nicole Smith</c:v>
                </c:pt>
                <c:pt idx="247">
                  <c:v>Melissa Jones</c:v>
                </c:pt>
                <c:pt idx="248">
                  <c:v>Karen Johnson</c:v>
                </c:pt>
                <c:pt idx="249">
                  <c:v>Justin Smith</c:v>
                </c:pt>
                <c:pt idx="250">
                  <c:v>Julie Jones</c:v>
                </c:pt>
                <c:pt idx="251">
                  <c:v>Julie Smith</c:v>
                </c:pt>
                <c:pt idx="252">
                  <c:v>Lisa Wright</c:v>
                </c:pt>
                <c:pt idx="253">
                  <c:v>Kimberly Thomas</c:v>
                </c:pt>
                <c:pt idx="254">
                  <c:v>Karen Smith</c:v>
                </c:pt>
                <c:pt idx="255">
                  <c:v>Kelly Smith</c:v>
                </c:pt>
                <c:pt idx="256">
                  <c:v>Justin Jones</c:v>
                </c:pt>
                <c:pt idx="257">
                  <c:v>Kevin Williams</c:v>
                </c:pt>
                <c:pt idx="258">
                  <c:v>Jacob Johnson</c:v>
                </c:pt>
                <c:pt idx="259">
                  <c:v>John Jackson</c:v>
                </c:pt>
                <c:pt idx="260">
                  <c:v>Jordan Smith</c:v>
                </c:pt>
                <c:pt idx="261">
                  <c:v>Jennifer Hall</c:v>
                </c:pt>
                <c:pt idx="262">
                  <c:v>John Moore</c:v>
                </c:pt>
                <c:pt idx="263">
                  <c:v>Jennifer Hill</c:v>
                </c:pt>
                <c:pt idx="264">
                  <c:v>John Taylor</c:v>
                </c:pt>
                <c:pt idx="265">
                  <c:v>James Baker</c:v>
                </c:pt>
                <c:pt idx="266">
                  <c:v>Jeffrey Brown</c:v>
                </c:pt>
                <c:pt idx="267">
                  <c:v>Jennifer Martin</c:v>
                </c:pt>
                <c:pt idx="268">
                  <c:v>John Martinez</c:v>
                </c:pt>
                <c:pt idx="269">
                  <c:v>Jennifer Nguyen</c:v>
                </c:pt>
                <c:pt idx="270">
                  <c:v>John Rodriguez</c:v>
                </c:pt>
                <c:pt idx="271">
                  <c:v>James Ramirez</c:v>
                </c:pt>
                <c:pt idx="272">
                  <c:v>John Stevens</c:v>
                </c:pt>
                <c:pt idx="273">
                  <c:v>Jason Jones</c:v>
                </c:pt>
                <c:pt idx="274">
                  <c:v>John Torres</c:v>
                </c:pt>
                <c:pt idx="275">
                  <c:v>Jessica Miller</c:v>
                </c:pt>
                <c:pt idx="276">
                  <c:v>Joseph Brown</c:v>
                </c:pt>
                <c:pt idx="277">
                  <c:v>James Harris</c:v>
                </c:pt>
                <c:pt idx="278">
                  <c:v>Jennifer Garcia</c:v>
                </c:pt>
                <c:pt idx="279">
                  <c:v>Gary Smith</c:v>
                </c:pt>
                <c:pt idx="280">
                  <c:v>Heather Davis</c:v>
                </c:pt>
                <c:pt idx="281">
                  <c:v>David Robinson</c:v>
                </c:pt>
                <c:pt idx="282">
                  <c:v>Elizabeth Williams</c:v>
                </c:pt>
                <c:pt idx="283">
                  <c:v>Elizabeth Miller</c:v>
                </c:pt>
                <c:pt idx="284">
                  <c:v>Elizabeth Davis</c:v>
                </c:pt>
                <c:pt idx="285">
                  <c:v>David Clark</c:v>
                </c:pt>
                <c:pt idx="286">
                  <c:v>Daniel Garcia</c:v>
                </c:pt>
                <c:pt idx="287">
                  <c:v>Daniel Davis</c:v>
                </c:pt>
                <c:pt idx="288">
                  <c:v>David Hernandez</c:v>
                </c:pt>
                <c:pt idx="289">
                  <c:v>Brian Jones</c:v>
                </c:pt>
                <c:pt idx="290">
                  <c:v>Christopher Taylor</c:v>
                </c:pt>
                <c:pt idx="291">
                  <c:v>Amanda Brown</c:v>
                </c:pt>
                <c:pt idx="292">
                  <c:v>Ashley Thompson</c:v>
                </c:pt>
                <c:pt idx="293">
                  <c:v>Angela Williams</c:v>
                </c:pt>
                <c:pt idx="294">
                  <c:v>Stephen Smith</c:v>
                </c:pt>
                <c:pt idx="295">
                  <c:v>Susan Johnson</c:v>
                </c:pt>
                <c:pt idx="296">
                  <c:v>Steven Martinez</c:v>
                </c:pt>
                <c:pt idx="297">
                  <c:v>Timothy Jones</c:v>
                </c:pt>
                <c:pt idx="298">
                  <c:v>William Miller</c:v>
                </c:pt>
                <c:pt idx="299">
                  <c:v>Thomas Williams</c:v>
                </c:pt>
                <c:pt idx="300">
                  <c:v>Ryan Johnson</c:v>
                </c:pt>
                <c:pt idx="301">
                  <c:v>Scott Williams</c:v>
                </c:pt>
                <c:pt idx="302">
                  <c:v>Ryan Williams</c:v>
                </c:pt>
                <c:pt idx="303">
                  <c:v>Rebecca Johnson</c:v>
                </c:pt>
                <c:pt idx="304">
                  <c:v>Robert White</c:v>
                </c:pt>
                <c:pt idx="305">
                  <c:v>Richard Wilson</c:v>
                </c:pt>
                <c:pt idx="306">
                  <c:v>Ryan Thomas</c:v>
                </c:pt>
                <c:pt idx="307">
                  <c:v>Robert Garcia</c:v>
                </c:pt>
                <c:pt idx="308">
                  <c:v>Sarah Martin</c:v>
                </c:pt>
                <c:pt idx="309">
                  <c:v>Robert Hill</c:v>
                </c:pt>
                <c:pt idx="310">
                  <c:v>Scott Smith</c:v>
                </c:pt>
                <c:pt idx="311">
                  <c:v>Michael Morgan</c:v>
                </c:pt>
                <c:pt idx="312">
                  <c:v>Michael West</c:v>
                </c:pt>
                <c:pt idx="313">
                  <c:v>Michael Morris</c:v>
                </c:pt>
                <c:pt idx="314">
                  <c:v>Nicole Jones</c:v>
                </c:pt>
                <c:pt idx="315">
                  <c:v>Michael Martin</c:v>
                </c:pt>
                <c:pt idx="316">
                  <c:v>Michael Nguyen</c:v>
                </c:pt>
                <c:pt idx="317">
                  <c:v>Monica Jones</c:v>
                </c:pt>
                <c:pt idx="318">
                  <c:v>Matthew Hernandez</c:v>
                </c:pt>
                <c:pt idx="319">
                  <c:v>Michael Henderson</c:v>
                </c:pt>
                <c:pt idx="320">
                  <c:v>Megan Smith</c:v>
                </c:pt>
                <c:pt idx="321">
                  <c:v>Michael White</c:v>
                </c:pt>
                <c:pt idx="322">
                  <c:v>Nicholas Jones</c:v>
                </c:pt>
                <c:pt idx="323">
                  <c:v>Mark Martin</c:v>
                </c:pt>
                <c:pt idx="324">
                  <c:v>Matthew Green</c:v>
                </c:pt>
                <c:pt idx="325">
                  <c:v>Melissa Davis</c:v>
                </c:pt>
                <c:pt idx="326">
                  <c:v>Michael Adams</c:v>
                </c:pt>
                <c:pt idx="327">
                  <c:v>Nathan Smith</c:v>
                </c:pt>
                <c:pt idx="328">
                  <c:v>Mary White</c:v>
                </c:pt>
                <c:pt idx="329">
                  <c:v>Michael Green</c:v>
                </c:pt>
                <c:pt idx="330">
                  <c:v>Nicole Williams</c:v>
                </c:pt>
                <c:pt idx="331">
                  <c:v>Michael King</c:v>
                </c:pt>
                <c:pt idx="332">
                  <c:v>Lauren Johnson</c:v>
                </c:pt>
                <c:pt idx="333">
                  <c:v>Kimberly Garcia</c:v>
                </c:pt>
                <c:pt idx="334">
                  <c:v>Lisa Gonzalez</c:v>
                </c:pt>
                <c:pt idx="335">
                  <c:v>Justin Williams</c:v>
                </c:pt>
                <c:pt idx="336">
                  <c:v>Kimberly Williams</c:v>
                </c:pt>
                <c:pt idx="337">
                  <c:v>Julie Garcia</c:v>
                </c:pt>
                <c:pt idx="338">
                  <c:v>Linda Johnson</c:v>
                </c:pt>
                <c:pt idx="339">
                  <c:v>Kelly Johnson</c:v>
                </c:pt>
                <c:pt idx="340">
                  <c:v>Kevin Anderson</c:v>
                </c:pt>
                <c:pt idx="341">
                  <c:v>Kevin Jones</c:v>
                </c:pt>
                <c:pt idx="342">
                  <c:v>Jeffrey Williams</c:v>
                </c:pt>
                <c:pt idx="343">
                  <c:v>James Lopez</c:v>
                </c:pt>
                <c:pt idx="344">
                  <c:v>Jose Smith</c:v>
                </c:pt>
                <c:pt idx="345">
                  <c:v>Jessica Hernandez</c:v>
                </c:pt>
                <c:pt idx="346">
                  <c:v>Joshua Johnson</c:v>
                </c:pt>
                <c:pt idx="347">
                  <c:v>Jessica Jones</c:v>
                </c:pt>
                <c:pt idx="348">
                  <c:v>James Thompson</c:v>
                </c:pt>
                <c:pt idx="349">
                  <c:v>Jessica Taylor</c:v>
                </c:pt>
                <c:pt idx="350">
                  <c:v>James Perez</c:v>
                </c:pt>
                <c:pt idx="351">
                  <c:v>Joseph Jones</c:v>
                </c:pt>
                <c:pt idx="352">
                  <c:v>John Robinson</c:v>
                </c:pt>
                <c:pt idx="353">
                  <c:v>John Flores</c:v>
                </c:pt>
                <c:pt idx="354">
                  <c:v>Jamie Smith</c:v>
                </c:pt>
                <c:pt idx="355">
                  <c:v>John Garcia</c:v>
                </c:pt>
                <c:pt idx="356">
                  <c:v>Jonathan Jones</c:v>
                </c:pt>
                <c:pt idx="357">
                  <c:v>John Hernandez</c:v>
                </c:pt>
                <c:pt idx="358">
                  <c:v>David Thomas</c:v>
                </c:pt>
                <c:pt idx="359">
                  <c:v>David Wright</c:v>
                </c:pt>
                <c:pt idx="360">
                  <c:v>Heather Williams</c:v>
                </c:pt>
                <c:pt idx="361">
                  <c:v>Denise Johnson</c:v>
                </c:pt>
                <c:pt idx="362">
                  <c:v>David Taylor</c:v>
                </c:pt>
                <c:pt idx="363">
                  <c:v>Elizabeth Johnson</c:v>
                </c:pt>
                <c:pt idx="364">
                  <c:v>David Gonzalez</c:v>
                </c:pt>
                <c:pt idx="365">
                  <c:v>David Martinez</c:v>
                </c:pt>
                <c:pt idx="366">
                  <c:v>Brian Brown</c:v>
                </c:pt>
                <c:pt idx="367">
                  <c:v>Daniel Anderson</c:v>
                </c:pt>
                <c:pt idx="368">
                  <c:v>David Flores</c:v>
                </c:pt>
                <c:pt idx="369">
                  <c:v>Christopher Martin</c:v>
                </c:pt>
                <c:pt idx="370">
                  <c:v>Christopher Wilson</c:v>
                </c:pt>
                <c:pt idx="371">
                  <c:v>Christopher Robinson</c:v>
                </c:pt>
                <c:pt idx="372">
                  <c:v>Crystal Johnson</c:v>
                </c:pt>
                <c:pt idx="373">
                  <c:v>David Allen</c:v>
                </c:pt>
                <c:pt idx="374">
                  <c:v>Cynthia Rodriguez</c:v>
                </c:pt>
                <c:pt idx="375">
                  <c:v>Charles Johnson</c:v>
                </c:pt>
                <c:pt idx="376">
                  <c:v>Brenda Jones</c:v>
                </c:pt>
                <c:pt idx="377">
                  <c:v>Anthony Jackson</c:v>
                </c:pt>
                <c:pt idx="378">
                  <c:v>Ashley Martinez</c:v>
                </c:pt>
                <c:pt idx="379">
                  <c:v>Amy Johnson</c:v>
                </c:pt>
                <c:pt idx="380">
                  <c:v>Anthony Brown</c:v>
                </c:pt>
                <c:pt idx="381">
                  <c:v>Ashley Smith</c:v>
                </c:pt>
                <c:pt idx="382">
                  <c:v>Anthony Gonzalez</c:v>
                </c:pt>
                <c:pt idx="383">
                  <c:v>Anthony Johnson</c:v>
                </c:pt>
                <c:pt idx="384">
                  <c:v>Stephen Williams</c:v>
                </c:pt>
                <c:pt idx="385">
                  <c:v>Thomas West</c:v>
                </c:pt>
                <c:pt idx="386">
                  <c:v>Teresa Smith</c:v>
                </c:pt>
                <c:pt idx="387">
                  <c:v>Thomas Brown</c:v>
                </c:pt>
                <c:pt idx="388">
                  <c:v>William Lewis</c:v>
                </c:pt>
                <c:pt idx="389">
                  <c:v>Zachary Smith</c:v>
                </c:pt>
                <c:pt idx="390">
                  <c:v>Susan Smith</c:v>
                </c:pt>
                <c:pt idx="391">
                  <c:v>Tina Smith</c:v>
                </c:pt>
                <c:pt idx="392">
                  <c:v>Victoria Williams</c:v>
                </c:pt>
                <c:pt idx="393">
                  <c:v>William Mitchell</c:v>
                </c:pt>
                <c:pt idx="394">
                  <c:v>Steven Brown</c:v>
                </c:pt>
                <c:pt idx="395">
                  <c:v>Robert Jackson</c:v>
                </c:pt>
                <c:pt idx="396">
                  <c:v>Ryan Walker</c:v>
                </c:pt>
                <c:pt idx="397">
                  <c:v>Ryan Miller</c:v>
                </c:pt>
                <c:pt idx="398">
                  <c:v>Robert Moore</c:v>
                </c:pt>
                <c:pt idx="399">
                  <c:v>Samantha Jones</c:v>
                </c:pt>
                <c:pt idx="400">
                  <c:v>Sarah Sanchez</c:v>
                </c:pt>
                <c:pt idx="401">
                  <c:v>Ryan Jones</c:v>
                </c:pt>
                <c:pt idx="402">
                  <c:v>Rebecca Miller</c:v>
                </c:pt>
                <c:pt idx="403">
                  <c:v>Robert Hernandez</c:v>
                </c:pt>
                <c:pt idx="404">
                  <c:v>Robert Walker</c:v>
                </c:pt>
                <c:pt idx="405">
                  <c:v>Paul Johnson</c:v>
                </c:pt>
                <c:pt idx="406">
                  <c:v>Peter Johnson</c:v>
                </c:pt>
                <c:pt idx="407">
                  <c:v>Sarah Jones</c:v>
                </c:pt>
                <c:pt idx="408">
                  <c:v>Robert Wright</c:v>
                </c:pt>
                <c:pt idx="409">
                  <c:v>Patricia Jones</c:v>
                </c:pt>
                <c:pt idx="410">
                  <c:v>Rebecca Smith</c:v>
                </c:pt>
                <c:pt idx="411">
                  <c:v>Shannon Smith</c:v>
                </c:pt>
                <c:pt idx="412">
                  <c:v>Patricia Williams</c:v>
                </c:pt>
                <c:pt idx="413">
                  <c:v>Ronald Brown</c:v>
                </c:pt>
                <c:pt idx="414">
                  <c:v>Nicole Miller</c:v>
                </c:pt>
                <c:pt idx="415">
                  <c:v>Michelle Jones</c:v>
                </c:pt>
                <c:pt idx="416">
                  <c:v>Michael Turner</c:v>
                </c:pt>
                <c:pt idx="417">
                  <c:v>Maria Smith</c:v>
                </c:pt>
                <c:pt idx="418">
                  <c:v>Michelle Rodriguez</c:v>
                </c:pt>
                <c:pt idx="419">
                  <c:v>Michael Moore</c:v>
                </c:pt>
                <c:pt idx="420">
                  <c:v>Nicholas Williams</c:v>
                </c:pt>
                <c:pt idx="421">
                  <c:v>Michael Anthony</c:v>
                </c:pt>
                <c:pt idx="422">
                  <c:v>Michelle Brown</c:v>
                </c:pt>
                <c:pt idx="423">
                  <c:v>Michael Baker</c:v>
                </c:pt>
                <c:pt idx="424">
                  <c:v>Michelle Lee</c:v>
                </c:pt>
                <c:pt idx="425">
                  <c:v>Michael Bell</c:v>
                </c:pt>
                <c:pt idx="426">
                  <c:v>Melissa Rodriguez</c:v>
                </c:pt>
                <c:pt idx="427">
                  <c:v>Michael Ramirez</c:v>
                </c:pt>
                <c:pt idx="428">
                  <c:v>Matthew Taylor</c:v>
                </c:pt>
                <c:pt idx="429">
                  <c:v>Mark Taylor</c:v>
                </c:pt>
                <c:pt idx="430">
                  <c:v>Michael Stewart</c:v>
                </c:pt>
                <c:pt idx="431">
                  <c:v>Matthew Moore</c:v>
                </c:pt>
                <c:pt idx="432">
                  <c:v>Keith Smith</c:v>
                </c:pt>
                <c:pt idx="433">
                  <c:v>Lisa Hernandez</c:v>
                </c:pt>
                <c:pt idx="434">
                  <c:v>Linda Martinez</c:v>
                </c:pt>
                <c:pt idx="435">
                  <c:v>Keith Johnson</c:v>
                </c:pt>
                <c:pt idx="436">
                  <c:v>Laura Chavez</c:v>
                </c:pt>
                <c:pt idx="437">
                  <c:v>Justin Miller</c:v>
                </c:pt>
                <c:pt idx="438">
                  <c:v>Kevin Brown</c:v>
                </c:pt>
                <c:pt idx="439">
                  <c:v>Lori Smith</c:v>
                </c:pt>
                <c:pt idx="440">
                  <c:v>Kevin Davis</c:v>
                </c:pt>
                <c:pt idx="441">
                  <c:v>Julie Johnson</c:v>
                </c:pt>
                <c:pt idx="442">
                  <c:v>Lisa Martinez</c:v>
                </c:pt>
                <c:pt idx="443">
                  <c:v>Kyle Johnson</c:v>
                </c:pt>
                <c:pt idx="444">
                  <c:v>Lisa Sanchez</c:v>
                </c:pt>
                <c:pt idx="445">
                  <c:v>Joseph Martin</c:v>
                </c:pt>
                <c:pt idx="446">
                  <c:v>Jennifer Jackson</c:v>
                </c:pt>
                <c:pt idx="447">
                  <c:v>James Scott</c:v>
                </c:pt>
                <c:pt idx="448">
                  <c:v>John Harris</c:v>
                </c:pt>
                <c:pt idx="449">
                  <c:v>Jason Garcia</c:v>
                </c:pt>
                <c:pt idx="450">
                  <c:v>James Green</c:v>
                </c:pt>
                <c:pt idx="451">
                  <c:v>Jason Brown</c:v>
                </c:pt>
                <c:pt idx="452">
                  <c:v>Jason Williams</c:v>
                </c:pt>
                <c:pt idx="453">
                  <c:v>Jonathan Brown</c:v>
                </c:pt>
                <c:pt idx="454">
                  <c:v>John Allen</c:v>
                </c:pt>
                <c:pt idx="455">
                  <c:v>John Sanchez</c:v>
                </c:pt>
                <c:pt idx="456">
                  <c:v>James Lee</c:v>
                </c:pt>
                <c:pt idx="457">
                  <c:v>Jennifer Lewis</c:v>
                </c:pt>
                <c:pt idx="458">
                  <c:v>Jeffrey Allen</c:v>
                </c:pt>
                <c:pt idx="459">
                  <c:v>Jeffrey Miller</c:v>
                </c:pt>
                <c:pt idx="460">
                  <c:v>John Edwards</c:v>
                </c:pt>
                <c:pt idx="461">
                  <c:v>John Turner</c:v>
                </c:pt>
                <c:pt idx="462">
                  <c:v>John Mitchell</c:v>
                </c:pt>
                <c:pt idx="463">
                  <c:v>John Gonzalez</c:v>
                </c:pt>
                <c:pt idx="464">
                  <c:v>Joseph White</c:v>
                </c:pt>
                <c:pt idx="465">
                  <c:v>Jacob Brown</c:v>
                </c:pt>
                <c:pt idx="466">
                  <c:v>Jason White</c:v>
                </c:pt>
                <c:pt idx="467">
                  <c:v>Jason Miller</c:v>
                </c:pt>
                <c:pt idx="468">
                  <c:v>Jennifer Gonzalez</c:v>
                </c:pt>
                <c:pt idx="469">
                  <c:v>Joseph Allen</c:v>
                </c:pt>
                <c:pt idx="470">
                  <c:v>Jeffrey Davis</c:v>
                </c:pt>
                <c:pt idx="471">
                  <c:v>James Nguyen</c:v>
                </c:pt>
                <c:pt idx="472">
                  <c:v>John Lewis</c:v>
                </c:pt>
                <c:pt idx="473">
                  <c:v>James Robinson</c:v>
                </c:pt>
                <c:pt idx="474">
                  <c:v>Jennifer Robinson</c:v>
                </c:pt>
                <c:pt idx="475">
                  <c:v>John Evans</c:v>
                </c:pt>
                <c:pt idx="476">
                  <c:v>Joshua Williams</c:v>
                </c:pt>
                <c:pt idx="477">
                  <c:v>James Garcia</c:v>
                </c:pt>
                <c:pt idx="478">
                  <c:v>Jennifer Wilson</c:v>
                </c:pt>
                <c:pt idx="479">
                  <c:v>Heather Miller</c:v>
                </c:pt>
                <c:pt idx="480">
                  <c:v>Eric Wilson</c:v>
                </c:pt>
                <c:pt idx="481">
                  <c:v>Elizabeth Gonzalez</c:v>
                </c:pt>
                <c:pt idx="482">
                  <c:v>David Thompson</c:v>
                </c:pt>
                <c:pt idx="483">
                  <c:v>Gregory Smith</c:v>
                </c:pt>
                <c:pt idx="484">
                  <c:v>Elizabeth Taylor</c:v>
                </c:pt>
                <c:pt idx="485">
                  <c:v>Heather Wilson</c:v>
                </c:pt>
                <c:pt idx="486">
                  <c:v>David White</c:v>
                </c:pt>
                <c:pt idx="487">
                  <c:v>David Scott</c:v>
                </c:pt>
                <c:pt idx="488">
                  <c:v>Christopher Baker</c:v>
                </c:pt>
                <c:pt idx="489">
                  <c:v>Cynthia Brown</c:v>
                </c:pt>
                <c:pt idx="490">
                  <c:v>Brittany Smith</c:v>
                </c:pt>
                <c:pt idx="491">
                  <c:v>Charles Lopez</c:v>
                </c:pt>
                <c:pt idx="492">
                  <c:v>Brian Harris</c:v>
                </c:pt>
                <c:pt idx="493">
                  <c:v>Brian Miller</c:v>
                </c:pt>
                <c:pt idx="494">
                  <c:v>Brittany Johnson</c:v>
                </c:pt>
                <c:pt idx="495">
                  <c:v>Christopher Thompson</c:v>
                </c:pt>
                <c:pt idx="496">
                  <c:v>Christopher Hall</c:v>
                </c:pt>
                <c:pt idx="497">
                  <c:v>Christine Smith</c:v>
                </c:pt>
                <c:pt idx="498">
                  <c:v>Christopher Lopez</c:v>
                </c:pt>
                <c:pt idx="499">
                  <c:v>Christopher Walker</c:v>
                </c:pt>
                <c:pt idx="500">
                  <c:v>David Nguyen</c:v>
                </c:pt>
                <c:pt idx="501">
                  <c:v>Christopher Phillips</c:v>
                </c:pt>
                <c:pt idx="502">
                  <c:v>Ashley Miller</c:v>
                </c:pt>
                <c:pt idx="503">
                  <c:v>Amy Jones</c:v>
                </c:pt>
                <c:pt idx="504">
                  <c:v>Aaron Smith</c:v>
                </c:pt>
                <c:pt idx="505">
                  <c:v>Ashley Martin</c:v>
                </c:pt>
                <c:pt idx="506">
                  <c:v>Amanda Martinez</c:v>
                </c:pt>
                <c:pt idx="507">
                  <c:v>Angela Johnson</c:v>
                </c:pt>
                <c:pt idx="508">
                  <c:v>Anthony Martinez</c:v>
                </c:pt>
                <c:pt idx="509">
                  <c:v>Andrew Brown</c:v>
                </c:pt>
                <c:pt idx="510">
                  <c:v>Angela Miller</c:v>
                </c:pt>
                <c:pt idx="511">
                  <c:v>Angela Martinez</c:v>
                </c:pt>
                <c:pt idx="512">
                  <c:v>Stephanie Brown</c:v>
                </c:pt>
                <c:pt idx="513">
                  <c:v>Steven Rodriguez</c:v>
                </c:pt>
                <c:pt idx="514">
                  <c:v>William Roberts</c:v>
                </c:pt>
                <c:pt idx="515">
                  <c:v>Stephanie Miller</c:v>
                </c:pt>
                <c:pt idx="516">
                  <c:v>Stephanie Sanchez</c:v>
                </c:pt>
                <c:pt idx="517">
                  <c:v>Stephanie Moore</c:v>
                </c:pt>
                <c:pt idx="518">
                  <c:v>Steven Moore</c:v>
                </c:pt>
                <c:pt idx="519">
                  <c:v>Thomas Lee</c:v>
                </c:pt>
                <c:pt idx="520">
                  <c:v>William Adams</c:v>
                </c:pt>
                <c:pt idx="521">
                  <c:v>Thomas Miller</c:v>
                </c:pt>
                <c:pt idx="522">
                  <c:v>Susan Jones</c:v>
                </c:pt>
                <c:pt idx="523">
                  <c:v>Todd Smith</c:v>
                </c:pt>
                <c:pt idx="524">
                  <c:v>William Hernandez</c:v>
                </c:pt>
                <c:pt idx="525">
                  <c:v>Travis Jones</c:v>
                </c:pt>
                <c:pt idx="526">
                  <c:v>Stephanie White</c:v>
                </c:pt>
                <c:pt idx="527">
                  <c:v>Tyler Wilson</c:v>
                </c:pt>
                <c:pt idx="528">
                  <c:v>William Martinez</c:v>
                </c:pt>
                <c:pt idx="529">
                  <c:v>Susan Williams</c:v>
                </c:pt>
                <c:pt idx="530">
                  <c:v>Thomas Hernandez</c:v>
                </c:pt>
                <c:pt idx="531">
                  <c:v>Vincent Smith</c:v>
                </c:pt>
                <c:pt idx="532">
                  <c:v>William Robinson</c:v>
                </c:pt>
                <c:pt idx="533">
                  <c:v>Stephen Brown</c:v>
                </c:pt>
                <c:pt idx="534">
                  <c:v>Timothy Johnson</c:v>
                </c:pt>
                <c:pt idx="535">
                  <c:v>Tiffany Jones</c:v>
                </c:pt>
                <c:pt idx="536">
                  <c:v>Tiffany Smith</c:v>
                </c:pt>
                <c:pt idx="537">
                  <c:v>Thomas Thompson</c:v>
                </c:pt>
                <c:pt idx="538">
                  <c:v>Sarah Miller</c:v>
                </c:pt>
                <c:pt idx="539">
                  <c:v>Samantha Davis</c:v>
                </c:pt>
                <c:pt idx="540">
                  <c:v>Ryan Robinson</c:v>
                </c:pt>
                <c:pt idx="541">
                  <c:v>Rebecca Williams</c:v>
                </c:pt>
                <c:pt idx="542">
                  <c:v>Samantha White</c:v>
                </c:pt>
                <c:pt idx="543">
                  <c:v>Patricia Taylor</c:v>
                </c:pt>
                <c:pt idx="544">
                  <c:v>Robert Young</c:v>
                </c:pt>
                <c:pt idx="545">
                  <c:v>Rachel Johnson</c:v>
                </c:pt>
                <c:pt idx="546">
                  <c:v>Pamela Smith</c:v>
                </c:pt>
                <c:pt idx="547">
                  <c:v>Richard Hernandez</c:v>
                </c:pt>
                <c:pt idx="548">
                  <c:v>Rachel Martin</c:v>
                </c:pt>
                <c:pt idx="549">
                  <c:v>Patricia Martinez</c:v>
                </c:pt>
                <c:pt idx="550">
                  <c:v>Sarah Green</c:v>
                </c:pt>
                <c:pt idx="551">
                  <c:v>Richard Martinez</c:v>
                </c:pt>
                <c:pt idx="552">
                  <c:v>Richard Miller</c:v>
                </c:pt>
                <c:pt idx="553">
                  <c:v>Ryan Garcia</c:v>
                </c:pt>
                <c:pt idx="554">
                  <c:v>Michael Alvarez</c:v>
                </c:pt>
                <c:pt idx="555">
                  <c:v>Michael Cruz</c:v>
                </c:pt>
                <c:pt idx="556">
                  <c:v>Matthew Wilson</c:v>
                </c:pt>
                <c:pt idx="557">
                  <c:v>Michael Nelson</c:v>
                </c:pt>
                <c:pt idx="558">
                  <c:v>Melissa Martinez</c:v>
                </c:pt>
                <c:pt idx="559">
                  <c:v>Nicole Rodriguez</c:v>
                </c:pt>
                <c:pt idx="560">
                  <c:v>Mary Rodriguez</c:v>
                </c:pt>
                <c:pt idx="561">
                  <c:v>Nicole Brown</c:v>
                </c:pt>
                <c:pt idx="562">
                  <c:v>Matthew Martin</c:v>
                </c:pt>
                <c:pt idx="563">
                  <c:v>Matthew Thompson</c:v>
                </c:pt>
                <c:pt idx="564">
                  <c:v>Michael Simmons</c:v>
                </c:pt>
                <c:pt idx="565">
                  <c:v>Mark Davis</c:v>
                </c:pt>
                <c:pt idx="566">
                  <c:v>Melissa Miller</c:v>
                </c:pt>
                <c:pt idx="567">
                  <c:v>Michael Gray</c:v>
                </c:pt>
                <c:pt idx="568">
                  <c:v>Michael Carter</c:v>
                </c:pt>
                <c:pt idx="569">
                  <c:v>Michael Ward</c:v>
                </c:pt>
                <c:pt idx="570">
                  <c:v>Michael Rivera</c:v>
                </c:pt>
                <c:pt idx="571">
                  <c:v>Matthew Rodriguez</c:v>
                </c:pt>
                <c:pt idx="572">
                  <c:v>Michelle Williams</c:v>
                </c:pt>
                <c:pt idx="573">
                  <c:v>Michael Gutierrez</c:v>
                </c:pt>
                <c:pt idx="574">
                  <c:v>Melissa Thompson</c:v>
                </c:pt>
                <c:pt idx="575">
                  <c:v>Mary Williams</c:v>
                </c:pt>
                <c:pt idx="576">
                  <c:v>Mark Martinez</c:v>
                </c:pt>
                <c:pt idx="577">
                  <c:v>Michael Wright</c:v>
                </c:pt>
                <c:pt idx="578">
                  <c:v>Mark Moore</c:v>
                </c:pt>
                <c:pt idx="579">
                  <c:v>Michael Perez</c:v>
                </c:pt>
                <c:pt idx="580">
                  <c:v>Melissa Garcia</c:v>
                </c:pt>
                <c:pt idx="581">
                  <c:v>Mark Thompson</c:v>
                </c:pt>
                <c:pt idx="582">
                  <c:v>Michael Kelly</c:v>
                </c:pt>
                <c:pt idx="583">
                  <c:v>Lisa Adams</c:v>
                </c:pt>
                <c:pt idx="584">
                  <c:v>Lauren Smith</c:v>
                </c:pt>
                <c:pt idx="585">
                  <c:v>Lisa Jackson</c:v>
                </c:pt>
                <c:pt idx="586">
                  <c:v>Kenneth Williams</c:v>
                </c:pt>
                <c:pt idx="587">
                  <c:v>Kevin Taylor</c:v>
                </c:pt>
                <c:pt idx="588">
                  <c:v>Kimberly Miller</c:v>
                </c:pt>
                <c:pt idx="589">
                  <c:v>Lisa Hall</c:v>
                </c:pt>
                <c:pt idx="590">
                  <c:v>Julie Williams</c:v>
                </c:pt>
                <c:pt idx="591">
                  <c:v>Lisa Rodriguez</c:v>
                </c:pt>
                <c:pt idx="592">
                  <c:v>Karen Martinez</c:v>
                </c:pt>
                <c:pt idx="593">
                  <c:v>Kevin Martinez</c:v>
                </c:pt>
                <c:pt idx="594">
                  <c:v>Kristen Smith</c:v>
                </c:pt>
                <c:pt idx="595">
                  <c:v>Linda Smith</c:v>
                </c:pt>
                <c:pt idx="596">
                  <c:v>Kayla Smith</c:v>
                </c:pt>
                <c:pt idx="597">
                  <c:v>Kelly Taylor</c:v>
                </c:pt>
                <c:pt idx="598">
                  <c:v>Laura Brown</c:v>
                </c:pt>
                <c:pt idx="599">
                  <c:v>Justin Rodriguez</c:v>
                </c:pt>
                <c:pt idx="600">
                  <c:v>Kelly Martin</c:v>
                </c:pt>
                <c:pt idx="601">
                  <c:v>Lisa Lopez</c:v>
                </c:pt>
                <c:pt idx="602">
                  <c:v>Laura Jones</c:v>
                </c:pt>
                <c:pt idx="603">
                  <c:v>Kenneth Johnson</c:v>
                </c:pt>
                <c:pt idx="604">
                  <c:v>Karen Brown</c:v>
                </c:pt>
                <c:pt idx="605">
                  <c:v>Kimberly Green</c:v>
                </c:pt>
                <c:pt idx="606">
                  <c:v>Kimberly Jackson</c:v>
                </c:pt>
                <c:pt idx="607">
                  <c:v>Kimberly Jones</c:v>
                </c:pt>
                <c:pt idx="608">
                  <c:v>Jeffrey Jones</c:v>
                </c:pt>
                <c:pt idx="609">
                  <c:v>Jeffrey Garcia</c:v>
                </c:pt>
                <c:pt idx="610">
                  <c:v>Jonathan Johnson</c:v>
                </c:pt>
                <c:pt idx="611">
                  <c:v>Jennifer Myers</c:v>
                </c:pt>
                <c:pt idx="612">
                  <c:v>Jennifer Young</c:v>
                </c:pt>
                <c:pt idx="613">
                  <c:v>John Mills</c:v>
                </c:pt>
                <c:pt idx="614">
                  <c:v>Joseph Perez</c:v>
                </c:pt>
                <c:pt idx="615">
                  <c:v>Jessica Martinez</c:v>
                </c:pt>
                <c:pt idx="616">
                  <c:v>James Bailey</c:v>
                </c:pt>
                <c:pt idx="617">
                  <c:v>Jennifer Gomez</c:v>
                </c:pt>
                <c:pt idx="618">
                  <c:v>Jennifer Lee</c:v>
                </c:pt>
                <c:pt idx="619">
                  <c:v>Jessica Rodriguez</c:v>
                </c:pt>
                <c:pt idx="620">
                  <c:v>Jennifer Clark</c:v>
                </c:pt>
                <c:pt idx="621">
                  <c:v>Jennifer Ramos</c:v>
                </c:pt>
                <c:pt idx="622">
                  <c:v>John Kelly</c:v>
                </c:pt>
                <c:pt idx="623">
                  <c:v>Jason Anderson</c:v>
                </c:pt>
                <c:pt idx="624">
                  <c:v>Jennifer Edwards</c:v>
                </c:pt>
                <c:pt idx="625">
                  <c:v>Jennifer Green</c:v>
                </c:pt>
                <c:pt idx="626">
                  <c:v>Jacob Martinez</c:v>
                </c:pt>
                <c:pt idx="627">
                  <c:v>Jessica Young</c:v>
                </c:pt>
                <c:pt idx="628">
                  <c:v>Jordan Jones</c:v>
                </c:pt>
                <c:pt idx="629">
                  <c:v>Jeffrey Rodriguez</c:v>
                </c:pt>
                <c:pt idx="630">
                  <c:v>Jose Hernandez</c:v>
                </c:pt>
                <c:pt idx="631">
                  <c:v>John Thomas</c:v>
                </c:pt>
                <c:pt idx="632">
                  <c:v>Jason Wilson</c:v>
                </c:pt>
                <c:pt idx="633">
                  <c:v>John Boyd</c:v>
                </c:pt>
                <c:pt idx="634">
                  <c:v>Joseph Clark</c:v>
                </c:pt>
                <c:pt idx="635">
                  <c:v>James Clark</c:v>
                </c:pt>
                <c:pt idx="636">
                  <c:v>Joseph Garcia</c:v>
                </c:pt>
                <c:pt idx="637">
                  <c:v>John Cruz</c:v>
                </c:pt>
                <c:pt idx="638">
                  <c:v>James Jackson</c:v>
                </c:pt>
                <c:pt idx="639">
                  <c:v>John Walker</c:v>
                </c:pt>
                <c:pt idx="640">
                  <c:v>Joseph Miller</c:v>
                </c:pt>
                <c:pt idx="641">
                  <c:v>John Davis</c:v>
                </c:pt>
                <c:pt idx="642">
                  <c:v>John King</c:v>
                </c:pt>
                <c:pt idx="643">
                  <c:v>Jennifer Thomas</c:v>
                </c:pt>
                <c:pt idx="644">
                  <c:v>Jeffrey Martin</c:v>
                </c:pt>
                <c:pt idx="645">
                  <c:v>James Martin</c:v>
                </c:pt>
                <c:pt idx="646">
                  <c:v>Jennifer Wright</c:v>
                </c:pt>
                <c:pt idx="647">
                  <c:v>Jennifer Rogers</c:v>
                </c:pt>
                <c:pt idx="648">
                  <c:v>Jennifer Sanchez</c:v>
                </c:pt>
                <c:pt idx="649">
                  <c:v>Jennifer Thompson</c:v>
                </c:pt>
                <c:pt idx="650">
                  <c:v>Elizabeth Jones</c:v>
                </c:pt>
                <c:pt idx="651">
                  <c:v>Eric Brown</c:v>
                </c:pt>
                <c:pt idx="652">
                  <c:v>Donald Johnson</c:v>
                </c:pt>
                <c:pt idx="653">
                  <c:v>Donna Rodriguez</c:v>
                </c:pt>
                <c:pt idx="654">
                  <c:v>Heather Brown</c:v>
                </c:pt>
                <c:pt idx="655">
                  <c:v>Emily Rodriguez</c:v>
                </c:pt>
                <c:pt idx="656">
                  <c:v>Edward Johnson</c:v>
                </c:pt>
                <c:pt idx="657">
                  <c:v>Erica Smith</c:v>
                </c:pt>
                <c:pt idx="658">
                  <c:v>Heather White</c:v>
                </c:pt>
                <c:pt idx="659">
                  <c:v>David Sanchez</c:v>
                </c:pt>
                <c:pt idx="660">
                  <c:v>David Richardson</c:v>
                </c:pt>
                <c:pt idx="661">
                  <c:v>Elizabeth Lewis</c:v>
                </c:pt>
                <c:pt idx="662">
                  <c:v>David Morris</c:v>
                </c:pt>
                <c:pt idx="663">
                  <c:v>David Adams</c:v>
                </c:pt>
                <c:pt idx="664">
                  <c:v>Cynthia Wilson</c:v>
                </c:pt>
                <c:pt idx="665">
                  <c:v>Brittany Wilson</c:v>
                </c:pt>
                <c:pt idx="666">
                  <c:v>David Hill</c:v>
                </c:pt>
                <c:pt idx="667">
                  <c:v>Charles Jones</c:v>
                </c:pt>
                <c:pt idx="668">
                  <c:v>Christopher Thomas</c:v>
                </c:pt>
                <c:pt idx="669">
                  <c:v>Charles Miller</c:v>
                </c:pt>
                <c:pt idx="670">
                  <c:v>Danielle Smith</c:v>
                </c:pt>
                <c:pt idx="671">
                  <c:v>Charles Williams</c:v>
                </c:pt>
                <c:pt idx="672">
                  <c:v>David Edwards</c:v>
                </c:pt>
                <c:pt idx="673">
                  <c:v>Cheryl Williams</c:v>
                </c:pt>
                <c:pt idx="674">
                  <c:v>David Lee</c:v>
                </c:pt>
                <c:pt idx="675">
                  <c:v>Christina Brown</c:v>
                </c:pt>
                <c:pt idx="676">
                  <c:v>Christopher Roberts</c:v>
                </c:pt>
                <c:pt idx="677">
                  <c:v>Christopher Adams</c:v>
                </c:pt>
                <c:pt idx="678">
                  <c:v>Brian Lopez</c:v>
                </c:pt>
                <c:pt idx="679">
                  <c:v>Christopher Clark</c:v>
                </c:pt>
                <c:pt idx="680">
                  <c:v>Daniel Rodriguez</c:v>
                </c:pt>
                <c:pt idx="681">
                  <c:v>Christopher Edwards</c:v>
                </c:pt>
                <c:pt idx="682">
                  <c:v>Danielle Taylor</c:v>
                </c:pt>
                <c:pt idx="683">
                  <c:v>Christopher Fisher</c:v>
                </c:pt>
                <c:pt idx="684">
                  <c:v>David Davis</c:v>
                </c:pt>
                <c:pt idx="685">
                  <c:v>Christopher Hernandez</c:v>
                </c:pt>
                <c:pt idx="686">
                  <c:v>Brian Taylor</c:v>
                </c:pt>
                <c:pt idx="687">
                  <c:v>Christopher Moore</c:v>
                </c:pt>
                <c:pt idx="688">
                  <c:v>David Lawrence</c:v>
                </c:pt>
                <c:pt idx="689">
                  <c:v>Christopher Nelson</c:v>
                </c:pt>
                <c:pt idx="690">
                  <c:v>David Martin</c:v>
                </c:pt>
                <c:pt idx="691">
                  <c:v>Christopher Perez</c:v>
                </c:pt>
                <c:pt idx="692">
                  <c:v>Christopher Price</c:v>
                </c:pt>
                <c:pt idx="693">
                  <c:v>David Murphy</c:v>
                </c:pt>
                <c:pt idx="694">
                  <c:v>Brandon Jackson</c:v>
                </c:pt>
                <c:pt idx="695">
                  <c:v>Alexander Smith</c:v>
                </c:pt>
                <c:pt idx="696">
                  <c:v>Angela Brown</c:v>
                </c:pt>
                <c:pt idx="697">
                  <c:v>Anthony Williams</c:v>
                </c:pt>
                <c:pt idx="698">
                  <c:v>Anthony Jones</c:v>
                </c:pt>
                <c:pt idx="699">
                  <c:v>Ashley Carter</c:v>
                </c:pt>
                <c:pt idx="700">
                  <c:v>Angela Anderson</c:v>
                </c:pt>
                <c:pt idx="701">
                  <c:v>Ashley Jackson</c:v>
                </c:pt>
                <c:pt idx="702">
                  <c:v>Amy Anderson</c:v>
                </c:pt>
                <c:pt idx="703">
                  <c:v>Adam Smith</c:v>
                </c:pt>
                <c:pt idx="704">
                  <c:v>Brett Smith</c:v>
                </c:pt>
                <c:pt idx="705">
                  <c:v>Amanda Davis</c:v>
                </c:pt>
                <c:pt idx="706">
                  <c:v>Brandon Davis</c:v>
                </c:pt>
                <c:pt idx="707">
                  <c:v>Amanda Miller</c:v>
                </c:pt>
                <c:pt idx="708">
                  <c:v>Brandon Miller</c:v>
                </c:pt>
                <c:pt idx="709">
                  <c:v>Amanda Robinson</c:v>
                </c:pt>
                <c:pt idx="710">
                  <c:v>Brenda Brown</c:v>
                </c:pt>
                <c:pt idx="711">
                  <c:v>Amanda Hernandez</c:v>
                </c:pt>
                <c:pt idx="712">
                  <c:v>Andrew Miller</c:v>
                </c:pt>
                <c:pt idx="713">
                  <c:v>Angela Gonzalez</c:v>
                </c:pt>
                <c:pt idx="714">
                  <c:v>Vanessa Johnson</c:v>
                </c:pt>
                <c:pt idx="715">
                  <c:v>Tiffany Williams</c:v>
                </c:pt>
                <c:pt idx="716">
                  <c:v>William Garcia</c:v>
                </c:pt>
                <c:pt idx="717">
                  <c:v>Steven Williams</c:v>
                </c:pt>
                <c:pt idx="718">
                  <c:v>Zachary Jones</c:v>
                </c:pt>
                <c:pt idx="719">
                  <c:v>Stephanie Anderson</c:v>
                </c:pt>
                <c:pt idx="720">
                  <c:v>Victoria Smith</c:v>
                </c:pt>
                <c:pt idx="721">
                  <c:v>Stephanie Morgan</c:v>
                </c:pt>
                <c:pt idx="722">
                  <c:v>William Moore</c:v>
                </c:pt>
                <c:pt idx="723">
                  <c:v>Tammy Smith</c:v>
                </c:pt>
                <c:pt idx="724">
                  <c:v>Zachary Anderson</c:v>
                </c:pt>
                <c:pt idx="725">
                  <c:v>Taylor Smith</c:v>
                </c:pt>
                <c:pt idx="726">
                  <c:v>Troy Johnson</c:v>
                </c:pt>
                <c:pt idx="727">
                  <c:v>Thomas Jackson</c:v>
                </c:pt>
                <c:pt idx="728">
                  <c:v>Victoria Johnson</c:v>
                </c:pt>
                <c:pt idx="729">
                  <c:v>Thomas Jones</c:v>
                </c:pt>
                <c:pt idx="730">
                  <c:v>William Anderson</c:v>
                </c:pt>
                <c:pt idx="731">
                  <c:v>Thomas Roberts</c:v>
                </c:pt>
                <c:pt idx="732">
                  <c:v>Stephanie Martinez</c:v>
                </c:pt>
                <c:pt idx="733">
                  <c:v>Thomas Robinson</c:v>
                </c:pt>
                <c:pt idx="734">
                  <c:v>William Thompson</c:v>
                </c:pt>
                <c:pt idx="735">
                  <c:v>Stephen Garcia</c:v>
                </c:pt>
                <c:pt idx="736">
                  <c:v>Timothy Rodriguez</c:v>
                </c:pt>
                <c:pt idx="737">
                  <c:v>Scott Hill</c:v>
                </c:pt>
                <c:pt idx="738">
                  <c:v>Sarah Lopez</c:v>
                </c:pt>
                <c:pt idx="739">
                  <c:v>Sara Jones</c:v>
                </c:pt>
                <c:pt idx="740">
                  <c:v>Rachel Jones</c:v>
                </c:pt>
                <c:pt idx="741">
                  <c:v>Robert Allen</c:v>
                </c:pt>
                <c:pt idx="742">
                  <c:v>Rachel Garcia</c:v>
                </c:pt>
                <c:pt idx="743">
                  <c:v>Paul Clark</c:v>
                </c:pt>
                <c:pt idx="744">
                  <c:v>Robert Perez</c:v>
                </c:pt>
                <c:pt idx="745">
                  <c:v>Robert Tucker</c:v>
                </c:pt>
                <c:pt idx="746">
                  <c:v>Sean Johnson</c:v>
                </c:pt>
                <c:pt idx="747">
                  <c:v>Richard Martin</c:v>
                </c:pt>
                <c:pt idx="748">
                  <c:v>Shannon Johnson</c:v>
                </c:pt>
                <c:pt idx="749">
                  <c:v>Sarah Thomas</c:v>
                </c:pt>
                <c:pt idx="750">
                  <c:v>Ryan Davis</c:v>
                </c:pt>
                <c:pt idx="751">
                  <c:v>Richard Williams</c:v>
                </c:pt>
                <c:pt idx="752">
                  <c:v>Rebecca Brown</c:v>
                </c:pt>
                <c:pt idx="753">
                  <c:v>Sandra Johnson</c:v>
                </c:pt>
                <c:pt idx="754">
                  <c:v>Scott White</c:v>
                </c:pt>
                <c:pt idx="755">
                  <c:v>Sara Smith</c:v>
                </c:pt>
                <c:pt idx="756">
                  <c:v>Ryan King</c:v>
                </c:pt>
                <c:pt idx="757">
                  <c:v>Rachel Williams</c:v>
                </c:pt>
                <c:pt idx="758">
                  <c:v>Richard Rodriguez</c:v>
                </c:pt>
                <c:pt idx="759">
                  <c:v>Robert Adams</c:v>
                </c:pt>
                <c:pt idx="760">
                  <c:v>Robert Ramirez</c:v>
                </c:pt>
                <c:pt idx="761">
                  <c:v>Sarah Rodriguez</c:v>
                </c:pt>
                <c:pt idx="762">
                  <c:v>Scott Wilson</c:v>
                </c:pt>
                <c:pt idx="763">
                  <c:v>Sarah Taylor</c:v>
                </c:pt>
                <c:pt idx="764">
                  <c:v>Robert Robinson</c:v>
                </c:pt>
                <c:pt idx="765">
                  <c:v>Sarah Torres</c:v>
                </c:pt>
                <c:pt idx="766">
                  <c:v>Patricia Wilson</c:v>
                </c:pt>
                <c:pt idx="767">
                  <c:v>Rebecca Martin</c:v>
                </c:pt>
                <c:pt idx="768">
                  <c:v>Robert Clark</c:v>
                </c:pt>
                <c:pt idx="769">
                  <c:v>Robert Brooks</c:v>
                </c:pt>
                <c:pt idx="770">
                  <c:v>Ryan Gonzalez</c:v>
                </c:pt>
                <c:pt idx="771">
                  <c:v>Rebecca Rodriguez</c:v>
                </c:pt>
                <c:pt idx="772">
                  <c:v>Michelle Martinez</c:v>
                </c:pt>
                <c:pt idx="773">
                  <c:v>Nicholas Martinez</c:v>
                </c:pt>
                <c:pt idx="774">
                  <c:v>Nancy Smith</c:v>
                </c:pt>
                <c:pt idx="775">
                  <c:v>Matthew White</c:v>
                </c:pt>
                <c:pt idx="776">
                  <c:v>Melissa Taylor</c:v>
                </c:pt>
                <c:pt idx="777">
                  <c:v>Michael Roberts</c:v>
                </c:pt>
                <c:pt idx="778">
                  <c:v>Mark Garcia</c:v>
                </c:pt>
                <c:pt idx="779">
                  <c:v>Melissa Williams</c:v>
                </c:pt>
                <c:pt idx="780">
                  <c:v>Nicholas Brown</c:v>
                </c:pt>
                <c:pt idx="781">
                  <c:v>Mary Thompson</c:v>
                </c:pt>
                <c:pt idx="782">
                  <c:v>Michael Quinn</c:v>
                </c:pt>
                <c:pt idx="783">
                  <c:v>Melissa Wilson</c:v>
                </c:pt>
                <c:pt idx="784">
                  <c:v>Michael Chen</c:v>
                </c:pt>
                <c:pt idx="785">
                  <c:v>Mary Lopez</c:v>
                </c:pt>
                <c:pt idx="786">
                  <c:v>Michelle Ortiz</c:v>
                </c:pt>
                <c:pt idx="787">
                  <c:v>Mary Martinez</c:v>
                </c:pt>
                <c:pt idx="788">
                  <c:v>Michael Diaz</c:v>
                </c:pt>
                <c:pt idx="789">
                  <c:v>Michael Hayes</c:v>
                </c:pt>
                <c:pt idx="790">
                  <c:v>Nathan Jones</c:v>
                </c:pt>
                <c:pt idx="791">
                  <c:v>Matthew Hall</c:v>
                </c:pt>
                <c:pt idx="792">
                  <c:v>Nicholas Johnson</c:v>
                </c:pt>
                <c:pt idx="793">
                  <c:v>Michael Sullivan</c:v>
                </c:pt>
                <c:pt idx="794">
                  <c:v>Nicholas Thomas</c:v>
                </c:pt>
                <c:pt idx="795">
                  <c:v>Michael Sutton</c:v>
                </c:pt>
                <c:pt idx="796">
                  <c:v>Matthew Walker</c:v>
                </c:pt>
                <c:pt idx="797">
                  <c:v>Mary Roberts</c:v>
                </c:pt>
                <c:pt idx="798">
                  <c:v>Matthew Gonzales</c:v>
                </c:pt>
                <c:pt idx="799">
                  <c:v>Michael Hill</c:v>
                </c:pt>
                <c:pt idx="800">
                  <c:v>Michelle Martin</c:v>
                </c:pt>
                <c:pt idx="801">
                  <c:v>Michael Howard</c:v>
                </c:pt>
                <c:pt idx="802">
                  <c:v>Melissa Lopez</c:v>
                </c:pt>
                <c:pt idx="803">
                  <c:v>Matthew Harris</c:v>
                </c:pt>
                <c:pt idx="804">
                  <c:v>Mark Turner</c:v>
                </c:pt>
                <c:pt idx="805">
                  <c:v>Matthew Robinson</c:v>
                </c:pt>
                <c:pt idx="806">
                  <c:v>Michelle Taylor</c:v>
                </c:pt>
                <c:pt idx="807">
                  <c:v>Melanie Smith</c:v>
                </c:pt>
                <c:pt idx="808">
                  <c:v>Mary King</c:v>
                </c:pt>
                <c:pt idx="809">
                  <c:v>Melissa Brown</c:v>
                </c:pt>
                <c:pt idx="810">
                  <c:v>Nancy Williams</c:v>
                </c:pt>
                <c:pt idx="811">
                  <c:v>Michael Kim</c:v>
                </c:pt>
                <c:pt idx="812">
                  <c:v>Matthew Thomas</c:v>
                </c:pt>
                <c:pt idx="813">
                  <c:v>Mark Rodriguez</c:v>
                </c:pt>
                <c:pt idx="814">
                  <c:v>Nicholas Hernandez</c:v>
                </c:pt>
                <c:pt idx="815">
                  <c:v>Michael Bailey</c:v>
                </c:pt>
                <c:pt idx="816">
                  <c:v>Michael Olson</c:v>
                </c:pt>
                <c:pt idx="817">
                  <c:v>Matthew Flores</c:v>
                </c:pt>
                <c:pt idx="818">
                  <c:v>Matthew Martinez</c:v>
                </c:pt>
                <c:pt idx="819">
                  <c:v>Michelle Anderson</c:v>
                </c:pt>
                <c:pt idx="820">
                  <c:v>Michael Perkins</c:v>
                </c:pt>
                <c:pt idx="821">
                  <c:v>Michael Barnes</c:v>
                </c:pt>
                <c:pt idx="822">
                  <c:v>Nicole Garcia</c:v>
                </c:pt>
                <c:pt idx="823">
                  <c:v>Michelle Campbell</c:v>
                </c:pt>
                <c:pt idx="824">
                  <c:v>Michael Reed</c:v>
                </c:pt>
                <c:pt idx="825">
                  <c:v>Matthew Rogers</c:v>
                </c:pt>
                <c:pt idx="826">
                  <c:v>Mary Jackson</c:v>
                </c:pt>
                <c:pt idx="827">
                  <c:v>Michael Gibson</c:v>
                </c:pt>
                <c:pt idx="828">
                  <c:v>Michael Ferguson</c:v>
                </c:pt>
                <c:pt idx="829">
                  <c:v>Kelly White</c:v>
                </c:pt>
                <c:pt idx="830">
                  <c:v>Lauren Jackson</c:v>
                </c:pt>
                <c:pt idx="831">
                  <c:v>Kevin Allen</c:v>
                </c:pt>
                <c:pt idx="832">
                  <c:v>Kevin Clark</c:v>
                </c:pt>
                <c:pt idx="833">
                  <c:v>Lisa Allen</c:v>
                </c:pt>
                <c:pt idx="834">
                  <c:v>Kevin Garcia</c:v>
                </c:pt>
                <c:pt idx="835">
                  <c:v>Kenneth Baker</c:v>
                </c:pt>
                <c:pt idx="836">
                  <c:v>Kevin King</c:v>
                </c:pt>
                <c:pt idx="837">
                  <c:v>Laura Miller</c:v>
                </c:pt>
                <c:pt idx="838">
                  <c:v>Kevin Miller</c:v>
                </c:pt>
                <c:pt idx="839">
                  <c:v>Linda Brown</c:v>
                </c:pt>
                <c:pt idx="840">
                  <c:v>Kevin Moore</c:v>
                </c:pt>
                <c:pt idx="841">
                  <c:v>Kelly Thomas</c:v>
                </c:pt>
                <c:pt idx="842">
                  <c:v>Kevin Scott</c:v>
                </c:pt>
                <c:pt idx="843">
                  <c:v>Justin Johnson</c:v>
                </c:pt>
                <c:pt idx="844">
                  <c:v>Kevin Walker</c:v>
                </c:pt>
                <c:pt idx="845">
                  <c:v>Julie Davis</c:v>
                </c:pt>
                <c:pt idx="846">
                  <c:v>Kevin White</c:v>
                </c:pt>
                <c:pt idx="847">
                  <c:v>Laura Martinez</c:v>
                </c:pt>
                <c:pt idx="848">
                  <c:v>Kimberly Cox</c:v>
                </c:pt>
                <c:pt idx="849">
                  <c:v>Laura Williams</c:v>
                </c:pt>
                <c:pt idx="850">
                  <c:v>Kathryn Smith</c:v>
                </c:pt>
                <c:pt idx="851">
                  <c:v>Leslie Miller</c:v>
                </c:pt>
                <c:pt idx="852">
                  <c:v>Kayla Jones</c:v>
                </c:pt>
                <c:pt idx="853">
                  <c:v>Justin White</c:v>
                </c:pt>
                <c:pt idx="854">
                  <c:v>Kimberly Martinez</c:v>
                </c:pt>
                <c:pt idx="855">
                  <c:v>Lisa Anderson</c:v>
                </c:pt>
                <c:pt idx="856">
                  <c:v>Justin Thompson</c:v>
                </c:pt>
                <c:pt idx="857">
                  <c:v>Kelly Thompson</c:v>
                </c:pt>
                <c:pt idx="858">
                  <c:v>Julie Wilson</c:v>
                </c:pt>
                <c:pt idx="859">
                  <c:v>Kelly Williams</c:v>
                </c:pt>
                <c:pt idx="860">
                  <c:v>Kimberly Walker</c:v>
                </c:pt>
                <c:pt idx="861">
                  <c:v>Lisa Lee</c:v>
                </c:pt>
                <c:pt idx="862">
                  <c:v>Laura Anderson</c:v>
                </c:pt>
                <c:pt idx="863">
                  <c:v>Lisa Porter</c:v>
                </c:pt>
                <c:pt idx="864">
                  <c:v>Laura Garcia</c:v>
                </c:pt>
                <c:pt idx="865">
                  <c:v>Lisa Scott</c:v>
                </c:pt>
                <c:pt idx="866">
                  <c:v>Lori Johnson</c:v>
                </c:pt>
                <c:pt idx="867">
                  <c:v>Karen Davis</c:v>
                </c:pt>
                <c:pt idx="868">
                  <c:v>Karen Miller</c:v>
                </c:pt>
                <c:pt idx="869">
                  <c:v>John Clark</c:v>
                </c:pt>
                <c:pt idx="870">
                  <c:v>Jose Jones</c:v>
                </c:pt>
                <c:pt idx="871">
                  <c:v>Jonathan Miller</c:v>
                </c:pt>
                <c:pt idx="872">
                  <c:v>Jennifer Adams</c:v>
                </c:pt>
                <c:pt idx="873">
                  <c:v>Joseph Hernandez</c:v>
                </c:pt>
                <c:pt idx="874">
                  <c:v>Jennifer Reed</c:v>
                </c:pt>
                <c:pt idx="875">
                  <c:v>Jennifer Phillips</c:v>
                </c:pt>
                <c:pt idx="876">
                  <c:v>Jennifer Alexander</c:v>
                </c:pt>
                <c:pt idx="877">
                  <c:v>Jessica Sanchez</c:v>
                </c:pt>
                <c:pt idx="878">
                  <c:v>Jennifer Rodriguez</c:v>
                </c:pt>
                <c:pt idx="879">
                  <c:v>Jason Davis</c:v>
                </c:pt>
                <c:pt idx="880">
                  <c:v>James Morales</c:v>
                </c:pt>
                <c:pt idx="881">
                  <c:v>Jennifer Morris</c:v>
                </c:pt>
                <c:pt idx="882">
                  <c:v>Jennifer Brooks</c:v>
                </c:pt>
                <c:pt idx="883">
                  <c:v>Joseph Young</c:v>
                </c:pt>
                <c:pt idx="884">
                  <c:v>Jason King</c:v>
                </c:pt>
                <c:pt idx="885">
                  <c:v>Joshua Martin</c:v>
                </c:pt>
                <c:pt idx="886">
                  <c:v>Jennifer Stewart</c:v>
                </c:pt>
                <c:pt idx="887">
                  <c:v>Jessica Perez</c:v>
                </c:pt>
                <c:pt idx="888">
                  <c:v>James Stewart</c:v>
                </c:pt>
                <c:pt idx="889">
                  <c:v>Jordan Williams</c:v>
                </c:pt>
                <c:pt idx="890">
                  <c:v>Jason Moore</c:v>
                </c:pt>
                <c:pt idx="891">
                  <c:v>Jessica Thompson</c:v>
                </c:pt>
                <c:pt idx="892">
                  <c:v>Jason Ramirez</c:v>
                </c:pt>
                <c:pt idx="893">
                  <c:v>John Adams</c:v>
                </c:pt>
                <c:pt idx="894">
                  <c:v>John Lopez</c:v>
                </c:pt>
                <c:pt idx="895">
                  <c:v>John Bell</c:v>
                </c:pt>
                <c:pt idx="896">
                  <c:v>John Martin</c:v>
                </c:pt>
                <c:pt idx="897">
                  <c:v>Jason Gibson</c:v>
                </c:pt>
                <c:pt idx="898">
                  <c:v>James Thomas</c:v>
                </c:pt>
                <c:pt idx="899">
                  <c:v>Jennifer Ortiz</c:v>
                </c:pt>
                <c:pt idx="900">
                  <c:v>James Murphy</c:v>
                </c:pt>
                <c:pt idx="901">
                  <c:v>Joshua Baker</c:v>
                </c:pt>
                <c:pt idx="902">
                  <c:v>James Henderson</c:v>
                </c:pt>
                <c:pt idx="903">
                  <c:v>Joshua Lewis</c:v>
                </c:pt>
                <c:pt idx="904">
                  <c:v>James Parker</c:v>
                </c:pt>
                <c:pt idx="905">
                  <c:v>Joshua Robinson</c:v>
                </c:pt>
                <c:pt idx="906">
                  <c:v>Jason Wright</c:v>
                </c:pt>
                <c:pt idx="907">
                  <c:v>Jonathan Moore</c:v>
                </c:pt>
                <c:pt idx="908">
                  <c:v>John Morgan</c:v>
                </c:pt>
                <c:pt idx="909">
                  <c:v>James Gomez</c:v>
                </c:pt>
                <c:pt idx="910">
                  <c:v>Jeremy Miller</c:v>
                </c:pt>
                <c:pt idx="911">
                  <c:v>Jordan Thomas</c:v>
                </c:pt>
                <c:pt idx="912">
                  <c:v>Jeremy Smith</c:v>
                </c:pt>
                <c:pt idx="913">
                  <c:v>Jennifer Long</c:v>
                </c:pt>
                <c:pt idx="914">
                  <c:v>Jeremy Williams</c:v>
                </c:pt>
                <c:pt idx="915">
                  <c:v>Jason Clark</c:v>
                </c:pt>
                <c:pt idx="916">
                  <c:v>John Sanders</c:v>
                </c:pt>
                <c:pt idx="917">
                  <c:v>Joseph Anderson</c:v>
                </c:pt>
                <c:pt idx="918">
                  <c:v>Jerry Smith</c:v>
                </c:pt>
                <c:pt idx="919">
                  <c:v>Jeffrey Parker</c:v>
                </c:pt>
                <c:pt idx="920">
                  <c:v>Jerry Williams</c:v>
                </c:pt>
                <c:pt idx="921">
                  <c:v>James Campbell</c:v>
                </c:pt>
                <c:pt idx="922">
                  <c:v>James Wright</c:v>
                </c:pt>
                <c:pt idx="923">
                  <c:v>John Baker</c:v>
                </c:pt>
                <c:pt idx="924">
                  <c:v>Jessica Davis</c:v>
                </c:pt>
                <c:pt idx="925">
                  <c:v>Joseph Lee</c:v>
                </c:pt>
                <c:pt idx="926">
                  <c:v>Jessica Garcia</c:v>
                </c:pt>
                <c:pt idx="927">
                  <c:v>John Brooks</c:v>
                </c:pt>
                <c:pt idx="928">
                  <c:v>Jennifer Hunt</c:v>
                </c:pt>
                <c:pt idx="929">
                  <c:v>John Carter</c:v>
                </c:pt>
                <c:pt idx="930">
                  <c:v>James Young</c:v>
                </c:pt>
                <c:pt idx="931">
                  <c:v>James Carter</c:v>
                </c:pt>
                <c:pt idx="932">
                  <c:v>Jamie Johnson</c:v>
                </c:pt>
                <c:pt idx="933">
                  <c:v>Jennifer Peterson</c:v>
                </c:pt>
                <c:pt idx="934">
                  <c:v>John Wells</c:v>
                </c:pt>
                <c:pt idx="935">
                  <c:v>Joshua Anderson</c:v>
                </c:pt>
                <c:pt idx="936">
                  <c:v>Jessica Lopez</c:v>
                </c:pt>
                <c:pt idx="937">
                  <c:v>Joshua Jackson</c:v>
                </c:pt>
                <c:pt idx="938">
                  <c:v>Jacqueline Jones</c:v>
                </c:pt>
                <c:pt idx="939">
                  <c:v>Joshua Jones</c:v>
                </c:pt>
                <c:pt idx="940">
                  <c:v>Jennifer King</c:v>
                </c:pt>
                <c:pt idx="941">
                  <c:v>Joshua Lopez</c:v>
                </c:pt>
                <c:pt idx="942">
                  <c:v>Jonathan Davis</c:v>
                </c:pt>
                <c:pt idx="943">
                  <c:v>Joshua Perez</c:v>
                </c:pt>
                <c:pt idx="944">
                  <c:v>Jack Williams</c:v>
                </c:pt>
                <c:pt idx="945">
                  <c:v>Jennifer Powell</c:v>
                </c:pt>
                <c:pt idx="946">
                  <c:v>Jessica Murphy</c:v>
                </c:pt>
                <c:pt idx="947">
                  <c:v>Joshua Walker</c:v>
                </c:pt>
                <c:pt idx="948">
                  <c:v>Jennifer Torres</c:v>
                </c:pt>
                <c:pt idx="949">
                  <c:v>Jennifer Walker</c:v>
                </c:pt>
                <c:pt idx="950">
                  <c:v>Jennifer Ward</c:v>
                </c:pt>
                <c:pt idx="951">
                  <c:v>Hannah Smith</c:v>
                </c:pt>
                <c:pt idx="952">
                  <c:v>Elizabeth Hernandez</c:v>
                </c:pt>
                <c:pt idx="953">
                  <c:v>David Simpson</c:v>
                </c:pt>
                <c:pt idx="954">
                  <c:v>Eric Davis</c:v>
                </c:pt>
                <c:pt idx="955">
                  <c:v>Gregory Johnson</c:v>
                </c:pt>
                <c:pt idx="956">
                  <c:v>Dylan Jones</c:v>
                </c:pt>
                <c:pt idx="957">
                  <c:v>Heather Campbell</c:v>
                </c:pt>
                <c:pt idx="958">
                  <c:v>Eric Jones</c:v>
                </c:pt>
                <c:pt idx="959">
                  <c:v>Emily Smith</c:v>
                </c:pt>
                <c:pt idx="960">
                  <c:v>Eric Miller</c:v>
                </c:pt>
                <c:pt idx="961">
                  <c:v>Gregory Hernandez</c:v>
                </c:pt>
                <c:pt idx="962">
                  <c:v>Eric Moore</c:v>
                </c:pt>
                <c:pt idx="963">
                  <c:v>Elizabeth Garcia</c:v>
                </c:pt>
                <c:pt idx="964">
                  <c:v>David Turner</c:v>
                </c:pt>
                <c:pt idx="965">
                  <c:v>Elizabeth Gomez</c:v>
                </c:pt>
                <c:pt idx="966">
                  <c:v>Edward Smith</c:v>
                </c:pt>
                <c:pt idx="967">
                  <c:v>Emily Coleman</c:v>
                </c:pt>
                <c:pt idx="968">
                  <c:v>Henry Smith</c:v>
                </c:pt>
                <c:pt idx="969">
                  <c:v>Elizabeth Harris</c:v>
                </c:pt>
                <c:pt idx="970">
                  <c:v>Donald Smith</c:v>
                </c:pt>
                <c:pt idx="971">
                  <c:v>Emily Williams</c:v>
                </c:pt>
                <c:pt idx="972">
                  <c:v>Holly Taylor</c:v>
                </c:pt>
                <c:pt idx="973">
                  <c:v>Donna Anderson</c:v>
                </c:pt>
                <c:pt idx="974">
                  <c:v>Holly Smith</c:v>
                </c:pt>
                <c:pt idx="975">
                  <c:v>Elizabeth Martinez</c:v>
                </c:pt>
                <c:pt idx="976">
                  <c:v>Elizabeth Rodriguez</c:v>
                </c:pt>
                <c:pt idx="977">
                  <c:v>Danielle Williams</c:v>
                </c:pt>
                <c:pt idx="978">
                  <c:v>Daniel Gonzalez</c:v>
                </c:pt>
                <c:pt idx="979">
                  <c:v>Christina Williams</c:v>
                </c:pt>
                <c:pt idx="980">
                  <c:v>Christine Wilson</c:v>
                </c:pt>
                <c:pt idx="981">
                  <c:v>Daniel Martinez</c:v>
                </c:pt>
                <c:pt idx="982">
                  <c:v>Christopher Carter</c:v>
                </c:pt>
                <c:pt idx="983">
                  <c:v>Christina Johnson</c:v>
                </c:pt>
                <c:pt idx="984">
                  <c:v>Christopher Coleman</c:v>
                </c:pt>
                <c:pt idx="985">
                  <c:v>Brian Moore</c:v>
                </c:pt>
                <c:pt idx="986">
                  <c:v>Carla Smith</c:v>
                </c:pt>
                <c:pt idx="987">
                  <c:v>Daniel King</c:v>
                </c:pt>
                <c:pt idx="988">
                  <c:v>Brian Gonzalez</c:v>
                </c:pt>
                <c:pt idx="989">
                  <c:v>Daniel Wright</c:v>
                </c:pt>
                <c:pt idx="990">
                  <c:v>Brian Greene</c:v>
                </c:pt>
                <c:pt idx="991">
                  <c:v>David Bennett</c:v>
                </c:pt>
                <c:pt idx="992">
                  <c:v>Christopher Lee</c:v>
                </c:pt>
                <c:pt idx="993">
                  <c:v>Brian Davis</c:v>
                </c:pt>
                <c:pt idx="994">
                  <c:v>Brian Hernandez</c:v>
                </c:pt>
                <c:pt idx="995">
                  <c:v>Cynthia Lopez</c:v>
                </c:pt>
                <c:pt idx="996">
                  <c:v>Brian Howard</c:v>
                </c:pt>
                <c:pt idx="997">
                  <c:v>Brian Perez</c:v>
                </c:pt>
                <c:pt idx="998">
                  <c:v>Catherine Williams</c:v>
                </c:pt>
                <c:pt idx="999">
                  <c:v>Daniel Jackson</c:v>
                </c:pt>
                <c:pt idx="1000">
                  <c:v>Christopher Stewart</c:v>
                </c:pt>
                <c:pt idx="1001">
                  <c:v>Daniel Lewis</c:v>
                </c:pt>
                <c:pt idx="1002">
                  <c:v>Brian King</c:v>
                </c:pt>
                <c:pt idx="1003">
                  <c:v>Daniel Wilson</c:v>
                </c:pt>
                <c:pt idx="1004">
                  <c:v>David Mullins</c:v>
                </c:pt>
                <c:pt idx="1005">
                  <c:v>Danielle Miller</c:v>
                </c:pt>
                <c:pt idx="1006">
                  <c:v>Christopher White</c:v>
                </c:pt>
                <c:pt idx="1007">
                  <c:v>Christian Smith</c:v>
                </c:pt>
                <c:pt idx="1008">
                  <c:v>Brian Carter</c:v>
                </c:pt>
                <c:pt idx="1009">
                  <c:v>Christina Anderson</c:v>
                </c:pt>
                <c:pt idx="1010">
                  <c:v>Christopher Young</c:v>
                </c:pt>
                <c:pt idx="1011">
                  <c:v>David Lewis</c:v>
                </c:pt>
                <c:pt idx="1012">
                  <c:v>Crystal Lewis</c:v>
                </c:pt>
                <c:pt idx="1013">
                  <c:v>Crystal Wilson</c:v>
                </c:pt>
                <c:pt idx="1014">
                  <c:v>David Morrison</c:v>
                </c:pt>
                <c:pt idx="1015">
                  <c:v>Ashley Scott</c:v>
                </c:pt>
                <c:pt idx="1016">
                  <c:v>Anthony Long</c:v>
                </c:pt>
                <c:pt idx="1017">
                  <c:v>Brandon Martin</c:v>
                </c:pt>
                <c:pt idx="1018">
                  <c:v>Amanda Rodriguez</c:v>
                </c:pt>
                <c:pt idx="1019">
                  <c:v>Ashley Garcia</c:v>
                </c:pt>
                <c:pt idx="1020">
                  <c:v>Amanda Thomas</c:v>
                </c:pt>
                <c:pt idx="1021">
                  <c:v>Benjamin Thomas</c:v>
                </c:pt>
                <c:pt idx="1022">
                  <c:v>Amanda Wilson</c:v>
                </c:pt>
                <c:pt idx="1023">
                  <c:v>Anthony Garcia</c:v>
                </c:pt>
                <c:pt idx="1024">
                  <c:v>Amber Hernandez</c:v>
                </c:pt>
                <c:pt idx="1025">
                  <c:v>Ashley Brown</c:v>
                </c:pt>
                <c:pt idx="1026">
                  <c:v>Amber Johnson</c:v>
                </c:pt>
                <c:pt idx="1027">
                  <c:v>Ashley Morgan</c:v>
                </c:pt>
                <c:pt idx="1028">
                  <c:v>Amber Robinson</c:v>
                </c:pt>
                <c:pt idx="1029">
                  <c:v>Austin Johnson</c:v>
                </c:pt>
                <c:pt idx="1030">
                  <c:v>Amy Brown</c:v>
                </c:pt>
                <c:pt idx="1031">
                  <c:v>Brandon Johnson</c:v>
                </c:pt>
                <c:pt idx="1032">
                  <c:v>Amy Moore</c:v>
                </c:pt>
                <c:pt idx="1033">
                  <c:v>Brandon Williams</c:v>
                </c:pt>
                <c:pt idx="1034">
                  <c:v>Andrea Brown</c:v>
                </c:pt>
                <c:pt idx="1035">
                  <c:v>Anthony Hernandez</c:v>
                </c:pt>
                <c:pt idx="1036">
                  <c:v>Andrea Williams</c:v>
                </c:pt>
                <c:pt idx="1037">
                  <c:v>Anthony Miller</c:v>
                </c:pt>
                <c:pt idx="1038">
                  <c:v>Andrew Anderson</c:v>
                </c:pt>
                <c:pt idx="1039">
                  <c:v>Ashley Davis</c:v>
                </c:pt>
                <c:pt idx="1040">
                  <c:v>Andrew Jackson</c:v>
                </c:pt>
                <c:pt idx="1041">
                  <c:v>Amanda Anderson</c:v>
                </c:pt>
                <c:pt idx="1042">
                  <c:v>Andrew Jones</c:v>
                </c:pt>
                <c:pt idx="1043">
                  <c:v>Ashley Nelson</c:v>
                </c:pt>
                <c:pt idx="1044">
                  <c:v>Andrew Thompson</c:v>
                </c:pt>
                <c:pt idx="1045">
                  <c:v>Aaron Johnson</c:v>
                </c:pt>
                <c:pt idx="1046">
                  <c:v>Andrew White</c:v>
                </c:pt>
                <c:pt idx="1047">
                  <c:v>Austin Jones</c:v>
                </c:pt>
                <c:pt idx="1048">
                  <c:v>Aaron Garcia</c:v>
                </c:pt>
                <c:pt idx="1049">
                  <c:v>Amanda Gonzalez</c:v>
                </c:pt>
                <c:pt idx="1050">
                  <c:v>Angela Davis</c:v>
                </c:pt>
                <c:pt idx="1051">
                  <c:v>Brandon Lewis</c:v>
                </c:pt>
                <c:pt idx="1052">
                  <c:v>Angela Harris</c:v>
                </c:pt>
                <c:pt idx="1053">
                  <c:v>Amanda Jenkins</c:v>
                </c:pt>
                <c:pt idx="1054">
                  <c:v>Angela Jones</c:v>
                </c:pt>
                <c:pt idx="1055">
                  <c:v>Aaron Miller</c:v>
                </c:pt>
                <c:pt idx="1056">
                  <c:v>Angela Thomas</c:v>
                </c:pt>
                <c:pt idx="1057">
                  <c:v>Amanda King</c:v>
                </c:pt>
                <c:pt idx="1058">
                  <c:v>Thomas Martin</c:v>
                </c:pt>
                <c:pt idx="1059">
                  <c:v>William Hill</c:v>
                </c:pt>
                <c:pt idx="1060">
                  <c:v>Steven Davis</c:v>
                </c:pt>
                <c:pt idx="1061">
                  <c:v>Tamara Smith</c:v>
                </c:pt>
                <c:pt idx="1062">
                  <c:v>Thomas Lopez</c:v>
                </c:pt>
                <c:pt idx="1063">
                  <c:v>Tammy Davis</c:v>
                </c:pt>
                <c:pt idx="1064">
                  <c:v>Terry Johnson</c:v>
                </c:pt>
                <c:pt idx="1065">
                  <c:v>Thomas Rodriguez</c:v>
                </c:pt>
                <c:pt idx="1066">
                  <c:v>Thomas Hughes</c:v>
                </c:pt>
                <c:pt idx="1067">
                  <c:v>Susan Garcia</c:v>
                </c:pt>
                <c:pt idx="1068">
                  <c:v>William King</c:v>
                </c:pt>
                <c:pt idx="1069">
                  <c:v>Thomas White</c:v>
                </c:pt>
                <c:pt idx="1070">
                  <c:v>William Rodriguez</c:v>
                </c:pt>
                <c:pt idx="1071">
                  <c:v>Tiffany Garcia</c:v>
                </c:pt>
                <c:pt idx="1072">
                  <c:v>Tyler Williams</c:v>
                </c:pt>
                <c:pt idx="1073">
                  <c:v>Tiffany Johnson</c:v>
                </c:pt>
                <c:pt idx="1074">
                  <c:v>Victoria Lee</c:v>
                </c:pt>
                <c:pt idx="1075">
                  <c:v>Tiffany Thomas</c:v>
                </c:pt>
                <c:pt idx="1076">
                  <c:v>Steven Gonzalez</c:v>
                </c:pt>
                <c:pt idx="1077">
                  <c:v>Tara Smith</c:v>
                </c:pt>
                <c:pt idx="1078">
                  <c:v>William Green</c:v>
                </c:pt>
                <c:pt idx="1079">
                  <c:v>Timothy Baker</c:v>
                </c:pt>
                <c:pt idx="1080">
                  <c:v>Steven Lewis</c:v>
                </c:pt>
                <c:pt idx="1081">
                  <c:v>Stephen Lee</c:v>
                </c:pt>
                <c:pt idx="1082">
                  <c:v>Susan Moore</c:v>
                </c:pt>
                <c:pt idx="1083">
                  <c:v>Stephen Martin</c:v>
                </c:pt>
                <c:pt idx="1084">
                  <c:v>William Pierce</c:v>
                </c:pt>
                <c:pt idx="1085">
                  <c:v>Timothy Gonzalez</c:v>
                </c:pt>
                <c:pt idx="1086">
                  <c:v>William Taylor</c:v>
                </c:pt>
                <c:pt idx="1087">
                  <c:v>Timothy Hall</c:v>
                </c:pt>
                <c:pt idx="1088">
                  <c:v>Thomas Nelson</c:v>
                </c:pt>
                <c:pt idx="1089">
                  <c:v>Stephen Miller</c:v>
                </c:pt>
                <c:pt idx="1090">
                  <c:v>Steven Collins</c:v>
                </c:pt>
                <c:pt idx="1091">
                  <c:v>Timothy King</c:v>
                </c:pt>
                <c:pt idx="1092">
                  <c:v>Theresa Rodriguez</c:v>
                </c:pt>
                <c:pt idx="1093">
                  <c:v>Timothy Martinez</c:v>
                </c:pt>
                <c:pt idx="1094">
                  <c:v>Thomas Harris</c:v>
                </c:pt>
                <c:pt idx="1095">
                  <c:v>Timothy Miller</c:v>
                </c:pt>
                <c:pt idx="1096">
                  <c:v>Steven Garcia</c:v>
                </c:pt>
                <c:pt idx="1097">
                  <c:v>Timothy Ramirez</c:v>
                </c:pt>
                <c:pt idx="1098">
                  <c:v>William Allen</c:v>
                </c:pt>
                <c:pt idx="1099">
                  <c:v>William Turner</c:v>
                </c:pt>
                <c:pt idx="1100">
                  <c:v>Susan Davis</c:v>
                </c:pt>
                <c:pt idx="1101">
                  <c:v>William Wallace</c:v>
                </c:pt>
                <c:pt idx="1102">
                  <c:v>Stephanie King</c:v>
                </c:pt>
                <c:pt idx="1103">
                  <c:v>Taylor Jones</c:v>
                </c:pt>
                <c:pt idx="1104">
                  <c:v>William Jackson</c:v>
                </c:pt>
                <c:pt idx="1105">
                  <c:v>Taylor Miller</c:v>
                </c:pt>
                <c:pt idx="1106">
                  <c:v>William Kim</c:v>
                </c:pt>
                <c:pt idx="1107">
                  <c:v>Todd Johnson</c:v>
                </c:pt>
                <c:pt idx="1108">
                  <c:v>Stephanie Lee</c:v>
                </c:pt>
                <c:pt idx="1109">
                  <c:v>Todd Williams</c:v>
                </c:pt>
                <c:pt idx="1110">
                  <c:v>Steven Nelson</c:v>
                </c:pt>
                <c:pt idx="1111">
                  <c:v>Tracy Jones</c:v>
                </c:pt>
                <c:pt idx="1112">
                  <c:v>William Perez</c:v>
                </c:pt>
                <c:pt idx="1113">
                  <c:v>Tracy Smith</c:v>
                </c:pt>
                <c:pt idx="1114">
                  <c:v>Steven Perez</c:v>
                </c:pt>
                <c:pt idx="1115">
                  <c:v>Tracy Williams</c:v>
                </c:pt>
                <c:pt idx="1116">
                  <c:v>William Scott</c:v>
                </c:pt>
                <c:pt idx="1117">
                  <c:v>Travis Brown</c:v>
                </c:pt>
                <c:pt idx="1118">
                  <c:v>William Thomas</c:v>
                </c:pt>
                <c:pt idx="1119">
                  <c:v>Stacy Smith</c:v>
                </c:pt>
                <c:pt idx="1120">
                  <c:v>William Tucker</c:v>
                </c:pt>
                <c:pt idx="1121">
                  <c:v>Troy Davis</c:v>
                </c:pt>
                <c:pt idx="1122">
                  <c:v>Susan Brown</c:v>
                </c:pt>
                <c:pt idx="1123">
                  <c:v>Stacy Williams</c:v>
                </c:pt>
                <c:pt idx="1124">
                  <c:v>Timothy Thompson</c:v>
                </c:pt>
                <c:pt idx="1125">
                  <c:v>Zachary Johnson</c:v>
                </c:pt>
                <c:pt idx="1126">
                  <c:v>Timothy Wilson</c:v>
                </c:pt>
                <c:pt idx="1127">
                  <c:v>Tina Lopez</c:v>
                </c:pt>
                <c:pt idx="1128">
                  <c:v>Stacey Smith</c:v>
                </c:pt>
                <c:pt idx="1129">
                  <c:v>Ryan Hall</c:v>
                </c:pt>
                <c:pt idx="1130">
                  <c:v>Ronald Wilson</c:v>
                </c:pt>
                <c:pt idx="1131">
                  <c:v>Richard Harris</c:v>
                </c:pt>
                <c:pt idx="1132">
                  <c:v>Richard Reed</c:v>
                </c:pt>
                <c:pt idx="1133">
                  <c:v>Scott Martinez</c:v>
                </c:pt>
                <c:pt idx="1134">
                  <c:v>Robert Gutierrez</c:v>
                </c:pt>
                <c:pt idx="1135">
                  <c:v>Robert Garza</c:v>
                </c:pt>
                <c:pt idx="1136">
                  <c:v>Ryan Martinez</c:v>
                </c:pt>
                <c:pt idx="1137">
                  <c:v>Robert Green</c:v>
                </c:pt>
                <c:pt idx="1138">
                  <c:v>Rachel Davis</c:v>
                </c:pt>
                <c:pt idx="1139">
                  <c:v>Scott Harris</c:v>
                </c:pt>
                <c:pt idx="1140">
                  <c:v>Robert Roberts</c:v>
                </c:pt>
                <c:pt idx="1141">
                  <c:v>Scott Russell</c:v>
                </c:pt>
                <c:pt idx="1142">
                  <c:v>Robert Edwards</c:v>
                </c:pt>
                <c:pt idx="1143">
                  <c:v>Sarah Davis</c:v>
                </c:pt>
                <c:pt idx="1144">
                  <c:v>Rachel Lee</c:v>
                </c:pt>
                <c:pt idx="1145">
                  <c:v>Robert Matthews</c:v>
                </c:pt>
                <c:pt idx="1146">
                  <c:v>Richard Scott</c:v>
                </c:pt>
                <c:pt idx="1147">
                  <c:v>Roger Martinez</c:v>
                </c:pt>
                <c:pt idx="1148">
                  <c:v>Richard Gonzalez</c:v>
                </c:pt>
                <c:pt idx="1149">
                  <c:v>Robert Morales</c:v>
                </c:pt>
                <c:pt idx="1150">
                  <c:v>Richard Taylor</c:v>
                </c:pt>
                <c:pt idx="1151">
                  <c:v>Sarah White</c:v>
                </c:pt>
                <c:pt idx="1152">
                  <c:v>Samantha Black</c:v>
                </c:pt>
                <c:pt idx="1153">
                  <c:v>Robert Morris</c:v>
                </c:pt>
                <c:pt idx="1154">
                  <c:v>Sharon Thomas</c:v>
                </c:pt>
                <c:pt idx="1155">
                  <c:v>Scott Ramirez</c:v>
                </c:pt>
                <c:pt idx="1156">
                  <c:v>Shawn Smith</c:v>
                </c:pt>
                <c:pt idx="1157">
                  <c:v>Scott Thomas</c:v>
                </c:pt>
                <c:pt idx="1158">
                  <c:v>Rebecca Lopez</c:v>
                </c:pt>
                <c:pt idx="1159">
                  <c:v>Sarah Clark</c:v>
                </c:pt>
                <c:pt idx="1160">
                  <c:v>Samantha Martinez</c:v>
                </c:pt>
                <c:pt idx="1161">
                  <c:v>Sarah Gonzalez</c:v>
                </c:pt>
                <c:pt idx="1162">
                  <c:v>Rachel Moore</c:v>
                </c:pt>
                <c:pt idx="1163">
                  <c:v>Sarah Harris</c:v>
                </c:pt>
                <c:pt idx="1164">
                  <c:v>Shannon Miller</c:v>
                </c:pt>
                <c:pt idx="1165">
                  <c:v>Rebecca Jackson</c:v>
                </c:pt>
                <c:pt idx="1166">
                  <c:v>Samantha Wilson</c:v>
                </c:pt>
                <c:pt idx="1167">
                  <c:v>Robert Gonzalez</c:v>
                </c:pt>
                <c:pt idx="1168">
                  <c:v>Rachel Robinson</c:v>
                </c:pt>
                <c:pt idx="1169">
                  <c:v>Sarah Phillips</c:v>
                </c:pt>
                <c:pt idx="1170">
                  <c:v>Robert Kim</c:v>
                </c:pt>
                <c:pt idx="1171">
                  <c:v>Shane Young</c:v>
                </c:pt>
                <c:pt idx="1172">
                  <c:v>Sandra Martinez</c:v>
                </c:pt>
                <c:pt idx="1173">
                  <c:v>Rebecca Davis</c:v>
                </c:pt>
                <c:pt idx="1174">
                  <c:v>Sandra Miller</c:v>
                </c:pt>
                <c:pt idx="1175">
                  <c:v>Sarah Wallace</c:v>
                </c:pt>
                <c:pt idx="1176">
                  <c:v>Sandra Smith</c:v>
                </c:pt>
                <c:pt idx="1177">
                  <c:v>Raymond Smith</c:v>
                </c:pt>
                <c:pt idx="1178">
                  <c:v>Sandra Young</c:v>
                </c:pt>
                <c:pt idx="1179">
                  <c:v>Robert Morgan</c:v>
                </c:pt>
                <c:pt idx="1180">
                  <c:v>Sara Davis</c:v>
                </c:pt>
                <c:pt idx="1181">
                  <c:v>Scott Lewis</c:v>
                </c:pt>
                <c:pt idx="1182">
                  <c:v>Patricia Brown</c:v>
                </c:pt>
                <c:pt idx="1183">
                  <c:v>Scott Miller</c:v>
                </c:pt>
                <c:pt idx="1184">
                  <c:v>Robert Lewis</c:v>
                </c:pt>
                <c:pt idx="1185">
                  <c:v>Scott Rodriguez</c:v>
                </c:pt>
                <c:pt idx="1186">
                  <c:v>Sara Taylor</c:v>
                </c:pt>
                <c:pt idx="1187">
                  <c:v>Paul Wilson</c:v>
                </c:pt>
                <c:pt idx="1188">
                  <c:v>Sarah Barnes</c:v>
                </c:pt>
                <c:pt idx="1189">
                  <c:v>Robert Parker</c:v>
                </c:pt>
                <c:pt idx="1190">
                  <c:v>Sarah Brooks</c:v>
                </c:pt>
                <c:pt idx="1191">
                  <c:v>Richard Moore</c:v>
                </c:pt>
                <c:pt idx="1192">
                  <c:v>Rachel Rodriguez</c:v>
                </c:pt>
                <c:pt idx="1193">
                  <c:v>Ryan Sanchez</c:v>
                </c:pt>
                <c:pt idx="1194">
                  <c:v>Shannon Davis</c:v>
                </c:pt>
                <c:pt idx="1195">
                  <c:v>Ronald Jones</c:v>
                </c:pt>
                <c:pt idx="1196">
                  <c:v>Shannon Jones</c:v>
                </c:pt>
                <c:pt idx="1197">
                  <c:v>Ronald Miller</c:v>
                </c:pt>
                <c:pt idx="1198">
                  <c:v>Ronald Smith</c:v>
                </c:pt>
                <c:pt idx="1199">
                  <c:v>Robert Sullivan</c:v>
                </c:pt>
                <c:pt idx="1200">
                  <c:v>Maria Johnson</c:v>
                </c:pt>
                <c:pt idx="1201">
                  <c:v>Megan Johnson</c:v>
                </c:pt>
                <c:pt idx="1202">
                  <c:v>Matthew Tran</c:v>
                </c:pt>
                <c:pt idx="1203">
                  <c:v>Matthew Bailey</c:v>
                </c:pt>
                <c:pt idx="1204">
                  <c:v>Michelle Hernandez</c:v>
                </c:pt>
                <c:pt idx="1205">
                  <c:v>Michael Bowers</c:v>
                </c:pt>
                <c:pt idx="1206">
                  <c:v>Nicole Davis</c:v>
                </c:pt>
                <c:pt idx="1207">
                  <c:v>Michael Bryant</c:v>
                </c:pt>
                <c:pt idx="1208">
                  <c:v>Michael Romero</c:v>
                </c:pt>
                <c:pt idx="1209">
                  <c:v>Michael Butler</c:v>
                </c:pt>
                <c:pt idx="1210">
                  <c:v>Melissa Anderson</c:v>
                </c:pt>
                <c:pt idx="1211">
                  <c:v>Matthew Campbell</c:v>
                </c:pt>
                <c:pt idx="1212">
                  <c:v>Michelle Robinson</c:v>
                </c:pt>
                <c:pt idx="1213">
                  <c:v>Michael Cohen</c:v>
                </c:pt>
                <c:pt idx="1214">
                  <c:v>Mary Robinson</c:v>
                </c:pt>
                <c:pt idx="1215">
                  <c:v>Michael Cook</c:v>
                </c:pt>
                <c:pt idx="1216">
                  <c:v>Nicole Lawson</c:v>
                </c:pt>
                <c:pt idx="1217">
                  <c:v>Michael Cooper</c:v>
                </c:pt>
                <c:pt idx="1218">
                  <c:v>Mary Hernandez</c:v>
                </c:pt>
                <c:pt idx="1219">
                  <c:v>Matthew Cox</c:v>
                </c:pt>
                <c:pt idx="1220">
                  <c:v>Michael Sanders</c:v>
                </c:pt>
                <c:pt idx="1221">
                  <c:v>Mark Nelson</c:v>
                </c:pt>
                <c:pt idx="1222">
                  <c:v>Michael Tucker</c:v>
                </c:pt>
                <c:pt idx="1223">
                  <c:v>Michael Ellis</c:v>
                </c:pt>
                <c:pt idx="1224">
                  <c:v>Melissa Baker</c:v>
                </c:pt>
                <c:pt idx="1225">
                  <c:v>Michael Evans</c:v>
                </c:pt>
                <c:pt idx="1226">
                  <c:v>Mark Jackson</c:v>
                </c:pt>
                <c:pt idx="1227">
                  <c:v>Mark Price</c:v>
                </c:pt>
                <c:pt idx="1228">
                  <c:v>Miranda Smith</c:v>
                </c:pt>
                <c:pt idx="1229">
                  <c:v>Michael Fuller</c:v>
                </c:pt>
                <c:pt idx="1230">
                  <c:v>Nicholas Garcia</c:v>
                </c:pt>
                <c:pt idx="1231">
                  <c:v>Matthew Gonzalez</c:v>
                </c:pt>
                <c:pt idx="1232">
                  <c:v>Nicole Allen</c:v>
                </c:pt>
                <c:pt idx="1233">
                  <c:v>Matthew Henderson</c:v>
                </c:pt>
                <c:pt idx="1234">
                  <c:v>Nicole Jackson</c:v>
                </c:pt>
                <c:pt idx="1235">
                  <c:v>Mark Adams</c:v>
                </c:pt>
                <c:pt idx="1236">
                  <c:v>Michael Powell</c:v>
                </c:pt>
                <c:pt idx="1237">
                  <c:v>Michael Haynes</c:v>
                </c:pt>
                <c:pt idx="1238">
                  <c:v>Mary Gonzalez</c:v>
                </c:pt>
                <c:pt idx="1239">
                  <c:v>Matthew Howard</c:v>
                </c:pt>
                <c:pt idx="1240">
                  <c:v>Michael Rogers</c:v>
                </c:pt>
                <c:pt idx="1241">
                  <c:v>Matthew Jackson</c:v>
                </c:pt>
                <c:pt idx="1242">
                  <c:v>Michael Ruiz</c:v>
                </c:pt>
                <c:pt idx="1243">
                  <c:v>Michael Herrera</c:v>
                </c:pt>
                <c:pt idx="1244">
                  <c:v>Nicole White</c:v>
                </c:pt>
                <c:pt idx="1245">
                  <c:v>Mark Torres</c:v>
                </c:pt>
                <c:pt idx="1246">
                  <c:v>Michael Torres</c:v>
                </c:pt>
                <c:pt idx="1247">
                  <c:v>Michael Holmes</c:v>
                </c:pt>
                <c:pt idx="1248">
                  <c:v>Melissa Adams</c:v>
                </c:pt>
                <c:pt idx="1249">
                  <c:v>Matthew Jones</c:v>
                </c:pt>
                <c:pt idx="1250">
                  <c:v>Michele Smith</c:v>
                </c:pt>
                <c:pt idx="1251">
                  <c:v>Matthew Marshall</c:v>
                </c:pt>
                <c:pt idx="1252">
                  <c:v>Melissa Clark</c:v>
                </c:pt>
                <c:pt idx="1253">
                  <c:v>Michael Kelley</c:v>
                </c:pt>
                <c:pt idx="1254">
                  <c:v>Michelle Lopez</c:v>
                </c:pt>
                <c:pt idx="1255">
                  <c:v>Michael Knight</c:v>
                </c:pt>
                <c:pt idx="1256">
                  <c:v>Melissa Hall</c:v>
                </c:pt>
                <c:pt idx="1257">
                  <c:v>Michael Lawson</c:v>
                </c:pt>
                <c:pt idx="1258">
                  <c:v>Michelle Sanchez</c:v>
                </c:pt>
                <c:pt idx="1259">
                  <c:v>Matthew Mitchell</c:v>
                </c:pt>
                <c:pt idx="1260">
                  <c:v>Morgan Johnson</c:v>
                </c:pt>
                <c:pt idx="1261">
                  <c:v>Michael Long</c:v>
                </c:pt>
                <c:pt idx="1262">
                  <c:v>Natalie Thomas</c:v>
                </c:pt>
                <c:pt idx="1263">
                  <c:v>Matthew Morris</c:v>
                </c:pt>
                <c:pt idx="1264">
                  <c:v>Melissa Perez</c:v>
                </c:pt>
                <c:pt idx="1265">
                  <c:v>Matthew Ramirez</c:v>
                </c:pt>
                <c:pt idx="1266">
                  <c:v>Nicholas Turner</c:v>
                </c:pt>
                <c:pt idx="1267">
                  <c:v>Michael Mills</c:v>
                </c:pt>
                <c:pt idx="1268">
                  <c:v>Mary Taylor</c:v>
                </c:pt>
                <c:pt idx="1269">
                  <c:v>Michael Murray</c:v>
                </c:pt>
                <c:pt idx="1270">
                  <c:v>Nicole Gonzalez</c:v>
                </c:pt>
                <c:pt idx="1271">
                  <c:v>Michael Oliver</c:v>
                </c:pt>
                <c:pt idx="1272">
                  <c:v>Nicole Johnson</c:v>
                </c:pt>
                <c:pt idx="1273">
                  <c:v>Michael Patterson</c:v>
                </c:pt>
                <c:pt idx="1274">
                  <c:v>Michael Perry</c:v>
                </c:pt>
                <c:pt idx="1275">
                  <c:v>Matthew Wright</c:v>
                </c:pt>
                <c:pt idx="1276">
                  <c:v>Katherine Evans</c:v>
                </c:pt>
                <c:pt idx="1277">
                  <c:v>Karen Jones</c:v>
                </c:pt>
                <c:pt idx="1278">
                  <c:v>Lisa Howard</c:v>
                </c:pt>
                <c:pt idx="1279">
                  <c:v>Kyle Jones</c:v>
                </c:pt>
                <c:pt idx="1280">
                  <c:v>Keith Ramos</c:v>
                </c:pt>
                <c:pt idx="1281">
                  <c:v>Kyle Martin</c:v>
                </c:pt>
                <c:pt idx="1282">
                  <c:v>Lisa Green</c:v>
                </c:pt>
                <c:pt idx="1283">
                  <c:v>Kyle Smith</c:v>
                </c:pt>
                <c:pt idx="1284">
                  <c:v>Lisa King</c:v>
                </c:pt>
                <c:pt idx="1285">
                  <c:v>Kevin Martin</c:v>
                </c:pt>
                <c:pt idx="1286">
                  <c:v>Kimberly Ward</c:v>
                </c:pt>
                <c:pt idx="1287">
                  <c:v>Kelly Garcia</c:v>
                </c:pt>
                <c:pt idx="1288">
                  <c:v>Kelly Davis</c:v>
                </c:pt>
                <c:pt idx="1289">
                  <c:v>Kelly Harris</c:v>
                </c:pt>
                <c:pt idx="1290">
                  <c:v>Lisa Diaz</c:v>
                </c:pt>
                <c:pt idx="1291">
                  <c:v>Laura Davis</c:v>
                </c:pt>
                <c:pt idx="1292">
                  <c:v>Lisa Hansen</c:v>
                </c:pt>
                <c:pt idx="1293">
                  <c:v>Kathleen Harrison</c:v>
                </c:pt>
                <c:pt idx="1294">
                  <c:v>Kimberly Thompson</c:v>
                </c:pt>
                <c:pt idx="1295">
                  <c:v>Kimberly Carter</c:v>
                </c:pt>
                <c:pt idx="1296">
                  <c:v>Kimberly Wallace</c:v>
                </c:pt>
                <c:pt idx="1297">
                  <c:v>Kimberly Clark</c:v>
                </c:pt>
                <c:pt idx="1298">
                  <c:v>Lisa Moore</c:v>
                </c:pt>
                <c:pt idx="1299">
                  <c:v>Laura Martin</c:v>
                </c:pt>
                <c:pt idx="1300">
                  <c:v>Kenneth Smith</c:v>
                </c:pt>
                <c:pt idx="1301">
                  <c:v>Katherine Brooks</c:v>
                </c:pt>
                <c:pt idx="1302">
                  <c:v>Lisa Thompson</c:v>
                </c:pt>
                <c:pt idx="1303">
                  <c:v>Kathleen Smith</c:v>
                </c:pt>
                <c:pt idx="1304">
                  <c:v>Kimberly Lee</c:v>
                </c:pt>
                <c:pt idx="1305">
                  <c:v>Justin Clark</c:v>
                </c:pt>
                <c:pt idx="1306">
                  <c:v>Karen Baker</c:v>
                </c:pt>
                <c:pt idx="1307">
                  <c:v>Laura Taylor</c:v>
                </c:pt>
                <c:pt idx="1308">
                  <c:v>Kimberly Moore</c:v>
                </c:pt>
                <c:pt idx="1309">
                  <c:v>Kathryn Miller</c:v>
                </c:pt>
                <c:pt idx="1310">
                  <c:v>Kimberly Scott</c:v>
                </c:pt>
                <c:pt idx="1311">
                  <c:v>Katherine Moore</c:v>
                </c:pt>
                <c:pt idx="1312">
                  <c:v>Julie Lopez</c:v>
                </c:pt>
                <c:pt idx="1313">
                  <c:v>Kelly Jones</c:v>
                </c:pt>
                <c:pt idx="1314">
                  <c:v>Kathleen Johnson</c:v>
                </c:pt>
                <c:pt idx="1315">
                  <c:v>Karen Harris</c:v>
                </c:pt>
                <c:pt idx="1316">
                  <c:v>Julie Brown</c:v>
                </c:pt>
                <c:pt idx="1317">
                  <c:v>Lauren Wilson</c:v>
                </c:pt>
                <c:pt idx="1318">
                  <c:v>Julie Miller</c:v>
                </c:pt>
                <c:pt idx="1319">
                  <c:v>Laurie Smith</c:v>
                </c:pt>
                <c:pt idx="1320">
                  <c:v>Lisa Martin</c:v>
                </c:pt>
                <c:pt idx="1321">
                  <c:v>Kathryn Taylor</c:v>
                </c:pt>
                <c:pt idx="1322">
                  <c:v>Justin Martin</c:v>
                </c:pt>
                <c:pt idx="1323">
                  <c:v>Kevin Rodriguez</c:v>
                </c:pt>
                <c:pt idx="1324">
                  <c:v>Lisa Nguyen</c:v>
                </c:pt>
                <c:pt idx="1325">
                  <c:v>Linda Collins</c:v>
                </c:pt>
                <c:pt idx="1326">
                  <c:v>Lisa Robinson</c:v>
                </c:pt>
                <c:pt idx="1327">
                  <c:v>Linda Garcia</c:v>
                </c:pt>
                <c:pt idx="1328">
                  <c:v>Kimberly White</c:v>
                </c:pt>
                <c:pt idx="1329">
                  <c:v>Kelly Miller</c:v>
                </c:pt>
                <c:pt idx="1330">
                  <c:v>Lisa Thomas</c:v>
                </c:pt>
                <c:pt idx="1331">
                  <c:v>Kelly Rodriguez</c:v>
                </c:pt>
                <c:pt idx="1332">
                  <c:v>Karen Cox</c:v>
                </c:pt>
                <c:pt idx="1333">
                  <c:v>Karen Howard</c:v>
                </c:pt>
                <c:pt idx="1334">
                  <c:v>Lindsay Smith</c:v>
                </c:pt>
                <c:pt idx="1335">
                  <c:v>Laura Green</c:v>
                </c:pt>
                <c:pt idx="1336">
                  <c:v>Kimberly Gonzalez</c:v>
                </c:pt>
                <c:pt idx="1337">
                  <c:v>John Crawford</c:v>
                </c:pt>
                <c:pt idx="1338">
                  <c:v>Jonathan Williams</c:v>
                </c:pt>
                <c:pt idx="1339">
                  <c:v>John Perez</c:v>
                </c:pt>
                <c:pt idx="1340">
                  <c:v>Jason Lee</c:v>
                </c:pt>
                <c:pt idx="1341">
                  <c:v>Jessica Scott</c:v>
                </c:pt>
                <c:pt idx="1342">
                  <c:v>Jason Nelson</c:v>
                </c:pt>
                <c:pt idx="1343">
                  <c:v>John Jordan</c:v>
                </c:pt>
                <c:pt idx="1344">
                  <c:v>Jason Sanchez</c:v>
                </c:pt>
                <c:pt idx="1345">
                  <c:v>John White</c:v>
                </c:pt>
                <c:pt idx="1346">
                  <c:v>Jason Taylor</c:v>
                </c:pt>
                <c:pt idx="1347">
                  <c:v>Joshua Brown</c:v>
                </c:pt>
                <c:pt idx="1348">
                  <c:v>Jason Thomas</c:v>
                </c:pt>
                <c:pt idx="1349">
                  <c:v>Jacob Williams</c:v>
                </c:pt>
                <c:pt idx="1350">
                  <c:v>James Butler</c:v>
                </c:pt>
                <c:pt idx="1351">
                  <c:v>Jacob Wilson</c:v>
                </c:pt>
                <c:pt idx="1352">
                  <c:v>Jeffrey Gonzalez</c:v>
                </c:pt>
                <c:pt idx="1353">
                  <c:v>James Sullivan</c:v>
                </c:pt>
                <c:pt idx="1354">
                  <c:v>Jeffrey Lopez</c:v>
                </c:pt>
                <c:pt idx="1355">
                  <c:v>James Tucker</c:v>
                </c:pt>
                <c:pt idx="1356">
                  <c:v>Jeffrey Peterson</c:v>
                </c:pt>
                <c:pt idx="1357">
                  <c:v>Jonathan Anderson</c:v>
                </c:pt>
                <c:pt idx="1358">
                  <c:v>Jeffrey Sanchez</c:v>
                </c:pt>
                <c:pt idx="1359">
                  <c:v>Joseph Lopez</c:v>
                </c:pt>
                <c:pt idx="1360">
                  <c:v>Jeffrey Taylor</c:v>
                </c:pt>
                <c:pt idx="1361">
                  <c:v>Joshua Moore</c:v>
                </c:pt>
                <c:pt idx="1362">
                  <c:v>Jennifer Allen</c:v>
                </c:pt>
                <c:pt idx="1363">
                  <c:v>Jessica Wilson</c:v>
                </c:pt>
                <c:pt idx="1364">
                  <c:v>James Davis</c:v>
                </c:pt>
                <c:pt idx="1365">
                  <c:v>John Campbell</c:v>
                </c:pt>
                <c:pt idx="1366">
                  <c:v>Jennifer Carter</c:v>
                </c:pt>
                <c:pt idx="1367">
                  <c:v>John Diaz</c:v>
                </c:pt>
                <c:pt idx="1368">
                  <c:v>Jennifer Collins</c:v>
                </c:pt>
                <c:pt idx="1369">
                  <c:v>John Gordon</c:v>
                </c:pt>
                <c:pt idx="1370">
                  <c:v>Jennifer Cook</c:v>
                </c:pt>
                <c:pt idx="1371">
                  <c:v>John Lane</c:v>
                </c:pt>
                <c:pt idx="1372">
                  <c:v>Jennifer Crawford</c:v>
                </c:pt>
                <c:pt idx="1373">
                  <c:v>John Nelson</c:v>
                </c:pt>
                <c:pt idx="1374">
                  <c:v>Jennifer Cummings</c:v>
                </c:pt>
                <c:pt idx="1375">
                  <c:v>John Porter</c:v>
                </c:pt>
                <c:pt idx="1376">
                  <c:v>James Edwards</c:v>
                </c:pt>
                <c:pt idx="1377">
                  <c:v>John Stewart</c:v>
                </c:pt>
                <c:pt idx="1378">
                  <c:v>Jennifer Espinoza</c:v>
                </c:pt>
                <c:pt idx="1379">
                  <c:v>Johnny Smith</c:v>
                </c:pt>
                <c:pt idx="1380">
                  <c:v>James Evans</c:v>
                </c:pt>
                <c:pt idx="1381">
                  <c:v>Jonathan Sanchez</c:v>
                </c:pt>
                <c:pt idx="1382">
                  <c:v>Jennifer Hart</c:v>
                </c:pt>
                <c:pt idx="1383">
                  <c:v>Joseph Hall</c:v>
                </c:pt>
                <c:pt idx="1384">
                  <c:v>Jennifer Henderson</c:v>
                </c:pt>
                <c:pt idx="1385">
                  <c:v>Joseph Powell</c:v>
                </c:pt>
                <c:pt idx="1386">
                  <c:v>Jennifer Hudson</c:v>
                </c:pt>
                <c:pt idx="1387">
                  <c:v>Joshua King</c:v>
                </c:pt>
                <c:pt idx="1388">
                  <c:v>James Foster</c:v>
                </c:pt>
                <c:pt idx="1389">
                  <c:v>Joshua Taylor</c:v>
                </c:pt>
                <c:pt idx="1390">
                  <c:v>Jacob Diaz</c:v>
                </c:pt>
                <c:pt idx="1391">
                  <c:v>James Myers</c:v>
                </c:pt>
                <c:pt idx="1392">
                  <c:v>James Griffin</c:v>
                </c:pt>
                <c:pt idx="1393">
                  <c:v>John Alexander</c:v>
                </c:pt>
                <c:pt idx="1394">
                  <c:v>James Guzman</c:v>
                </c:pt>
                <c:pt idx="1395">
                  <c:v>John Burke</c:v>
                </c:pt>
                <c:pt idx="1396">
                  <c:v>Jennifer Mitchell</c:v>
                </c:pt>
                <c:pt idx="1397">
                  <c:v>John Cook</c:v>
                </c:pt>
                <c:pt idx="1398">
                  <c:v>Jennifer Moreno</c:v>
                </c:pt>
                <c:pt idx="1399">
                  <c:v>James Richardson</c:v>
                </c:pt>
                <c:pt idx="1400">
                  <c:v>Jennifer Morgan</c:v>
                </c:pt>
                <c:pt idx="1401">
                  <c:v>James Roberts</c:v>
                </c:pt>
                <c:pt idx="1402">
                  <c:v>Jennifer Reeves</c:v>
                </c:pt>
                <c:pt idx="1403">
                  <c:v>James Rogers</c:v>
                </c:pt>
                <c:pt idx="1404">
                  <c:v>Jennifer Richardson</c:v>
                </c:pt>
                <c:pt idx="1405">
                  <c:v>James Sanders</c:v>
                </c:pt>
                <c:pt idx="1406">
                  <c:v>Jennifer Roberts</c:v>
                </c:pt>
                <c:pt idx="1407">
                  <c:v>John Kennedy</c:v>
                </c:pt>
                <c:pt idx="1408">
                  <c:v>Jennifer Shaw</c:v>
                </c:pt>
                <c:pt idx="1409">
                  <c:v>John Leonard</c:v>
                </c:pt>
                <c:pt idx="1410">
                  <c:v>James Kelly</c:v>
                </c:pt>
                <c:pt idx="1411">
                  <c:v>James Taylor</c:v>
                </c:pt>
                <c:pt idx="1412">
                  <c:v>Jennifer Wagner</c:v>
                </c:pt>
                <c:pt idx="1413">
                  <c:v>John Nguyen</c:v>
                </c:pt>
                <c:pt idx="1414">
                  <c:v>Jennifer West</c:v>
                </c:pt>
                <c:pt idx="1415">
                  <c:v>John Peterson</c:v>
                </c:pt>
                <c:pt idx="1416">
                  <c:v>Jennifer Woods</c:v>
                </c:pt>
                <c:pt idx="1417">
                  <c:v>John Ramirez</c:v>
                </c:pt>
                <c:pt idx="1418">
                  <c:v>Jacob Lewis</c:v>
                </c:pt>
                <c:pt idx="1419">
                  <c:v>John Silva</c:v>
                </c:pt>
                <c:pt idx="1420">
                  <c:v>Jeremy Allen</c:v>
                </c:pt>
                <c:pt idx="1421">
                  <c:v>James Wallace</c:v>
                </c:pt>
                <c:pt idx="1422">
                  <c:v>Jeremy Johnson</c:v>
                </c:pt>
                <c:pt idx="1423">
                  <c:v>Jacqueline Scott</c:v>
                </c:pt>
                <c:pt idx="1424">
                  <c:v>Jeremy Jones</c:v>
                </c:pt>
                <c:pt idx="1425">
                  <c:v>Jonathan Allen</c:v>
                </c:pt>
                <c:pt idx="1426">
                  <c:v>Jeremy Rodriguez</c:v>
                </c:pt>
                <c:pt idx="1427">
                  <c:v>Jonathan Martin</c:v>
                </c:pt>
                <c:pt idx="1428">
                  <c:v>Jessica Allen</c:v>
                </c:pt>
                <c:pt idx="1429">
                  <c:v>Jonathan Thompson</c:v>
                </c:pt>
                <c:pt idx="1430">
                  <c:v>Jessica Anderson</c:v>
                </c:pt>
                <c:pt idx="1431">
                  <c:v>Jonathan Wright</c:v>
                </c:pt>
                <c:pt idx="1432">
                  <c:v>James Mendez</c:v>
                </c:pt>
                <c:pt idx="1433">
                  <c:v>Joseph Kelly</c:v>
                </c:pt>
                <c:pt idx="1434">
                  <c:v>Jessica Cruz</c:v>
                </c:pt>
                <c:pt idx="1435">
                  <c:v>Joseph Martinez</c:v>
                </c:pt>
                <c:pt idx="1436">
                  <c:v>Jessica Curtis</c:v>
                </c:pt>
                <c:pt idx="1437">
                  <c:v>Joseph Robinson</c:v>
                </c:pt>
                <c:pt idx="1438">
                  <c:v>Jessica Dixon</c:v>
                </c:pt>
                <c:pt idx="1439">
                  <c:v>Joshua Hernandez</c:v>
                </c:pt>
                <c:pt idx="1440">
                  <c:v>Jessica Harris</c:v>
                </c:pt>
                <c:pt idx="1441">
                  <c:v>Joshua Miller</c:v>
                </c:pt>
                <c:pt idx="1442">
                  <c:v>James Moran</c:v>
                </c:pt>
                <c:pt idx="1443">
                  <c:v>James Allen</c:v>
                </c:pt>
                <c:pt idx="1444">
                  <c:v>Jessica Moore</c:v>
                </c:pt>
                <c:pt idx="1445">
                  <c:v>Juan Johnson</c:v>
                </c:pt>
                <c:pt idx="1446">
                  <c:v>Jessica Roberts</c:v>
                </c:pt>
                <c:pt idx="1447">
                  <c:v>Jessica White</c:v>
                </c:pt>
                <c:pt idx="1448">
                  <c:v>Gregory Williams</c:v>
                </c:pt>
                <c:pt idx="1449">
                  <c:v>Emily Richardson</c:v>
                </c:pt>
                <c:pt idx="1450">
                  <c:v>Heather Jones</c:v>
                </c:pt>
                <c:pt idx="1451">
                  <c:v>Elizabeth Clark</c:v>
                </c:pt>
                <c:pt idx="1452">
                  <c:v>Donna Williams</c:v>
                </c:pt>
                <c:pt idx="1453">
                  <c:v>Eric Anderson</c:v>
                </c:pt>
                <c:pt idx="1454">
                  <c:v>Heather Bishop</c:v>
                </c:pt>
                <c:pt idx="1455">
                  <c:v>Elizabeth Collins</c:v>
                </c:pt>
                <c:pt idx="1456">
                  <c:v>Edward Walker</c:v>
                </c:pt>
                <c:pt idx="1457">
                  <c:v>Eric Clark</c:v>
                </c:pt>
                <c:pt idx="1458">
                  <c:v>Donna Smith</c:v>
                </c:pt>
                <c:pt idx="1459">
                  <c:v>Eric Cox</c:v>
                </c:pt>
                <c:pt idx="1460">
                  <c:v>Gregory Miller</c:v>
                </c:pt>
                <c:pt idx="1461">
                  <c:v>Debra Smith</c:v>
                </c:pt>
                <c:pt idx="1462">
                  <c:v>Hannah Johnson</c:v>
                </c:pt>
                <c:pt idx="1463">
                  <c:v>Eric Garcia</c:v>
                </c:pt>
                <c:pt idx="1464">
                  <c:v>Elizabeth Turner</c:v>
                </c:pt>
                <c:pt idx="1465">
                  <c:v>David Powell</c:v>
                </c:pt>
                <c:pt idx="1466">
                  <c:v>Heather Rodriguez</c:v>
                </c:pt>
                <c:pt idx="1467">
                  <c:v>Diana Williams</c:v>
                </c:pt>
                <c:pt idx="1468">
                  <c:v>Emily Parker</c:v>
                </c:pt>
                <c:pt idx="1469">
                  <c:v>David Simmons</c:v>
                </c:pt>
                <c:pt idx="1470">
                  <c:v>Deborah Smith</c:v>
                </c:pt>
                <c:pt idx="1471">
                  <c:v>Donald Martin</c:v>
                </c:pt>
                <c:pt idx="1472">
                  <c:v>Gary Williams</c:v>
                </c:pt>
                <c:pt idx="1473">
                  <c:v>Eric Rodriguez</c:v>
                </c:pt>
                <c:pt idx="1474">
                  <c:v>Elizabeth Perez</c:v>
                </c:pt>
                <c:pt idx="1475">
                  <c:v>David Rogers</c:v>
                </c:pt>
                <c:pt idx="1476">
                  <c:v>Dawn Davis</c:v>
                </c:pt>
                <c:pt idx="1477">
                  <c:v>Eric Taylor</c:v>
                </c:pt>
                <c:pt idx="1478">
                  <c:v>Hannah Brown</c:v>
                </c:pt>
                <c:pt idx="1479">
                  <c:v>Elizabeth Jackson</c:v>
                </c:pt>
                <c:pt idx="1480">
                  <c:v>Edward Hernandez</c:v>
                </c:pt>
                <c:pt idx="1481">
                  <c:v>David Reed</c:v>
                </c:pt>
                <c:pt idx="1482">
                  <c:v>Deanna Brown</c:v>
                </c:pt>
                <c:pt idx="1483">
                  <c:v>Donna Johnson</c:v>
                </c:pt>
                <c:pt idx="1484">
                  <c:v>Deborah Davis</c:v>
                </c:pt>
                <c:pt idx="1485">
                  <c:v>Erica Johnson</c:v>
                </c:pt>
                <c:pt idx="1486">
                  <c:v>Elizabeth Wilson</c:v>
                </c:pt>
                <c:pt idx="1487">
                  <c:v>David Young</c:v>
                </c:pt>
                <c:pt idx="1488">
                  <c:v>Emily Brown</c:v>
                </c:pt>
                <c:pt idx="1489">
                  <c:v>Erica Williams</c:v>
                </c:pt>
                <c:pt idx="1490">
                  <c:v>Elizabeth Allen</c:v>
                </c:pt>
                <c:pt idx="1491">
                  <c:v>Erin Jones</c:v>
                </c:pt>
                <c:pt idx="1492">
                  <c:v>Heather Young</c:v>
                </c:pt>
                <c:pt idx="1493">
                  <c:v>Erin Smith</c:v>
                </c:pt>
                <c:pt idx="1494">
                  <c:v>Elizabeth Anderson</c:v>
                </c:pt>
                <c:pt idx="1495">
                  <c:v>Evan Smith</c:v>
                </c:pt>
                <c:pt idx="1496">
                  <c:v>Gabriel Jones</c:v>
                </c:pt>
                <c:pt idx="1497">
                  <c:v>David Phillips</c:v>
                </c:pt>
                <c:pt idx="1498">
                  <c:v>Christina Green</c:v>
                </c:pt>
                <c:pt idx="1499">
                  <c:v>Christine Martinez</c:v>
                </c:pt>
                <c:pt idx="1500">
                  <c:v>Daniel Myers</c:v>
                </c:pt>
                <c:pt idx="1501">
                  <c:v>Christopher Evans</c:v>
                </c:pt>
                <c:pt idx="1502">
                  <c:v>David Bailey</c:v>
                </c:pt>
                <c:pt idx="1503">
                  <c:v>Brian Edwards</c:v>
                </c:pt>
                <c:pt idx="1504">
                  <c:v>David Perez</c:v>
                </c:pt>
                <c:pt idx="1505">
                  <c:v>Bryan Brown</c:v>
                </c:pt>
                <c:pt idx="1506">
                  <c:v>Daniel Stewart</c:v>
                </c:pt>
                <c:pt idx="1507">
                  <c:v>Brian Martin</c:v>
                </c:pt>
                <c:pt idx="1508">
                  <c:v>Cheryl Johnson</c:v>
                </c:pt>
                <c:pt idx="1509">
                  <c:v>Christopher Gray</c:v>
                </c:pt>
                <c:pt idx="1510">
                  <c:v>Christopher Collins</c:v>
                </c:pt>
                <c:pt idx="1511">
                  <c:v>Christy Johnson</c:v>
                </c:pt>
                <c:pt idx="1512">
                  <c:v>Brittany Martinez</c:v>
                </c:pt>
                <c:pt idx="1513">
                  <c:v>Courtney Garcia</c:v>
                </c:pt>
                <c:pt idx="1514">
                  <c:v>Daniel Martin</c:v>
                </c:pt>
                <c:pt idx="1515">
                  <c:v>Crystal Hernandez</c:v>
                </c:pt>
                <c:pt idx="1516">
                  <c:v>Chelsea Smith</c:v>
                </c:pt>
                <c:pt idx="1517">
                  <c:v>Brian Martinez</c:v>
                </c:pt>
                <c:pt idx="1518">
                  <c:v>Daniel Turner</c:v>
                </c:pt>
                <c:pt idx="1519">
                  <c:v>Carol Brown</c:v>
                </c:pt>
                <c:pt idx="1520">
                  <c:v>Danielle Johnson</c:v>
                </c:pt>
                <c:pt idx="1521">
                  <c:v>Crystal Moore</c:v>
                </c:pt>
                <c:pt idx="1522">
                  <c:v>Charles Garcia</c:v>
                </c:pt>
                <c:pt idx="1523">
                  <c:v>Crystal Smith</c:v>
                </c:pt>
                <c:pt idx="1524">
                  <c:v>Brian Jackson</c:v>
                </c:pt>
                <c:pt idx="1525">
                  <c:v>Crystal Williams</c:v>
                </c:pt>
                <c:pt idx="1526">
                  <c:v>Brooke Wilson</c:v>
                </c:pt>
                <c:pt idx="1527">
                  <c:v>Christopher Aguilar</c:v>
                </c:pt>
                <c:pt idx="1528">
                  <c:v>Christina Harris</c:v>
                </c:pt>
                <c:pt idx="1529">
                  <c:v>Cynthia Campbell</c:v>
                </c:pt>
                <c:pt idx="1530">
                  <c:v>Bryan Johnson</c:v>
                </c:pt>
                <c:pt idx="1531">
                  <c:v>Christopher Kelly</c:v>
                </c:pt>
                <c:pt idx="1532">
                  <c:v>Daniel Lopez</c:v>
                </c:pt>
                <c:pt idx="1533">
                  <c:v>Christine Collins</c:v>
                </c:pt>
                <c:pt idx="1534">
                  <c:v>Carrie Smith</c:v>
                </c:pt>
                <c:pt idx="1535">
                  <c:v>Christopher King</c:v>
                </c:pt>
                <c:pt idx="1536">
                  <c:v>Daniel Nelson</c:v>
                </c:pt>
                <c:pt idx="1537">
                  <c:v>Christopher Austin</c:v>
                </c:pt>
                <c:pt idx="1538">
                  <c:v>Daniel Sanchez</c:v>
                </c:pt>
                <c:pt idx="1539">
                  <c:v>Cynthia Taylor</c:v>
                </c:pt>
                <c:pt idx="1540">
                  <c:v>Daniel Thompson</c:v>
                </c:pt>
                <c:pt idx="1541">
                  <c:v>Charles Wilson</c:v>
                </c:pt>
                <c:pt idx="1542">
                  <c:v>Daniel White</c:v>
                </c:pt>
                <c:pt idx="1543">
                  <c:v>Daniel Adams</c:v>
                </c:pt>
                <c:pt idx="1544">
                  <c:v>Christopher Osborne</c:v>
                </c:pt>
                <c:pt idx="1545">
                  <c:v>Daniel Campbell</c:v>
                </c:pt>
                <c:pt idx="1546">
                  <c:v>Chad Lee</c:v>
                </c:pt>
                <c:pt idx="1547">
                  <c:v>Daniel Carter</c:v>
                </c:pt>
                <c:pt idx="1548">
                  <c:v>Brian Wright</c:v>
                </c:pt>
                <c:pt idx="1549">
                  <c:v>Daniel Collins</c:v>
                </c:pt>
                <c:pt idx="1550">
                  <c:v>Brittany Davis</c:v>
                </c:pt>
                <c:pt idx="1551">
                  <c:v>Brian Nguyen</c:v>
                </c:pt>
                <c:pt idx="1552">
                  <c:v>David Baker</c:v>
                </c:pt>
                <c:pt idx="1553">
                  <c:v>Christopher Lewis</c:v>
                </c:pt>
                <c:pt idx="1554">
                  <c:v>David Carter</c:v>
                </c:pt>
                <c:pt idx="1555">
                  <c:v>Christine Lee</c:v>
                </c:pt>
                <c:pt idx="1556">
                  <c:v>David Dixon</c:v>
                </c:pt>
                <c:pt idx="1557">
                  <c:v>Daniel Harris</c:v>
                </c:pt>
                <c:pt idx="1558">
                  <c:v>Brian Stewart</c:v>
                </c:pt>
                <c:pt idx="1559">
                  <c:v>Daniel Hernandez</c:v>
                </c:pt>
                <c:pt idx="1560">
                  <c:v>David Hayes</c:v>
                </c:pt>
                <c:pt idx="1561">
                  <c:v>Christopher Matthews</c:v>
                </c:pt>
                <c:pt idx="1562">
                  <c:v>David Hughes</c:v>
                </c:pt>
                <c:pt idx="1563">
                  <c:v>Daniel Jimenez</c:v>
                </c:pt>
                <c:pt idx="1564">
                  <c:v>Christina Rodriguez</c:v>
                </c:pt>
                <c:pt idx="1565">
                  <c:v>Daniel Kelly</c:v>
                </c:pt>
                <c:pt idx="1566">
                  <c:v>Christopher Torres</c:v>
                </c:pt>
                <c:pt idx="1567">
                  <c:v>Bryan Davis</c:v>
                </c:pt>
                <c:pt idx="1568">
                  <c:v>Christopher Mitchell</c:v>
                </c:pt>
                <c:pt idx="1569">
                  <c:v>Brett Williams</c:v>
                </c:pt>
                <c:pt idx="1570">
                  <c:v>Cynthia Lee</c:v>
                </c:pt>
                <c:pt idx="1571">
                  <c:v>Brian Wilson</c:v>
                </c:pt>
                <c:pt idx="1572">
                  <c:v>Cindy Smith</c:v>
                </c:pt>
                <c:pt idx="1573">
                  <c:v>Amy Adams</c:v>
                </c:pt>
                <c:pt idx="1574">
                  <c:v>Amy Davis</c:v>
                </c:pt>
                <c:pt idx="1575">
                  <c:v>Aaron Brown</c:v>
                </c:pt>
                <c:pt idx="1576">
                  <c:v>Amy Williams</c:v>
                </c:pt>
                <c:pt idx="1577">
                  <c:v>Amanda Lee</c:v>
                </c:pt>
                <c:pt idx="1578">
                  <c:v>Andrew Baker</c:v>
                </c:pt>
                <c:pt idx="1579">
                  <c:v>Anthony Ramirez</c:v>
                </c:pt>
                <c:pt idx="1580">
                  <c:v>Andrew Campbell</c:v>
                </c:pt>
                <c:pt idx="1581">
                  <c:v>Ashley Lee</c:v>
                </c:pt>
                <c:pt idx="1582">
                  <c:v>Amanda Martin</c:v>
                </c:pt>
                <c:pt idx="1583">
                  <c:v>Benjamin Smith</c:v>
                </c:pt>
                <c:pt idx="1584">
                  <c:v>Adam Jones</c:v>
                </c:pt>
                <c:pt idx="1585">
                  <c:v>Brandon Scott</c:v>
                </c:pt>
                <c:pt idx="1586">
                  <c:v>Andrew Lee</c:v>
                </c:pt>
                <c:pt idx="1587">
                  <c:v>Anthony Meyer</c:v>
                </c:pt>
                <c:pt idx="1588">
                  <c:v>Andrew Moore</c:v>
                </c:pt>
                <c:pt idx="1589">
                  <c:v>April Martinez</c:v>
                </c:pt>
                <c:pt idx="1590">
                  <c:v>Andrew Rodriguez</c:v>
                </c:pt>
                <c:pt idx="1591">
                  <c:v>Allison Williams</c:v>
                </c:pt>
                <c:pt idx="1592">
                  <c:v>Andrew Taylor</c:v>
                </c:pt>
                <c:pt idx="1593">
                  <c:v>Amanda Baker</c:v>
                </c:pt>
                <c:pt idx="1594">
                  <c:v>Amanda Williams</c:v>
                </c:pt>
                <c:pt idx="1595">
                  <c:v>Amy Jackson</c:v>
                </c:pt>
                <c:pt idx="1596">
                  <c:v>Aaron Rodriguez</c:v>
                </c:pt>
                <c:pt idx="1597">
                  <c:v>Brandon Green</c:v>
                </c:pt>
                <c:pt idx="1598">
                  <c:v>Andrew Wilson</c:v>
                </c:pt>
                <c:pt idx="1599">
                  <c:v>Brandon Perez</c:v>
                </c:pt>
                <c:pt idx="1600">
                  <c:v>Alan Miller</c:v>
                </c:pt>
                <c:pt idx="1601">
                  <c:v>Anthony King</c:v>
                </c:pt>
                <c:pt idx="1602">
                  <c:v>Angela Hall</c:v>
                </c:pt>
                <c:pt idx="1603">
                  <c:v>Amy Wallace</c:v>
                </c:pt>
                <c:pt idx="1604">
                  <c:v>Angela Hernandez</c:v>
                </c:pt>
                <c:pt idx="1605">
                  <c:v>Anthony Moore</c:v>
                </c:pt>
                <c:pt idx="1606">
                  <c:v>Amber Nelson</c:v>
                </c:pt>
                <c:pt idx="1607">
                  <c:v>Allison Sanchez</c:v>
                </c:pt>
                <c:pt idx="1608">
                  <c:v>Alexander Brown</c:v>
                </c:pt>
                <c:pt idx="1609">
                  <c:v>Ashley Anderson</c:v>
                </c:pt>
                <c:pt idx="1610">
                  <c:v>Angela Moore</c:v>
                </c:pt>
                <c:pt idx="1611">
                  <c:v>Ashley Green</c:v>
                </c:pt>
                <c:pt idx="1612">
                  <c:v>Angela Taylor</c:v>
                </c:pt>
                <c:pt idx="1613">
                  <c:v>Amy Clark</c:v>
                </c:pt>
                <c:pt idx="1614">
                  <c:v>Amanda Roberts</c:v>
                </c:pt>
                <c:pt idx="1615">
                  <c:v>Ashley Lewis</c:v>
                </c:pt>
                <c:pt idx="1616">
                  <c:v>Angela White</c:v>
                </c:pt>
                <c:pt idx="1617">
                  <c:v>Amanda Carter</c:v>
                </c:pt>
                <c:pt idx="1618">
                  <c:v>Ann Jones</c:v>
                </c:pt>
                <c:pt idx="1619">
                  <c:v>Amanda Cochran</c:v>
                </c:pt>
                <c:pt idx="1620">
                  <c:v>Ann Smith</c:v>
                </c:pt>
                <c:pt idx="1621">
                  <c:v>Aaron Thompson</c:v>
                </c:pt>
                <c:pt idx="1622">
                  <c:v>Anna Williams</c:v>
                </c:pt>
                <c:pt idx="1623">
                  <c:v>Brandon Garcia</c:v>
                </c:pt>
                <c:pt idx="1624">
                  <c:v>Brenda Smith</c:v>
                </c:pt>
                <c:pt idx="1625">
                  <c:v>Amanda Hall</c:v>
                </c:pt>
                <c:pt idx="1626">
                  <c:v>Anthony Adams</c:v>
                </c:pt>
                <c:pt idx="1627">
                  <c:v>Aaron Jones</c:v>
                </c:pt>
                <c:pt idx="1628">
                  <c:v>Amber Smith</c:v>
                </c:pt>
                <c:pt idx="1629">
                  <c:v>Brandon Rodriguez</c:v>
                </c:pt>
                <c:pt idx="1630">
                  <c:v>Anthony Harris</c:v>
                </c:pt>
                <c:pt idx="1631">
                  <c:v>Allison Brown</c:v>
                </c:pt>
                <c:pt idx="1632">
                  <c:v>Anthony Martin</c:v>
                </c:pt>
                <c:pt idx="1633">
                  <c:v>William Carter</c:v>
                </c:pt>
                <c:pt idx="1634">
                  <c:v>William Stewart</c:v>
                </c:pt>
                <c:pt idx="1635">
                  <c:v>Stephanie Lewis</c:v>
                </c:pt>
                <c:pt idx="1636">
                  <c:v>Thomas Adams</c:v>
                </c:pt>
                <c:pt idx="1637">
                  <c:v>Stephanie Mitchell</c:v>
                </c:pt>
                <c:pt idx="1638">
                  <c:v>Thomas Baker</c:v>
                </c:pt>
                <c:pt idx="1639">
                  <c:v>Thomas Thomas</c:v>
                </c:pt>
                <c:pt idx="1640">
                  <c:v>Timothy Robinson</c:v>
                </c:pt>
                <c:pt idx="1641">
                  <c:v>William Phillips</c:v>
                </c:pt>
                <c:pt idx="1642">
                  <c:v>Stacey Lewis</c:v>
                </c:pt>
                <c:pt idx="1643">
                  <c:v>Stephanie Jackson</c:v>
                </c:pt>
                <c:pt idx="1644">
                  <c:v>Timothy Rogers</c:v>
                </c:pt>
                <c:pt idx="1645">
                  <c:v>Thomas Rogers</c:v>
                </c:pt>
                <c:pt idx="1646">
                  <c:v>Stephen Sullivan</c:v>
                </c:pt>
                <c:pt idx="1647">
                  <c:v>William Gonzalez</c:v>
                </c:pt>
                <c:pt idx="1648">
                  <c:v>Thomas Davis</c:v>
                </c:pt>
                <c:pt idx="1649">
                  <c:v>Steven Martin</c:v>
                </c:pt>
                <c:pt idx="1650">
                  <c:v>Steven Thompson</c:v>
                </c:pt>
                <c:pt idx="1651">
                  <c:v>William Morgan</c:v>
                </c:pt>
                <c:pt idx="1652">
                  <c:v>Thomas Edwards</c:v>
                </c:pt>
                <c:pt idx="1653">
                  <c:v>Taylor Morris</c:v>
                </c:pt>
                <c:pt idx="1654">
                  <c:v>Thomas Hall</c:v>
                </c:pt>
                <c:pt idx="1655">
                  <c:v>Stephanie Bailey</c:v>
                </c:pt>
                <c:pt idx="1656">
                  <c:v>Tina Morgan</c:v>
                </c:pt>
                <c:pt idx="1657">
                  <c:v>Zachary Davis</c:v>
                </c:pt>
                <c:pt idx="1658">
                  <c:v>Stephen Young</c:v>
                </c:pt>
                <c:pt idx="1659">
                  <c:v>Whitney Smith</c:v>
                </c:pt>
                <c:pt idx="1660">
                  <c:v>Todd Edwards</c:v>
                </c:pt>
                <c:pt idx="1661">
                  <c:v>William Brooks</c:v>
                </c:pt>
                <c:pt idx="1662">
                  <c:v>Susan Wilson</c:v>
                </c:pt>
                <c:pt idx="1663">
                  <c:v>Steven Jackson</c:v>
                </c:pt>
                <c:pt idx="1664">
                  <c:v>Steven Anderson</c:v>
                </c:pt>
                <c:pt idx="1665">
                  <c:v>William Hall</c:v>
                </c:pt>
                <c:pt idx="1666">
                  <c:v>Stephanie Clark</c:v>
                </c:pt>
                <c:pt idx="1667">
                  <c:v>Thomas Walker</c:v>
                </c:pt>
                <c:pt idx="1668">
                  <c:v>Toni Johnson</c:v>
                </c:pt>
                <c:pt idx="1669">
                  <c:v>Stephen Hill</c:v>
                </c:pt>
                <c:pt idx="1670">
                  <c:v>Tracey Smith</c:v>
                </c:pt>
                <c:pt idx="1671">
                  <c:v>Stephen Johnson</c:v>
                </c:pt>
                <c:pt idx="1672">
                  <c:v>Tracey Williams</c:v>
                </c:pt>
                <c:pt idx="1673">
                  <c:v>William Nelson</c:v>
                </c:pt>
                <c:pt idx="1674">
                  <c:v>Tracy Brown</c:v>
                </c:pt>
                <c:pt idx="1675">
                  <c:v>Steven Walker</c:v>
                </c:pt>
                <c:pt idx="1676">
                  <c:v>Thomas Hicks</c:v>
                </c:pt>
                <c:pt idx="1677">
                  <c:v>Timothy Bond</c:v>
                </c:pt>
                <c:pt idx="1678">
                  <c:v>Steven Torres</c:v>
                </c:pt>
                <c:pt idx="1679">
                  <c:v>Timothy Clark</c:v>
                </c:pt>
                <c:pt idx="1680">
                  <c:v>Tracy Taylor</c:v>
                </c:pt>
                <c:pt idx="1681">
                  <c:v>Terry Smith</c:v>
                </c:pt>
                <c:pt idx="1682">
                  <c:v>Tracy Thomas</c:v>
                </c:pt>
                <c:pt idx="1683">
                  <c:v>Yvonne Jones</c:v>
                </c:pt>
                <c:pt idx="1684">
                  <c:v>Stephanie Nguyen</c:v>
                </c:pt>
                <c:pt idx="1685">
                  <c:v>Timothy Lee</c:v>
                </c:pt>
                <c:pt idx="1686">
                  <c:v>Tracy Wilson</c:v>
                </c:pt>
                <c:pt idx="1687">
                  <c:v>Wesley Smith</c:v>
                </c:pt>
                <c:pt idx="1688">
                  <c:v>Stephanie Cooper</c:v>
                </c:pt>
                <c:pt idx="1689">
                  <c:v>Tanya Smith</c:v>
                </c:pt>
                <c:pt idx="1690">
                  <c:v>Susan Hernandez</c:v>
                </c:pt>
                <c:pt idx="1691">
                  <c:v>Thomas Ross</c:v>
                </c:pt>
                <c:pt idx="1692">
                  <c:v>Trevor Brown</c:v>
                </c:pt>
                <c:pt idx="1693">
                  <c:v>Steven Hernandez</c:v>
                </c:pt>
                <c:pt idx="1694">
                  <c:v>Stephanie Young</c:v>
                </c:pt>
                <c:pt idx="1695">
                  <c:v>Steven Hill</c:v>
                </c:pt>
                <c:pt idx="1696">
                  <c:v>Tammy Gomez</c:v>
                </c:pt>
                <c:pt idx="1697">
                  <c:v>Thomas Scott</c:v>
                </c:pt>
                <c:pt idx="1698">
                  <c:v>Tyler Baker</c:v>
                </c:pt>
                <c:pt idx="1699">
                  <c:v>Tara Brown</c:v>
                </c:pt>
                <c:pt idx="1700">
                  <c:v>Tyler Hernandez</c:v>
                </c:pt>
                <c:pt idx="1701">
                  <c:v>William Harrison</c:v>
                </c:pt>
                <c:pt idx="1702">
                  <c:v>Tyler Lee</c:v>
                </c:pt>
                <c:pt idx="1703">
                  <c:v>Zachary Thompson</c:v>
                </c:pt>
                <c:pt idx="1704">
                  <c:v>Tyler Roberts</c:v>
                </c:pt>
                <c:pt idx="1705">
                  <c:v>Stephen Gonzalez</c:v>
                </c:pt>
                <c:pt idx="1706">
                  <c:v>Tammy Harris</c:v>
                </c:pt>
                <c:pt idx="1707">
                  <c:v>Tara Miller</c:v>
                </c:pt>
                <c:pt idx="1708">
                  <c:v>Thomas Martinez</c:v>
                </c:pt>
                <c:pt idx="1709">
                  <c:v>Steven Turner</c:v>
                </c:pt>
                <c:pt idx="1710">
                  <c:v>Valerie Johnson</c:v>
                </c:pt>
                <c:pt idx="1711">
                  <c:v>Taylor Davis</c:v>
                </c:pt>
                <c:pt idx="1712">
                  <c:v>Vanessa Brown</c:v>
                </c:pt>
                <c:pt idx="1713">
                  <c:v>Tiffany Rodriguez</c:v>
                </c:pt>
                <c:pt idx="1714">
                  <c:v>Stephanie Davis</c:v>
                </c:pt>
                <c:pt idx="1715">
                  <c:v>William Murphy</c:v>
                </c:pt>
                <c:pt idx="1716">
                  <c:v>Vanessa Smith</c:v>
                </c:pt>
                <c:pt idx="1717">
                  <c:v>Stephen Jones</c:v>
                </c:pt>
                <c:pt idx="1718">
                  <c:v>Vicki Smith</c:v>
                </c:pt>
                <c:pt idx="1719">
                  <c:v>Susan Lopez</c:v>
                </c:pt>
                <c:pt idx="1720">
                  <c:v>Victoria Bell</c:v>
                </c:pt>
                <c:pt idx="1721">
                  <c:v>Steven Reed</c:v>
                </c:pt>
                <c:pt idx="1722">
                  <c:v>Tammy Jones</c:v>
                </c:pt>
                <c:pt idx="1723">
                  <c:v>William Rogers</c:v>
                </c:pt>
                <c:pt idx="1724">
                  <c:v>Victoria Jones</c:v>
                </c:pt>
                <c:pt idx="1725">
                  <c:v>Steven Robinson</c:v>
                </c:pt>
                <c:pt idx="1726">
                  <c:v>Thomas Ramirez</c:v>
                </c:pt>
                <c:pt idx="1727">
                  <c:v>Stephanie Morris</c:v>
                </c:pt>
                <c:pt idx="1728">
                  <c:v>Victoria Miller</c:v>
                </c:pt>
                <c:pt idx="1729">
                  <c:v>Taylor Williams</c:v>
                </c:pt>
                <c:pt idx="1730">
                  <c:v>Thomas Reeves</c:v>
                </c:pt>
                <c:pt idx="1731">
                  <c:v>Susan Turner</c:v>
                </c:pt>
                <c:pt idx="1732">
                  <c:v>Susan Baker</c:v>
                </c:pt>
                <c:pt idx="1733">
                  <c:v>William White</c:v>
                </c:pt>
                <c:pt idx="1734">
                  <c:v>Tammy Taylor</c:v>
                </c:pt>
                <c:pt idx="1735">
                  <c:v>William Wilson</c:v>
                </c:pt>
                <c:pt idx="1736">
                  <c:v>Walter Jones</c:v>
                </c:pt>
                <c:pt idx="1737">
                  <c:v>Theresa Miller</c:v>
                </c:pt>
                <c:pt idx="1738">
                  <c:v>Wayne Smith</c:v>
                </c:pt>
                <c:pt idx="1739">
                  <c:v>Zachary Evans</c:v>
                </c:pt>
                <c:pt idx="1740">
                  <c:v>Wendy Gonzalez</c:v>
                </c:pt>
                <c:pt idx="1741">
                  <c:v>Timothy Martin</c:v>
                </c:pt>
                <c:pt idx="1742">
                  <c:v>Wendy Howard</c:v>
                </c:pt>
                <c:pt idx="1743">
                  <c:v>Stephanie Myers</c:v>
                </c:pt>
                <c:pt idx="1744">
                  <c:v>Wendy Smith</c:v>
                </c:pt>
                <c:pt idx="1745">
                  <c:v>Timothy Castillo</c:v>
                </c:pt>
                <c:pt idx="1746">
                  <c:v>Sarah Dixon</c:v>
                </c:pt>
                <c:pt idx="1747">
                  <c:v>Patricia Moore</c:v>
                </c:pt>
                <c:pt idx="1748">
                  <c:v>Patricia Robinson</c:v>
                </c:pt>
                <c:pt idx="1749">
                  <c:v>Ryan Brown</c:v>
                </c:pt>
                <c:pt idx="1750">
                  <c:v>Sean Brown</c:v>
                </c:pt>
                <c:pt idx="1751">
                  <c:v>Ryan Carter</c:v>
                </c:pt>
                <c:pt idx="1752">
                  <c:v>Raymond Sanchez</c:v>
                </c:pt>
                <c:pt idx="1753">
                  <c:v>Ryan Cooper</c:v>
                </c:pt>
                <c:pt idx="1754">
                  <c:v>Scott Anderson</c:v>
                </c:pt>
                <c:pt idx="1755">
                  <c:v>Robert Crawford</c:v>
                </c:pt>
                <c:pt idx="1756">
                  <c:v>Robert Black</c:v>
                </c:pt>
                <c:pt idx="1757">
                  <c:v>Pamela Taylor</c:v>
                </c:pt>
                <c:pt idx="1758">
                  <c:v>Ronald Powell</c:v>
                </c:pt>
                <c:pt idx="1759">
                  <c:v>Rachel Campbell</c:v>
                </c:pt>
                <c:pt idx="1760">
                  <c:v>Richard Robinson</c:v>
                </c:pt>
                <c:pt idx="1761">
                  <c:v>Robert Evans</c:v>
                </c:pt>
                <c:pt idx="1762">
                  <c:v>Sarah Rivera</c:v>
                </c:pt>
                <c:pt idx="1763">
                  <c:v>Ryan Harris</c:v>
                </c:pt>
                <c:pt idx="1764">
                  <c:v>Patricia Miller</c:v>
                </c:pt>
                <c:pt idx="1765">
                  <c:v>Robert Flores</c:v>
                </c:pt>
                <c:pt idx="1766">
                  <c:v>Peter Smith</c:v>
                </c:pt>
                <c:pt idx="1767">
                  <c:v>Robert Freeman</c:v>
                </c:pt>
                <c:pt idx="1768">
                  <c:v>Scott Moore</c:v>
                </c:pt>
                <c:pt idx="1769">
                  <c:v>Rebecca Nelson</c:v>
                </c:pt>
                <c:pt idx="1770">
                  <c:v>Rachel Anderson</c:v>
                </c:pt>
                <c:pt idx="1771">
                  <c:v>Rebecca Ramirez</c:v>
                </c:pt>
                <c:pt idx="1772">
                  <c:v>Sean Smith</c:v>
                </c:pt>
                <c:pt idx="1773">
                  <c:v>Robert Gonzales</c:v>
                </c:pt>
                <c:pt idx="1774">
                  <c:v>Russell Johnson</c:v>
                </c:pt>
                <c:pt idx="1775">
                  <c:v>Ryan Morgan</c:v>
                </c:pt>
                <c:pt idx="1776">
                  <c:v>Paula Smith</c:v>
                </c:pt>
                <c:pt idx="1777">
                  <c:v>Ryan Perez</c:v>
                </c:pt>
                <c:pt idx="1778">
                  <c:v>Shannon Perez</c:v>
                </c:pt>
                <c:pt idx="1779">
                  <c:v>Rachel Carter</c:v>
                </c:pt>
                <c:pt idx="1780">
                  <c:v>Patrick Moore</c:v>
                </c:pt>
                <c:pt idx="1781">
                  <c:v>Robert Gordon</c:v>
                </c:pt>
                <c:pt idx="1782">
                  <c:v>Sarah Rogers</c:v>
                </c:pt>
                <c:pt idx="1783">
                  <c:v>Paul Green</c:v>
                </c:pt>
                <c:pt idx="1784">
                  <c:v>Richard Wallace</c:v>
                </c:pt>
                <c:pt idx="1785">
                  <c:v>Rebecca Thompson</c:v>
                </c:pt>
                <c:pt idx="1786">
                  <c:v>Rebecca Clark</c:v>
                </c:pt>
                <c:pt idx="1787">
                  <c:v>Robert Hall</c:v>
                </c:pt>
                <c:pt idx="1788">
                  <c:v>Scott Evans</c:v>
                </c:pt>
                <c:pt idx="1789">
                  <c:v>Paul Hernandez</c:v>
                </c:pt>
                <c:pt idx="1790">
                  <c:v>Rebecca Fisher</c:v>
                </c:pt>
                <c:pt idx="1791">
                  <c:v>Ryan Wright</c:v>
                </c:pt>
                <c:pt idx="1792">
                  <c:v>Scott Miles</c:v>
                </c:pt>
                <c:pt idx="1793">
                  <c:v>Ryan Young</c:v>
                </c:pt>
                <c:pt idx="1794">
                  <c:v>Robert Baker</c:v>
                </c:pt>
                <c:pt idx="1795">
                  <c:v>Sabrina Brown</c:v>
                </c:pt>
                <c:pt idx="1796">
                  <c:v>Scott Scott</c:v>
                </c:pt>
                <c:pt idx="1797">
                  <c:v>Rebecca Young</c:v>
                </c:pt>
                <c:pt idx="1798">
                  <c:v>Rebecca Lee</c:v>
                </c:pt>
                <c:pt idx="1799">
                  <c:v>Samantha Clark</c:v>
                </c:pt>
                <c:pt idx="1800">
                  <c:v>Rachel Boyd</c:v>
                </c:pt>
                <c:pt idx="1801">
                  <c:v>Regina Reynolds</c:v>
                </c:pt>
                <c:pt idx="1802">
                  <c:v>Shannon Anderson</c:v>
                </c:pt>
                <c:pt idx="1803">
                  <c:v>Samantha Garcia</c:v>
                </c:pt>
                <c:pt idx="1804">
                  <c:v>Rachel Brown</c:v>
                </c:pt>
                <c:pt idx="1805">
                  <c:v>Samantha Green</c:v>
                </c:pt>
                <c:pt idx="1806">
                  <c:v>Ryan Allen</c:v>
                </c:pt>
                <c:pt idx="1807">
                  <c:v>Samantha Harris</c:v>
                </c:pt>
                <c:pt idx="1808">
                  <c:v>Sarah Gomez</c:v>
                </c:pt>
                <c:pt idx="1809">
                  <c:v>Pamela Thompson</c:v>
                </c:pt>
                <c:pt idx="1810">
                  <c:v>Robert Richardson</c:v>
                </c:pt>
                <c:pt idx="1811">
                  <c:v>Rhonda Jones</c:v>
                </c:pt>
                <c:pt idx="1812">
                  <c:v>Randy Smith</c:v>
                </c:pt>
                <c:pt idx="1813">
                  <c:v>Samantha Martin</c:v>
                </c:pt>
                <c:pt idx="1814">
                  <c:v>Sarah Lewis</c:v>
                </c:pt>
                <c:pt idx="1815">
                  <c:v>Pamela Perez</c:v>
                </c:pt>
                <c:pt idx="1816">
                  <c:v>Sharon Mathews</c:v>
                </c:pt>
                <c:pt idx="1817">
                  <c:v>Samantha Moore</c:v>
                </c:pt>
                <c:pt idx="1818">
                  <c:v>Shawn Edwards</c:v>
                </c:pt>
                <c:pt idx="1819">
                  <c:v>Samantha Perez</c:v>
                </c:pt>
                <c:pt idx="1820">
                  <c:v>Rebecca Baker</c:v>
                </c:pt>
                <c:pt idx="1821">
                  <c:v>Samantha Sanchez</c:v>
                </c:pt>
                <c:pt idx="1822">
                  <c:v>Richard Torres</c:v>
                </c:pt>
                <c:pt idx="1823">
                  <c:v>Richard Clark</c:v>
                </c:pt>
                <c:pt idx="1824">
                  <c:v>Patricia Rodriguez</c:v>
                </c:pt>
                <c:pt idx="1825">
                  <c:v>Patrick Sanchez</c:v>
                </c:pt>
                <c:pt idx="1826">
                  <c:v>Peter Jones</c:v>
                </c:pt>
                <c:pt idx="1827">
                  <c:v>Robert Mann</c:v>
                </c:pt>
                <c:pt idx="1828">
                  <c:v>Robert Torres</c:v>
                </c:pt>
                <c:pt idx="1829">
                  <c:v>Samuel Clark</c:v>
                </c:pt>
                <c:pt idx="1830">
                  <c:v>Scott Allen</c:v>
                </c:pt>
                <c:pt idx="1831">
                  <c:v>Patricia Harris</c:v>
                </c:pt>
                <c:pt idx="1832">
                  <c:v>Scott Brown</c:v>
                </c:pt>
                <c:pt idx="1833">
                  <c:v>Samuel Wilson</c:v>
                </c:pt>
                <c:pt idx="1834">
                  <c:v>Scott Garcia</c:v>
                </c:pt>
                <c:pt idx="1835">
                  <c:v>Sandra Gonzalez</c:v>
                </c:pt>
                <c:pt idx="1836">
                  <c:v>Robert Wells</c:v>
                </c:pt>
                <c:pt idx="1837">
                  <c:v>Sandra Graham</c:v>
                </c:pt>
                <c:pt idx="1838">
                  <c:v>Scott Jones</c:v>
                </c:pt>
                <c:pt idx="1839">
                  <c:v>Patrick Garcia</c:v>
                </c:pt>
                <c:pt idx="1840">
                  <c:v>Phillip Smith</c:v>
                </c:pt>
                <c:pt idx="1841">
                  <c:v>Paul Martinez</c:v>
                </c:pt>
                <c:pt idx="1842">
                  <c:v>Robert Wood</c:v>
                </c:pt>
                <c:pt idx="1843">
                  <c:v>Patrick Young</c:v>
                </c:pt>
                <c:pt idx="1844">
                  <c:v>Scott Murphy</c:v>
                </c:pt>
                <c:pt idx="1845">
                  <c:v>Rachel Miller</c:v>
                </c:pt>
                <c:pt idx="1846">
                  <c:v>Scott Robinson</c:v>
                </c:pt>
                <c:pt idx="1847">
                  <c:v>Sandra Williams</c:v>
                </c:pt>
                <c:pt idx="1848">
                  <c:v>Robin Brown</c:v>
                </c:pt>
                <c:pt idx="1849">
                  <c:v>Paul Thomas</c:v>
                </c:pt>
                <c:pt idx="1850">
                  <c:v>Robin Rivera</c:v>
                </c:pt>
                <c:pt idx="1851">
                  <c:v>Paul Ward</c:v>
                </c:pt>
                <c:pt idx="1852">
                  <c:v>Ronald Anderson</c:v>
                </c:pt>
                <c:pt idx="1853">
                  <c:v>Sara Garcia</c:v>
                </c:pt>
                <c:pt idx="1854">
                  <c:v>Ronald Johnson</c:v>
                </c:pt>
                <c:pt idx="1855">
                  <c:v>Paul Brown</c:v>
                </c:pt>
                <c:pt idx="1856">
                  <c:v>Sean Garcia</c:v>
                </c:pt>
                <c:pt idx="1857">
                  <c:v>Rachel Thomas</c:v>
                </c:pt>
                <c:pt idx="1858">
                  <c:v>Sean Scott</c:v>
                </c:pt>
                <c:pt idx="1859">
                  <c:v>Robert Nguyen</c:v>
                </c:pt>
                <c:pt idx="1860">
                  <c:v>Robert Carter</c:v>
                </c:pt>
                <c:pt idx="1861">
                  <c:v>Sara White</c:v>
                </c:pt>
                <c:pt idx="1862">
                  <c:v>Shannon Brown</c:v>
                </c:pt>
                <c:pt idx="1863">
                  <c:v>Robert Ortiz</c:v>
                </c:pt>
                <c:pt idx="1864">
                  <c:v>Shannon Jackson</c:v>
                </c:pt>
                <c:pt idx="1865">
                  <c:v>Rachel Thompson</c:v>
                </c:pt>
                <c:pt idx="1866">
                  <c:v>Robert Cox</c:v>
                </c:pt>
                <c:pt idx="1867">
                  <c:v>Richard Perez</c:v>
                </c:pt>
                <c:pt idx="1868">
                  <c:v>Shannon Moore</c:v>
                </c:pt>
                <c:pt idx="1869">
                  <c:v>Robert Peterson</c:v>
                </c:pt>
                <c:pt idx="1870">
                  <c:v>Robert Phillips</c:v>
                </c:pt>
                <c:pt idx="1871">
                  <c:v>Sharon Anderson</c:v>
                </c:pt>
                <c:pt idx="1872">
                  <c:v>Robert Rogers</c:v>
                </c:pt>
                <c:pt idx="1873">
                  <c:v>Sharon Smith</c:v>
                </c:pt>
                <c:pt idx="1874">
                  <c:v>Robert Russell</c:v>
                </c:pt>
                <c:pt idx="1875">
                  <c:v>Sharon Williams</c:v>
                </c:pt>
                <c:pt idx="1876">
                  <c:v>Robert Schmidt</c:v>
                </c:pt>
                <c:pt idx="1877">
                  <c:v>Shawn Johnson</c:v>
                </c:pt>
                <c:pt idx="1878">
                  <c:v>Sherri Johnson</c:v>
                </c:pt>
                <c:pt idx="1879">
                  <c:v>Robert Simpson</c:v>
                </c:pt>
                <c:pt idx="1880">
                  <c:v>Robert Scott</c:v>
                </c:pt>
                <c:pt idx="1881">
                  <c:v>Mark Walker</c:v>
                </c:pt>
                <c:pt idx="1882">
                  <c:v>Melissa Freeman</c:v>
                </c:pt>
                <c:pt idx="1883">
                  <c:v>Margaret Jones</c:v>
                </c:pt>
                <c:pt idx="1884">
                  <c:v>Matthew Patterson</c:v>
                </c:pt>
                <c:pt idx="1885">
                  <c:v>Michelle Walters</c:v>
                </c:pt>
                <c:pt idx="1886">
                  <c:v>Marcus Harris</c:v>
                </c:pt>
                <c:pt idx="1887">
                  <c:v>Mark Kelly</c:v>
                </c:pt>
                <c:pt idx="1888">
                  <c:v>Michael Mccoy</c:v>
                </c:pt>
                <c:pt idx="1889">
                  <c:v>Michael Hicks</c:v>
                </c:pt>
                <c:pt idx="1890">
                  <c:v>Matthew Ramos</c:v>
                </c:pt>
                <c:pt idx="1891">
                  <c:v>Michael Ibarra</c:v>
                </c:pt>
                <c:pt idx="1892">
                  <c:v>Nicole Wilson</c:v>
                </c:pt>
                <c:pt idx="1893">
                  <c:v>Monique Johnson</c:v>
                </c:pt>
                <c:pt idx="1894">
                  <c:v>Michael Mitchell</c:v>
                </c:pt>
                <c:pt idx="1895">
                  <c:v>Melissa Owens</c:v>
                </c:pt>
                <c:pt idx="1896">
                  <c:v>Matthew Reynolds</c:v>
                </c:pt>
                <c:pt idx="1897">
                  <c:v>Michael Delgado</c:v>
                </c:pt>
                <c:pt idx="1898">
                  <c:v>Michael Moreno</c:v>
                </c:pt>
                <c:pt idx="1899">
                  <c:v>Michelle Edwards</c:v>
                </c:pt>
                <c:pt idx="1900">
                  <c:v>Matthew Richardson</c:v>
                </c:pt>
                <c:pt idx="1901">
                  <c:v>Michelle Kim</c:v>
                </c:pt>
                <c:pt idx="1902">
                  <c:v>Mark Wilson</c:v>
                </c:pt>
                <c:pt idx="1903">
                  <c:v>Michelle Morgan</c:v>
                </c:pt>
                <c:pt idx="1904">
                  <c:v>Michael Morrison</c:v>
                </c:pt>
                <c:pt idx="1905">
                  <c:v>Mary Moore</c:v>
                </c:pt>
                <c:pt idx="1906">
                  <c:v>Martin Jones</c:v>
                </c:pt>
                <c:pt idx="1907">
                  <c:v>Mike Johnson</c:v>
                </c:pt>
                <c:pt idx="1908">
                  <c:v>Michael Fischer</c:v>
                </c:pt>
                <c:pt idx="1909">
                  <c:v>Michael Day</c:v>
                </c:pt>
                <c:pt idx="1910">
                  <c:v>Mary Anderson</c:v>
                </c:pt>
                <c:pt idx="1911">
                  <c:v>Nathan Ramirez</c:v>
                </c:pt>
                <c:pt idx="1912">
                  <c:v>Matthew Romero</c:v>
                </c:pt>
                <c:pt idx="1913">
                  <c:v>Matthew Mendoza</c:v>
                </c:pt>
                <c:pt idx="1914">
                  <c:v>Michael Obrien</c:v>
                </c:pt>
                <c:pt idx="1915">
                  <c:v>Nicholas Stewart</c:v>
                </c:pt>
                <c:pt idx="1916">
                  <c:v>Michael Oconnor</c:v>
                </c:pt>
                <c:pt idx="1917">
                  <c:v>Michael Acosta</c:v>
                </c:pt>
                <c:pt idx="1918">
                  <c:v>Mark Miller</c:v>
                </c:pt>
                <c:pt idx="1919">
                  <c:v>Nicole Lopez</c:v>
                </c:pt>
                <c:pt idx="1920">
                  <c:v>Mary Baker</c:v>
                </c:pt>
                <c:pt idx="1921">
                  <c:v>Michelle Green</c:v>
                </c:pt>
                <c:pt idx="1922">
                  <c:v>Michael Parker</c:v>
                </c:pt>
                <c:pt idx="1923">
                  <c:v>Melissa Coleman</c:v>
                </c:pt>
                <c:pt idx="1924">
                  <c:v>Michael Gallegos</c:v>
                </c:pt>
                <c:pt idx="1925">
                  <c:v>Matthew Bennett</c:v>
                </c:pt>
                <c:pt idx="1926">
                  <c:v>Mark Clark</c:v>
                </c:pt>
                <c:pt idx="1927">
                  <c:v>Michelle Mitchell</c:v>
                </c:pt>
                <c:pt idx="1928">
                  <c:v>Mary Cook</c:v>
                </c:pt>
                <c:pt idx="1929">
                  <c:v>Michelle Ramos</c:v>
                </c:pt>
                <c:pt idx="1930">
                  <c:v>Matthew Clark</c:v>
                </c:pt>
                <c:pt idx="1931">
                  <c:v>Michelle Romero</c:v>
                </c:pt>
                <c:pt idx="1932">
                  <c:v>Michael Peterson</c:v>
                </c:pt>
                <c:pt idx="1933">
                  <c:v>Michelle Thomas</c:v>
                </c:pt>
                <c:pt idx="1934">
                  <c:v>Matthew Goodwin</c:v>
                </c:pt>
                <c:pt idx="1935">
                  <c:v>Mary Ramirez</c:v>
                </c:pt>
                <c:pt idx="1936">
                  <c:v>Margaret Smith</c:v>
                </c:pt>
                <c:pt idx="1937">
                  <c:v>Monica Garcia</c:v>
                </c:pt>
                <c:pt idx="1938">
                  <c:v>Matthew Gordon</c:v>
                </c:pt>
                <c:pt idx="1939">
                  <c:v>Nancy Anderson</c:v>
                </c:pt>
                <c:pt idx="1940">
                  <c:v>Matthew Tucker</c:v>
                </c:pt>
                <c:pt idx="1941">
                  <c:v>Natalie Davis</c:v>
                </c:pt>
                <c:pt idx="1942">
                  <c:v>Michael Reynolds</c:v>
                </c:pt>
                <c:pt idx="1943">
                  <c:v>Melissa Moore</c:v>
                </c:pt>
                <c:pt idx="1944">
                  <c:v>Matthew Turner</c:v>
                </c:pt>
                <c:pt idx="1945">
                  <c:v>Nathan Thomas</c:v>
                </c:pt>
                <c:pt idx="1946">
                  <c:v>Maria Williams</c:v>
                </c:pt>
                <c:pt idx="1947">
                  <c:v>Michael Kent</c:v>
                </c:pt>
                <c:pt idx="1948">
                  <c:v>Matthew Ward</c:v>
                </c:pt>
                <c:pt idx="1949">
                  <c:v>Mark White</c:v>
                </c:pt>
                <c:pt idx="1950">
                  <c:v>Matthew Gutierrez</c:v>
                </c:pt>
                <c:pt idx="1951">
                  <c:v>Nicholas Olson</c:v>
                </c:pt>
                <c:pt idx="1952">
                  <c:v>Mark Estrada</c:v>
                </c:pt>
                <c:pt idx="1953">
                  <c:v>Michael Klein</c:v>
                </c:pt>
                <c:pt idx="1954">
                  <c:v>Michael Griffin</c:v>
                </c:pt>
                <c:pt idx="1955">
                  <c:v>Nicole Collins</c:v>
                </c:pt>
                <c:pt idx="1956">
                  <c:v>Michael Gross</c:v>
                </c:pt>
                <c:pt idx="1957">
                  <c:v>Nicole Greene</c:v>
                </c:pt>
                <c:pt idx="1958">
                  <c:v>Michael Ross</c:v>
                </c:pt>
                <c:pt idx="1959">
                  <c:v>Mark Lee</c:v>
                </c:pt>
                <c:pt idx="1960">
                  <c:v>Michael Guerra</c:v>
                </c:pt>
                <c:pt idx="1961">
                  <c:v>Michael Adkins</c:v>
                </c:pt>
                <c:pt idx="1962">
                  <c:v>Michael Russell</c:v>
                </c:pt>
                <c:pt idx="1963">
                  <c:v>Michelle Flores</c:v>
                </c:pt>
                <c:pt idx="1964">
                  <c:v>Maria Brown</c:v>
                </c:pt>
                <c:pt idx="1965">
                  <c:v>Michelle Harris</c:v>
                </c:pt>
                <c:pt idx="1966">
                  <c:v>Mario Martin</c:v>
                </c:pt>
                <c:pt idx="1967">
                  <c:v>Michelle Hughes</c:v>
                </c:pt>
                <c:pt idx="1968">
                  <c:v>Michael Schneider</c:v>
                </c:pt>
                <c:pt idx="1969">
                  <c:v>Mary Lewis</c:v>
                </c:pt>
                <c:pt idx="1970">
                  <c:v>Nicole Morris</c:v>
                </c:pt>
                <c:pt idx="1971">
                  <c:v>Melissa Dickerson</c:v>
                </c:pt>
                <c:pt idx="1972">
                  <c:v>Nicole Richardson</c:v>
                </c:pt>
                <c:pt idx="1973">
                  <c:v>Melissa Evans</c:v>
                </c:pt>
                <c:pt idx="1974">
                  <c:v>Mary Torres</c:v>
                </c:pt>
                <c:pt idx="1975">
                  <c:v>Michael Cox</c:v>
                </c:pt>
                <c:pt idx="1976">
                  <c:v>Mark Lopez</c:v>
                </c:pt>
                <c:pt idx="1977">
                  <c:v>Michelle Moore</c:v>
                </c:pt>
                <c:pt idx="1978">
                  <c:v>Marissa Smith</c:v>
                </c:pt>
                <c:pt idx="1979">
                  <c:v>Mathew Smith</c:v>
                </c:pt>
                <c:pt idx="1980">
                  <c:v>Megan Dawson</c:v>
                </c:pt>
                <c:pt idx="1981">
                  <c:v>Michelle Richardson</c:v>
                </c:pt>
                <c:pt idx="1982">
                  <c:v>Megan Harris</c:v>
                </c:pt>
                <c:pt idx="1983">
                  <c:v>Maria Garcia</c:v>
                </c:pt>
                <c:pt idx="1984">
                  <c:v>Michael Hardy</c:v>
                </c:pt>
                <c:pt idx="1985">
                  <c:v>Matthew Lewis</c:v>
                </c:pt>
                <c:pt idx="1986">
                  <c:v>Megan Jones</c:v>
                </c:pt>
                <c:pt idx="1987">
                  <c:v>Melissa Kelly</c:v>
                </c:pt>
                <c:pt idx="1988">
                  <c:v>Megan Lewis</c:v>
                </c:pt>
                <c:pt idx="1989">
                  <c:v>Michelle Thompson</c:v>
                </c:pt>
                <c:pt idx="1990">
                  <c:v>Megan Miller</c:v>
                </c:pt>
                <c:pt idx="1991">
                  <c:v>Michelle White</c:v>
                </c:pt>
                <c:pt idx="1992">
                  <c:v>Megan Moore</c:v>
                </c:pt>
                <c:pt idx="1993">
                  <c:v>Michelle Wilson</c:v>
                </c:pt>
                <c:pt idx="1994">
                  <c:v>Michael Cobb</c:v>
                </c:pt>
                <c:pt idx="1995">
                  <c:v>Michael Burns</c:v>
                </c:pt>
                <c:pt idx="1996">
                  <c:v>Matthew Bell</c:v>
                </c:pt>
                <c:pt idx="1997">
                  <c:v>Melissa Martin</c:v>
                </c:pt>
                <c:pt idx="1998">
                  <c:v>Mark Gonzalez</c:v>
                </c:pt>
                <c:pt idx="1999">
                  <c:v>Mark Anderson</c:v>
                </c:pt>
                <c:pt idx="2000">
                  <c:v>Megan Thompson</c:v>
                </c:pt>
                <c:pt idx="2001">
                  <c:v>Mary Richardson</c:v>
                </c:pt>
                <c:pt idx="2002">
                  <c:v>Michael Wallace</c:v>
                </c:pt>
                <c:pt idx="2003">
                  <c:v>Natalie Brown</c:v>
                </c:pt>
                <c:pt idx="2004">
                  <c:v>Michael Walters</c:v>
                </c:pt>
                <c:pt idx="2005">
                  <c:v>Natalie Robinson</c:v>
                </c:pt>
                <c:pt idx="2006">
                  <c:v>Michael Walton</c:v>
                </c:pt>
                <c:pt idx="2007">
                  <c:v>Nathan Johnson</c:v>
                </c:pt>
                <c:pt idx="2008">
                  <c:v>Megan Williams</c:v>
                </c:pt>
                <c:pt idx="2009">
                  <c:v>Nathan Miller</c:v>
                </c:pt>
                <c:pt idx="2010">
                  <c:v>Michael Watson</c:v>
                </c:pt>
                <c:pt idx="2011">
                  <c:v>Melissa Mueller</c:v>
                </c:pt>
                <c:pt idx="2012">
                  <c:v>Michael Webb</c:v>
                </c:pt>
                <c:pt idx="2013">
                  <c:v>Nathaniel Smith</c:v>
                </c:pt>
                <c:pt idx="2014">
                  <c:v>Michael Welch</c:v>
                </c:pt>
                <c:pt idx="2015">
                  <c:v>Nicholas Davis</c:v>
                </c:pt>
                <c:pt idx="2016">
                  <c:v>Melanie Carter</c:v>
                </c:pt>
                <c:pt idx="2017">
                  <c:v>Nicholas Hall</c:v>
                </c:pt>
                <c:pt idx="2018">
                  <c:v>Mark Harris</c:v>
                </c:pt>
                <c:pt idx="2019">
                  <c:v>Melissa Peterson</c:v>
                </c:pt>
                <c:pt idx="2020">
                  <c:v>Melinda Williams</c:v>
                </c:pt>
                <c:pt idx="2021">
                  <c:v>Nicholas King</c:v>
                </c:pt>
                <c:pt idx="2022">
                  <c:v>Michael Willis</c:v>
                </c:pt>
                <c:pt idx="2023">
                  <c:v>Nicholas Mitchell</c:v>
                </c:pt>
                <c:pt idx="2024">
                  <c:v>Michael Cole</c:v>
                </c:pt>
                <c:pt idx="2025">
                  <c:v>Mary Sanchez</c:v>
                </c:pt>
                <c:pt idx="2026">
                  <c:v>Michael Wong</c:v>
                </c:pt>
                <c:pt idx="2027">
                  <c:v>Mary Scott</c:v>
                </c:pt>
                <c:pt idx="2028">
                  <c:v>Michael Wood</c:v>
                </c:pt>
                <c:pt idx="2029">
                  <c:v>Mark King</c:v>
                </c:pt>
                <c:pt idx="2030">
                  <c:v>Michael Coleman</c:v>
                </c:pt>
                <c:pt idx="2031">
                  <c:v>Mark Phillips</c:v>
                </c:pt>
                <c:pt idx="2032">
                  <c:v>Michele Johnson</c:v>
                </c:pt>
                <c:pt idx="2033">
                  <c:v>Matthew Garcia</c:v>
                </c:pt>
                <c:pt idx="2034">
                  <c:v>Michael Henry</c:v>
                </c:pt>
                <c:pt idx="2035">
                  <c:v>Michael Leonard</c:v>
                </c:pt>
                <c:pt idx="2036">
                  <c:v>Michele Young</c:v>
                </c:pt>
                <c:pt idx="2037">
                  <c:v>Nicole Hernandez</c:v>
                </c:pt>
                <c:pt idx="2038">
                  <c:v>Michelle Adams</c:v>
                </c:pt>
                <c:pt idx="2039">
                  <c:v>Michael Ball</c:v>
                </c:pt>
                <c:pt idx="2040">
                  <c:v>Michael Contreras</c:v>
                </c:pt>
                <c:pt idx="2041">
                  <c:v>Michael Campbell</c:v>
                </c:pt>
                <c:pt idx="2042">
                  <c:v>Mary Lee</c:v>
                </c:pt>
                <c:pt idx="2043">
                  <c:v>Nicole Martinez</c:v>
                </c:pt>
                <c:pt idx="2044">
                  <c:v>Melissa Campbell</c:v>
                </c:pt>
                <c:pt idx="2045">
                  <c:v>Michael Lowe</c:v>
                </c:pt>
                <c:pt idx="2046">
                  <c:v>Maria Moore</c:v>
                </c:pt>
                <c:pt idx="2047">
                  <c:v>Nicole Robinson</c:v>
                </c:pt>
                <c:pt idx="2048">
                  <c:v>Michael Silva</c:v>
                </c:pt>
                <c:pt idx="2049">
                  <c:v>Nicole Rogers</c:v>
                </c:pt>
                <c:pt idx="2050">
                  <c:v>Megan Davis</c:v>
                </c:pt>
                <c:pt idx="2051">
                  <c:v>Nicole Thomas</c:v>
                </c:pt>
                <c:pt idx="2052">
                  <c:v>Michael Simon</c:v>
                </c:pt>
                <c:pt idx="2053">
                  <c:v>Maria Jones</c:v>
                </c:pt>
                <c:pt idx="2054">
                  <c:v>Michael Sims</c:v>
                </c:pt>
                <c:pt idx="2055">
                  <c:v>Pamela Green</c:v>
                </c:pt>
                <c:pt idx="2056">
                  <c:v>Michael Fields</c:v>
                </c:pt>
                <c:pt idx="2057">
                  <c:v>Michael Dunn</c:v>
                </c:pt>
                <c:pt idx="2058">
                  <c:v>Lisa White</c:v>
                </c:pt>
                <c:pt idx="2059">
                  <c:v>Kelly Hernandez</c:v>
                </c:pt>
                <c:pt idx="2060">
                  <c:v>Kevin Phillips</c:v>
                </c:pt>
                <c:pt idx="2061">
                  <c:v>Kimberly Lopez</c:v>
                </c:pt>
                <c:pt idx="2062">
                  <c:v>Julie Rogers</c:v>
                </c:pt>
                <c:pt idx="2063">
                  <c:v>Kelly Wallace</c:v>
                </c:pt>
                <c:pt idx="2064">
                  <c:v>Katherine Garcia</c:v>
                </c:pt>
                <c:pt idx="2065">
                  <c:v>Kathleen Young</c:v>
                </c:pt>
                <c:pt idx="2066">
                  <c:v>Lisa Cox</c:v>
                </c:pt>
                <c:pt idx="2067">
                  <c:v>Kathryn Johnson</c:v>
                </c:pt>
                <c:pt idx="2068">
                  <c:v>Julie Perez</c:v>
                </c:pt>
                <c:pt idx="2069">
                  <c:v>Kimberly Parker</c:v>
                </c:pt>
                <c:pt idx="2070">
                  <c:v>Kathleen Jackson</c:v>
                </c:pt>
                <c:pt idx="2071">
                  <c:v>Kimberly Perry</c:v>
                </c:pt>
                <c:pt idx="2072">
                  <c:v>Madeline Smith</c:v>
                </c:pt>
                <c:pt idx="2073">
                  <c:v>Kimberly Peterson</c:v>
                </c:pt>
                <c:pt idx="2074">
                  <c:v>Kevin Mitchell</c:v>
                </c:pt>
                <c:pt idx="2075">
                  <c:v>Kimberly Sanchez</c:v>
                </c:pt>
                <c:pt idx="2076">
                  <c:v>Lisa Bailey</c:v>
                </c:pt>
                <c:pt idx="2077">
                  <c:v>Kelly Wilson</c:v>
                </c:pt>
                <c:pt idx="2078">
                  <c:v>Lisa Gray</c:v>
                </c:pt>
                <c:pt idx="2079">
                  <c:v>Kelsey Davis</c:v>
                </c:pt>
                <c:pt idx="2080">
                  <c:v>Kimberly Baker</c:v>
                </c:pt>
                <c:pt idx="2081">
                  <c:v>Kenneth Allen</c:v>
                </c:pt>
                <c:pt idx="2082">
                  <c:v>Katherine Wright</c:v>
                </c:pt>
                <c:pt idx="2083">
                  <c:v>Kathryn Jones</c:v>
                </c:pt>
                <c:pt idx="2084">
                  <c:v>Lisa Reyes</c:v>
                </c:pt>
                <c:pt idx="2085">
                  <c:v>Kimberly Torres</c:v>
                </c:pt>
                <c:pt idx="2086">
                  <c:v>Lisa Taylor</c:v>
                </c:pt>
                <c:pt idx="2087">
                  <c:v>Karen Ward</c:v>
                </c:pt>
                <c:pt idx="2088">
                  <c:v>Julian Rodriguez</c:v>
                </c:pt>
                <c:pt idx="2089">
                  <c:v>Kenneth Jones</c:v>
                </c:pt>
                <c:pt idx="2090">
                  <c:v>Leslie Smith</c:v>
                </c:pt>
                <c:pt idx="2091">
                  <c:v>Kenneth Nguyen</c:v>
                </c:pt>
                <c:pt idx="2092">
                  <c:v>Katherine Hernandez</c:v>
                </c:pt>
                <c:pt idx="2093">
                  <c:v>Kimberly Welch</c:v>
                </c:pt>
                <c:pt idx="2094">
                  <c:v>Katherine Jones</c:v>
                </c:pt>
                <c:pt idx="2095">
                  <c:v>Kenneth Roberts</c:v>
                </c:pt>
                <c:pt idx="2096">
                  <c:v>Kevin Robinson</c:v>
                </c:pt>
                <c:pt idx="2097">
                  <c:v>Karen Williams</c:v>
                </c:pt>
                <c:pt idx="2098">
                  <c:v>Lisa Bryant</c:v>
                </c:pt>
                <c:pt idx="2099">
                  <c:v>Kimberly Wood</c:v>
                </c:pt>
                <c:pt idx="2100">
                  <c:v>Katherine Miller</c:v>
                </c:pt>
                <c:pt idx="2101">
                  <c:v>Kimberly Young</c:v>
                </c:pt>
                <c:pt idx="2102">
                  <c:v>Karen Payne</c:v>
                </c:pt>
                <c:pt idx="2103">
                  <c:v>Kristen Green</c:v>
                </c:pt>
                <c:pt idx="2104">
                  <c:v>Madison Smith</c:v>
                </c:pt>
                <c:pt idx="2105">
                  <c:v>Kristen Johnson</c:v>
                </c:pt>
                <c:pt idx="2106">
                  <c:v>Kimberly Black</c:v>
                </c:pt>
                <c:pt idx="2107">
                  <c:v>Kenneth Thomas</c:v>
                </c:pt>
                <c:pt idx="2108">
                  <c:v>Katherine Williams</c:v>
                </c:pt>
                <c:pt idx="2109">
                  <c:v>Kristen Young</c:v>
                </c:pt>
                <c:pt idx="2110">
                  <c:v>Karen Rodriguez</c:v>
                </c:pt>
                <c:pt idx="2111">
                  <c:v>Kristin Gonzalez</c:v>
                </c:pt>
                <c:pt idx="2112">
                  <c:v>Lisa Phillips</c:v>
                </c:pt>
                <c:pt idx="2113">
                  <c:v>Kristin Hernandez</c:v>
                </c:pt>
                <c:pt idx="2114">
                  <c:v>Lisa Rivera</c:v>
                </c:pt>
                <c:pt idx="2115">
                  <c:v>Kristin Miller</c:v>
                </c:pt>
                <c:pt idx="2116">
                  <c:v>Kathleen Lopez</c:v>
                </c:pt>
                <c:pt idx="2117">
                  <c:v>Kristin Smith</c:v>
                </c:pt>
                <c:pt idx="2118">
                  <c:v>Kimberly Harris</c:v>
                </c:pt>
                <c:pt idx="2119">
                  <c:v>Kristina Smith</c:v>
                </c:pt>
                <c:pt idx="2120">
                  <c:v>Lisa Wilson</c:v>
                </c:pt>
                <c:pt idx="2121">
                  <c:v>Krystal Davis</c:v>
                </c:pt>
                <c:pt idx="2122">
                  <c:v>Lori Wilson</c:v>
                </c:pt>
                <c:pt idx="2123">
                  <c:v>Kyle Jackson</c:v>
                </c:pt>
                <c:pt idx="2124">
                  <c:v>Kevin Lewis</c:v>
                </c:pt>
                <c:pt idx="2125">
                  <c:v>Justin Taylor</c:v>
                </c:pt>
                <c:pt idx="2126">
                  <c:v>Kevin Lopez</c:v>
                </c:pt>
                <c:pt idx="2127">
                  <c:v>Kevin Alexander</c:v>
                </c:pt>
                <c:pt idx="2128">
                  <c:v>Keith King</c:v>
                </c:pt>
                <c:pt idx="2129">
                  <c:v>Kayla Garcia</c:v>
                </c:pt>
                <c:pt idx="2130">
                  <c:v>Linda Lee</c:v>
                </c:pt>
                <c:pt idx="2131">
                  <c:v>Katherine Brown</c:v>
                </c:pt>
                <c:pt idx="2132">
                  <c:v>Linda Miller</c:v>
                </c:pt>
                <c:pt idx="2133">
                  <c:v>Kyle Williams</c:v>
                </c:pt>
                <c:pt idx="2134">
                  <c:v>Lindsay Hernandez</c:v>
                </c:pt>
                <c:pt idx="2135">
                  <c:v>Larry Harris</c:v>
                </c:pt>
                <c:pt idx="2136">
                  <c:v>Kevin Powell</c:v>
                </c:pt>
                <c:pt idx="2137">
                  <c:v>Larry Martinez</c:v>
                </c:pt>
                <c:pt idx="2138">
                  <c:v>Kelly Anderson</c:v>
                </c:pt>
                <c:pt idx="2139">
                  <c:v>Kevin Baker</c:v>
                </c:pt>
                <c:pt idx="2140">
                  <c:v>Justin Garcia</c:v>
                </c:pt>
                <c:pt idx="2141">
                  <c:v>Kevin Bell</c:v>
                </c:pt>
                <c:pt idx="2142">
                  <c:v>Lisa Chavez</c:v>
                </c:pt>
                <c:pt idx="2143">
                  <c:v>Kevin Boyd</c:v>
                </c:pt>
                <c:pt idx="2144">
                  <c:v>Justin Hall</c:v>
                </c:pt>
                <c:pt idx="2145">
                  <c:v>Kayla Miller</c:v>
                </c:pt>
                <c:pt idx="2146">
                  <c:v>Kelly Ford</c:v>
                </c:pt>
                <c:pt idx="2147">
                  <c:v>Kevin Campbell</c:v>
                </c:pt>
                <c:pt idx="2148">
                  <c:v>Kevin Stone</c:v>
                </c:pt>
                <c:pt idx="2149">
                  <c:v>Karen Moore</c:v>
                </c:pt>
                <c:pt idx="2150">
                  <c:v>Katherine Thompson</c:v>
                </c:pt>
                <c:pt idx="2151">
                  <c:v>Justin Campbell</c:v>
                </c:pt>
                <c:pt idx="2152">
                  <c:v>Katherine Walker</c:v>
                </c:pt>
                <c:pt idx="2153">
                  <c:v>Kevin Collins</c:v>
                </c:pt>
                <c:pt idx="2154">
                  <c:v>Marc Williams</c:v>
                </c:pt>
                <c:pt idx="2155">
                  <c:v>Kayla Williams</c:v>
                </c:pt>
                <c:pt idx="2156">
                  <c:v>Kimberly Benson</c:v>
                </c:pt>
                <c:pt idx="2157">
                  <c:v>Kevin Edwards</c:v>
                </c:pt>
                <c:pt idx="2158">
                  <c:v>Lisa Long</c:v>
                </c:pt>
                <c:pt idx="2159">
                  <c:v>Keith Anderson</c:v>
                </c:pt>
                <c:pt idx="2160">
                  <c:v>Kimberly Campbell</c:v>
                </c:pt>
                <c:pt idx="2161">
                  <c:v>Laura Rodriguez</c:v>
                </c:pt>
                <c:pt idx="2162">
                  <c:v>Lisa Meyer</c:v>
                </c:pt>
                <c:pt idx="2163">
                  <c:v>Kevin Gonzalez</c:v>
                </c:pt>
                <c:pt idx="2164">
                  <c:v>Lisa Mitchell</c:v>
                </c:pt>
                <c:pt idx="2165">
                  <c:v>Kevin Green</c:v>
                </c:pt>
                <c:pt idx="2166">
                  <c:v>Lisa Morris</c:v>
                </c:pt>
                <c:pt idx="2167">
                  <c:v>Laura White</c:v>
                </c:pt>
                <c:pt idx="2168">
                  <c:v>Lisa Parsons</c:v>
                </c:pt>
                <c:pt idx="2169">
                  <c:v>Kevin Hill</c:v>
                </c:pt>
                <c:pt idx="2170">
                  <c:v>Kimberly Edwards</c:v>
                </c:pt>
                <c:pt idx="2171">
                  <c:v>Justin Flores</c:v>
                </c:pt>
                <c:pt idx="2172">
                  <c:v>Lisa Richardson</c:v>
                </c:pt>
                <c:pt idx="2173">
                  <c:v>Lauren Hernandez</c:v>
                </c:pt>
                <c:pt idx="2174">
                  <c:v>Kimberly Evans</c:v>
                </c:pt>
                <c:pt idx="2175">
                  <c:v>Julia Smith</c:v>
                </c:pt>
                <c:pt idx="2176">
                  <c:v>Julie Gonzalez</c:v>
                </c:pt>
                <c:pt idx="2177">
                  <c:v>Keith Davis</c:v>
                </c:pt>
                <c:pt idx="2178">
                  <c:v>Justin Martinez</c:v>
                </c:pt>
                <c:pt idx="2179">
                  <c:v>Lauren Miller</c:v>
                </c:pt>
                <c:pt idx="2180">
                  <c:v>Kimberly Hall</c:v>
                </c:pt>
                <c:pt idx="2181">
                  <c:v>Kevin Kelley</c:v>
                </c:pt>
                <c:pt idx="2182">
                  <c:v>Lisa Watson</c:v>
                </c:pt>
                <c:pt idx="2183">
                  <c:v>Lauren Taylor</c:v>
                </c:pt>
                <c:pt idx="2184">
                  <c:v>Karen Taylor</c:v>
                </c:pt>
                <c:pt idx="2185">
                  <c:v>Lauren Torres</c:v>
                </c:pt>
                <c:pt idx="2186">
                  <c:v>Justin Morris</c:v>
                </c:pt>
                <c:pt idx="2187">
                  <c:v>Lauren Williams</c:v>
                </c:pt>
                <c:pt idx="2188">
                  <c:v>Kathleen Williams</c:v>
                </c:pt>
                <c:pt idx="2189">
                  <c:v>Keith Hill</c:v>
                </c:pt>
                <c:pt idx="2190">
                  <c:v>Luis Miller</c:v>
                </c:pt>
                <c:pt idx="2191">
                  <c:v>Kevin Lee</c:v>
                </c:pt>
                <c:pt idx="2192">
                  <c:v>Kelly Walker</c:v>
                </c:pt>
                <c:pt idx="2193">
                  <c:v>Lawrence Brown</c:v>
                </c:pt>
                <c:pt idx="2194">
                  <c:v>Kim Brown</c:v>
                </c:pt>
                <c:pt idx="2195">
                  <c:v>Kimberly Gibson</c:v>
                </c:pt>
                <c:pt idx="2196">
                  <c:v>John Vazquez</c:v>
                </c:pt>
                <c:pt idx="2197">
                  <c:v>John Douglas</c:v>
                </c:pt>
                <c:pt idx="2198">
                  <c:v>James Cooper</c:v>
                </c:pt>
                <c:pt idx="2199">
                  <c:v>Jennifer Arnold</c:v>
                </c:pt>
                <c:pt idx="2200">
                  <c:v>John Morales</c:v>
                </c:pt>
                <c:pt idx="2201">
                  <c:v>Jennifer Baker</c:v>
                </c:pt>
                <c:pt idx="2202">
                  <c:v>Jonathan Rogers</c:v>
                </c:pt>
                <c:pt idx="2203">
                  <c:v>Jennifer Boyd</c:v>
                </c:pt>
                <c:pt idx="2204">
                  <c:v>Joshua Lee</c:v>
                </c:pt>
                <c:pt idx="2205">
                  <c:v>Jennifer Brewer</c:v>
                </c:pt>
                <c:pt idx="2206">
                  <c:v>John Hill</c:v>
                </c:pt>
                <c:pt idx="2207">
                  <c:v>Jason Lopez</c:v>
                </c:pt>
                <c:pt idx="2208">
                  <c:v>John Ray</c:v>
                </c:pt>
                <c:pt idx="2209">
                  <c:v>Jennifer Cole</c:v>
                </c:pt>
                <c:pt idx="2210">
                  <c:v>Jamie Brown</c:v>
                </c:pt>
                <c:pt idx="2211">
                  <c:v>Jason Martinez</c:v>
                </c:pt>
                <c:pt idx="2212">
                  <c:v>Joseph Gomez</c:v>
                </c:pt>
                <c:pt idx="2213">
                  <c:v>Jennifer Cruz</c:v>
                </c:pt>
                <c:pt idx="2214">
                  <c:v>Jason Carroll</c:v>
                </c:pt>
                <c:pt idx="2215">
                  <c:v>James Bell</c:v>
                </c:pt>
                <c:pt idx="2216">
                  <c:v>Joshua Wilson</c:v>
                </c:pt>
                <c:pt idx="2217">
                  <c:v>Jason Morales</c:v>
                </c:pt>
                <c:pt idx="2218">
                  <c:v>John Gray</c:v>
                </c:pt>
                <c:pt idx="2219">
                  <c:v>Jennifer Gonzales</c:v>
                </c:pt>
                <c:pt idx="2220">
                  <c:v>John Lee</c:v>
                </c:pt>
                <c:pt idx="2221">
                  <c:v>Jason Morgan</c:v>
                </c:pt>
                <c:pt idx="2222">
                  <c:v>James Cole</c:v>
                </c:pt>
                <c:pt idx="2223">
                  <c:v>Jennifer Gregory</c:v>
                </c:pt>
                <c:pt idx="2224">
                  <c:v>Jeffrey Nguyen</c:v>
                </c:pt>
                <c:pt idx="2225">
                  <c:v>Jennifer Harris</c:v>
                </c:pt>
                <c:pt idx="2226">
                  <c:v>Jeffrey Phillips</c:v>
                </c:pt>
                <c:pt idx="2227">
                  <c:v>Jennifer Hawkins</c:v>
                </c:pt>
                <c:pt idx="2228">
                  <c:v>Jonathan Mendoza</c:v>
                </c:pt>
                <c:pt idx="2229">
                  <c:v>Jason Ortega</c:v>
                </c:pt>
                <c:pt idx="2230">
                  <c:v>Jordan Miller</c:v>
                </c:pt>
                <c:pt idx="2231">
                  <c:v>Jennifer Henry</c:v>
                </c:pt>
                <c:pt idx="2232">
                  <c:v>Jeffrey Warren</c:v>
                </c:pt>
                <c:pt idx="2233">
                  <c:v>Jennifer Hernandez</c:v>
                </c:pt>
                <c:pt idx="2234">
                  <c:v>Joseph Thompson</c:v>
                </c:pt>
                <c:pt idx="2235">
                  <c:v>James Flores</c:v>
                </c:pt>
                <c:pt idx="2236">
                  <c:v>Jenna Davis</c:v>
                </c:pt>
                <c:pt idx="2237">
                  <c:v>Jason Perez</c:v>
                </c:pt>
                <c:pt idx="2238">
                  <c:v>Jason Gonzalez</c:v>
                </c:pt>
                <c:pt idx="2239">
                  <c:v>Jason Phillips</c:v>
                </c:pt>
                <c:pt idx="2240">
                  <c:v>James Reed</c:v>
                </c:pt>
                <c:pt idx="2241">
                  <c:v>Jennifer Jacobs</c:v>
                </c:pt>
                <c:pt idx="2242">
                  <c:v>John Foster</c:v>
                </c:pt>
                <c:pt idx="2243">
                  <c:v>Jennifer Jenkins</c:v>
                </c:pt>
                <c:pt idx="2244">
                  <c:v>John Guzman</c:v>
                </c:pt>
                <c:pt idx="2245">
                  <c:v>Jennifer Joseph</c:v>
                </c:pt>
                <c:pt idx="2246">
                  <c:v>Jeffrey James</c:v>
                </c:pt>
                <c:pt idx="2247">
                  <c:v>Jennifer Lawrence</c:v>
                </c:pt>
                <c:pt idx="2248">
                  <c:v>John Marshall</c:v>
                </c:pt>
                <c:pt idx="2249">
                  <c:v>James Grant</c:v>
                </c:pt>
                <c:pt idx="2250">
                  <c:v>John Myers</c:v>
                </c:pt>
                <c:pt idx="2251">
                  <c:v>James Bennett</c:v>
                </c:pt>
                <c:pt idx="2252">
                  <c:v>Jeffrey Moore</c:v>
                </c:pt>
                <c:pt idx="2253">
                  <c:v>Jason Ramos</c:v>
                </c:pt>
                <c:pt idx="2254">
                  <c:v>John Reid</c:v>
                </c:pt>
                <c:pt idx="2255">
                  <c:v>Jennifer Lucas</c:v>
                </c:pt>
                <c:pt idx="2256">
                  <c:v>James Walker</c:v>
                </c:pt>
                <c:pt idx="2257">
                  <c:v>Jennifer Marshall</c:v>
                </c:pt>
                <c:pt idx="2258">
                  <c:v>John Walsh</c:v>
                </c:pt>
                <c:pt idx="2259">
                  <c:v>Jennifer Mason</c:v>
                </c:pt>
                <c:pt idx="2260">
                  <c:v>John Wright</c:v>
                </c:pt>
                <c:pt idx="2261">
                  <c:v>Jennifer Mcdonald</c:v>
                </c:pt>
                <c:pt idx="2262">
                  <c:v>Jonathan Hernandez</c:v>
                </c:pt>
                <c:pt idx="2263">
                  <c:v>James Hall</c:v>
                </c:pt>
                <c:pt idx="2264">
                  <c:v>Jonathan Phillips</c:v>
                </c:pt>
                <c:pt idx="2265">
                  <c:v>Jennifer Moore</c:v>
                </c:pt>
                <c:pt idx="2266">
                  <c:v>Jonathan White</c:v>
                </c:pt>
                <c:pt idx="2267">
                  <c:v>Jennifer Murphy</c:v>
                </c:pt>
                <c:pt idx="2268">
                  <c:v>Jamie Williams</c:v>
                </c:pt>
                <c:pt idx="2269">
                  <c:v>Jennifer Owens</c:v>
                </c:pt>
                <c:pt idx="2270">
                  <c:v>Joseph King</c:v>
                </c:pt>
                <c:pt idx="2271">
                  <c:v>Jennifer Patel</c:v>
                </c:pt>
                <c:pt idx="2272">
                  <c:v>Joseph Morgan</c:v>
                </c:pt>
                <c:pt idx="2273">
                  <c:v>Jacob Harris</c:v>
                </c:pt>
                <c:pt idx="2274">
                  <c:v>Jeffrey Wilson</c:v>
                </c:pt>
                <c:pt idx="2275">
                  <c:v>James Hunt</c:v>
                </c:pt>
                <c:pt idx="2276">
                  <c:v>Joseph Walker</c:v>
                </c:pt>
                <c:pt idx="2277">
                  <c:v>Jason Rodriguez</c:v>
                </c:pt>
                <c:pt idx="2278">
                  <c:v>Joshua Collins</c:v>
                </c:pt>
                <c:pt idx="2279">
                  <c:v>Jennifer Reid</c:v>
                </c:pt>
                <c:pt idx="2280">
                  <c:v>James Alexander</c:v>
                </c:pt>
                <c:pt idx="2281">
                  <c:v>Jacob Hernandez</c:v>
                </c:pt>
                <c:pt idx="2282">
                  <c:v>Joshua Rodriguez</c:v>
                </c:pt>
                <c:pt idx="2283">
                  <c:v>Jason Jackson</c:v>
                </c:pt>
                <c:pt idx="2284">
                  <c:v>Joshua West</c:v>
                </c:pt>
                <c:pt idx="2285">
                  <c:v>Jennifer Simmons</c:v>
                </c:pt>
                <c:pt idx="2286">
                  <c:v>John Butler</c:v>
                </c:pt>
                <c:pt idx="2287">
                  <c:v>Jennifer Simon</c:v>
                </c:pt>
                <c:pt idx="2288">
                  <c:v>Jacob Campbell</c:v>
                </c:pt>
                <c:pt idx="2289">
                  <c:v>James Keith</c:v>
                </c:pt>
                <c:pt idx="2290">
                  <c:v>James Cruz</c:v>
                </c:pt>
                <c:pt idx="2291">
                  <c:v>Jennifer Spencer</c:v>
                </c:pt>
                <c:pt idx="2292">
                  <c:v>John Gomez</c:v>
                </c:pt>
                <c:pt idx="2293">
                  <c:v>Jennifer Stephens</c:v>
                </c:pt>
                <c:pt idx="2294">
                  <c:v>John Gutierrez</c:v>
                </c:pt>
                <c:pt idx="2295">
                  <c:v>Jennifer Taylor</c:v>
                </c:pt>
                <c:pt idx="2296">
                  <c:v>John Harrison</c:v>
                </c:pt>
                <c:pt idx="2297">
                  <c:v>James Kim</c:v>
                </c:pt>
                <c:pt idx="2298">
                  <c:v>John Hunter</c:v>
                </c:pt>
                <c:pt idx="2299">
                  <c:v>Jennifer Turner</c:v>
                </c:pt>
                <c:pt idx="2300">
                  <c:v>James Santos</c:v>
                </c:pt>
                <c:pt idx="2301">
                  <c:v>Jennifer Warren</c:v>
                </c:pt>
                <c:pt idx="2302">
                  <c:v>James Simmons</c:v>
                </c:pt>
                <c:pt idx="2303">
                  <c:v>James Lewis</c:v>
                </c:pt>
                <c:pt idx="2304">
                  <c:v>Jacqueline Brown</c:v>
                </c:pt>
                <c:pt idx="2305">
                  <c:v>James Long</c:v>
                </c:pt>
                <c:pt idx="2306">
                  <c:v>John Morris</c:v>
                </c:pt>
                <c:pt idx="2307">
                  <c:v>James Lyons</c:v>
                </c:pt>
                <c:pt idx="2308">
                  <c:v>John Parker</c:v>
                </c:pt>
                <c:pt idx="2309">
                  <c:v>Jeremiah Johnson</c:v>
                </c:pt>
                <c:pt idx="2310">
                  <c:v>John Pierce</c:v>
                </c:pt>
                <c:pt idx="2311">
                  <c:v>Jason James</c:v>
                </c:pt>
                <c:pt idx="2312">
                  <c:v>John Quinn</c:v>
                </c:pt>
                <c:pt idx="2313">
                  <c:v>Jerry Miller</c:v>
                </c:pt>
                <c:pt idx="2314">
                  <c:v>John Reed</c:v>
                </c:pt>
                <c:pt idx="2315">
                  <c:v>Jerry Roberts</c:v>
                </c:pt>
                <c:pt idx="2316">
                  <c:v>John Russell</c:v>
                </c:pt>
                <c:pt idx="2317">
                  <c:v>Jesse Harris</c:v>
                </c:pt>
                <c:pt idx="2318">
                  <c:v>John Soto</c:v>
                </c:pt>
                <c:pt idx="2319">
                  <c:v>Jason Walker</c:v>
                </c:pt>
                <c:pt idx="2320">
                  <c:v>John Tran</c:v>
                </c:pt>
                <c:pt idx="2321">
                  <c:v>Jessica Bell</c:v>
                </c:pt>
                <c:pt idx="2322">
                  <c:v>Jacqueline Moore</c:v>
                </c:pt>
                <c:pt idx="2323">
                  <c:v>Jessica Burns</c:v>
                </c:pt>
                <c:pt idx="2324">
                  <c:v>John Warren</c:v>
                </c:pt>
                <c:pt idx="2325">
                  <c:v>Jessica Campbell</c:v>
                </c:pt>
                <c:pt idx="2326">
                  <c:v>Jacqueline Smith</c:v>
                </c:pt>
                <c:pt idx="2327">
                  <c:v>Jessica Cole</c:v>
                </c:pt>
                <c:pt idx="2328">
                  <c:v>Jeffrey Reed</c:v>
                </c:pt>
                <c:pt idx="2329">
                  <c:v>James Brady</c:v>
                </c:pt>
                <c:pt idx="2330">
                  <c:v>Jonathan Hall</c:v>
                </c:pt>
                <c:pt idx="2331">
                  <c:v>Jacob Bennett</c:v>
                </c:pt>
                <c:pt idx="2332">
                  <c:v>Jonathan Kennedy</c:v>
                </c:pt>
                <c:pt idx="2333">
                  <c:v>Jessica Fisher</c:v>
                </c:pt>
                <c:pt idx="2334">
                  <c:v>Jamie Gonzalez</c:v>
                </c:pt>
                <c:pt idx="2335">
                  <c:v>Jessica Ford</c:v>
                </c:pt>
                <c:pt idx="2336">
                  <c:v>Jonathan Price</c:v>
                </c:pt>
                <c:pt idx="2337">
                  <c:v>James Meyer</c:v>
                </c:pt>
                <c:pt idx="2338">
                  <c:v>Jeffrey Schultz</c:v>
                </c:pt>
                <c:pt idx="2339">
                  <c:v>Jessica Gonzalez</c:v>
                </c:pt>
                <c:pt idx="2340">
                  <c:v>James Cook</c:v>
                </c:pt>
                <c:pt idx="2341">
                  <c:v>Jessica Guzman</c:v>
                </c:pt>
                <c:pt idx="2342">
                  <c:v>Jose Johnson</c:v>
                </c:pt>
                <c:pt idx="2343">
                  <c:v>Jacob Moore</c:v>
                </c:pt>
                <c:pt idx="2344">
                  <c:v>Joseph Cook</c:v>
                </c:pt>
                <c:pt idx="2345">
                  <c:v>Jessica Lee</c:v>
                </c:pt>
                <c:pt idx="2346">
                  <c:v>Jeffrey Vasquez</c:v>
                </c:pt>
                <c:pt idx="2347">
                  <c:v>Jessica Morris</c:v>
                </c:pt>
                <c:pt idx="2348">
                  <c:v>Joseph Long</c:v>
                </c:pt>
                <c:pt idx="2349">
                  <c:v>James Munoz</c:v>
                </c:pt>
                <c:pt idx="2350">
                  <c:v>Joseph Mitchell</c:v>
                </c:pt>
                <c:pt idx="2351">
                  <c:v>Jessica Peterson</c:v>
                </c:pt>
                <c:pt idx="2352">
                  <c:v>Joseph Patel</c:v>
                </c:pt>
                <c:pt idx="2353">
                  <c:v>Jessica Phillips</c:v>
                </c:pt>
                <c:pt idx="2354">
                  <c:v>Joseph Roberts</c:v>
                </c:pt>
                <c:pt idx="2355">
                  <c:v>Jessica Robinson</c:v>
                </c:pt>
                <c:pt idx="2356">
                  <c:v>Jason Baker</c:v>
                </c:pt>
                <c:pt idx="2357">
                  <c:v>James Murray</c:v>
                </c:pt>
                <c:pt idx="2358">
                  <c:v>Joseph Tucker</c:v>
                </c:pt>
                <c:pt idx="2359">
                  <c:v>Jessica Spencer</c:v>
                </c:pt>
                <c:pt idx="2360">
                  <c:v>Joseph Wilson</c:v>
                </c:pt>
                <c:pt idx="2361">
                  <c:v>Jessica Thomas</c:v>
                </c:pt>
                <c:pt idx="2362">
                  <c:v>Jason Carter</c:v>
                </c:pt>
                <c:pt idx="2363">
                  <c:v>Jessica Walker</c:v>
                </c:pt>
                <c:pt idx="2364">
                  <c:v>Joshua Cook</c:v>
                </c:pt>
                <c:pt idx="2365">
                  <c:v>Jessica Wiggins</c:v>
                </c:pt>
                <c:pt idx="2366">
                  <c:v>Jason Cook</c:v>
                </c:pt>
                <c:pt idx="2367">
                  <c:v>Jeffrey Anderson</c:v>
                </c:pt>
                <c:pt idx="2368">
                  <c:v>Jenna Smith</c:v>
                </c:pt>
                <c:pt idx="2369">
                  <c:v>Jill Smith</c:v>
                </c:pt>
                <c:pt idx="2370">
                  <c:v>Jennifer Aguilar</c:v>
                </c:pt>
                <c:pt idx="2371">
                  <c:v>James Ortiz</c:v>
                </c:pt>
                <c:pt idx="2372">
                  <c:v>Joshua Stewart</c:v>
                </c:pt>
                <c:pt idx="2373">
                  <c:v>John Anderson</c:v>
                </c:pt>
                <c:pt idx="2374">
                  <c:v>Joshua Wallace</c:v>
                </c:pt>
                <c:pt idx="2375">
                  <c:v>James Peterson</c:v>
                </c:pt>
                <c:pt idx="2376">
                  <c:v>Jason Hall</c:v>
                </c:pt>
                <c:pt idx="2377">
                  <c:v>James Price</c:v>
                </c:pt>
                <c:pt idx="2378">
                  <c:v>Julia Jackson</c:v>
                </c:pt>
                <c:pt idx="2379">
                  <c:v>John Burgess</c:v>
                </c:pt>
                <c:pt idx="2380">
                  <c:v>John Ferguson</c:v>
                </c:pt>
                <c:pt idx="2381">
                  <c:v>Emily Moore</c:v>
                </c:pt>
                <c:pt idx="2382">
                  <c:v>Gregory Thomas</c:v>
                </c:pt>
                <c:pt idx="2383">
                  <c:v>Erin Garcia</c:v>
                </c:pt>
                <c:pt idx="2384">
                  <c:v>David Walker</c:v>
                </c:pt>
                <c:pt idx="2385">
                  <c:v>Elizabeth Weber</c:v>
                </c:pt>
                <c:pt idx="2386">
                  <c:v>David Welch</c:v>
                </c:pt>
                <c:pt idx="2387">
                  <c:v>Eric James</c:v>
                </c:pt>
                <c:pt idx="2388">
                  <c:v>David Reeves</c:v>
                </c:pt>
                <c:pt idx="2389">
                  <c:v>Gary Wilson</c:v>
                </c:pt>
                <c:pt idx="2390">
                  <c:v>Dawn Adams</c:v>
                </c:pt>
                <c:pt idx="2391">
                  <c:v>Holly Johnson</c:v>
                </c:pt>
                <c:pt idx="2392">
                  <c:v>Dawn Gonzalez</c:v>
                </c:pt>
                <c:pt idx="2393">
                  <c:v>Emily Green</c:v>
                </c:pt>
                <c:pt idx="2394">
                  <c:v>Dawn Jones</c:v>
                </c:pt>
                <c:pt idx="2395">
                  <c:v>David Ramirez</c:v>
                </c:pt>
                <c:pt idx="2396">
                  <c:v>Dawn Phillips</c:v>
                </c:pt>
                <c:pt idx="2397">
                  <c:v>Erica Moore</c:v>
                </c:pt>
                <c:pt idx="2398">
                  <c:v>Dawn Smith</c:v>
                </c:pt>
                <c:pt idx="2399">
                  <c:v>Erin Walker</c:v>
                </c:pt>
                <c:pt idx="2400">
                  <c:v>Dawn Taylor</c:v>
                </c:pt>
                <c:pt idx="2401">
                  <c:v>Gina Johnson</c:v>
                </c:pt>
                <c:pt idx="2402">
                  <c:v>Dawn Thomas</c:v>
                </c:pt>
                <c:pt idx="2403">
                  <c:v>Heather Johnson</c:v>
                </c:pt>
                <c:pt idx="2404">
                  <c:v>Deborah Jones</c:v>
                </c:pt>
                <c:pt idx="2405">
                  <c:v>Elizabeth Phillips</c:v>
                </c:pt>
                <c:pt idx="2406">
                  <c:v>Deborah Moore</c:v>
                </c:pt>
                <c:pt idx="2407">
                  <c:v>Emily Carter</c:v>
                </c:pt>
                <c:pt idx="2408">
                  <c:v>Deborah Thomas</c:v>
                </c:pt>
                <c:pt idx="2409">
                  <c:v>Emily Martinez</c:v>
                </c:pt>
                <c:pt idx="2410">
                  <c:v>Deborah Williams</c:v>
                </c:pt>
                <c:pt idx="2411">
                  <c:v>Emily Thompson</c:v>
                </c:pt>
                <c:pt idx="2412">
                  <c:v>Debra Brown</c:v>
                </c:pt>
                <c:pt idx="2413">
                  <c:v>Eric Hanson</c:v>
                </c:pt>
                <c:pt idx="2414">
                  <c:v>Debra Lopez</c:v>
                </c:pt>
                <c:pt idx="2415">
                  <c:v>Eric Powell</c:v>
                </c:pt>
                <c:pt idx="2416">
                  <c:v>Debra Miller</c:v>
                </c:pt>
                <c:pt idx="2417">
                  <c:v>Erik Smith</c:v>
                </c:pt>
                <c:pt idx="2418">
                  <c:v>Debra Nelson</c:v>
                </c:pt>
                <c:pt idx="2419">
                  <c:v>Erin Martinez</c:v>
                </c:pt>
                <c:pt idx="2420">
                  <c:v>Denise Perez</c:v>
                </c:pt>
                <c:pt idx="2421">
                  <c:v>Frank Miller</c:v>
                </c:pt>
                <c:pt idx="2422">
                  <c:v>Denise Sanchez</c:v>
                </c:pt>
                <c:pt idx="2423">
                  <c:v>George Jones</c:v>
                </c:pt>
                <c:pt idx="2424">
                  <c:v>Denise Williams</c:v>
                </c:pt>
                <c:pt idx="2425">
                  <c:v>Gregory Lewis</c:v>
                </c:pt>
                <c:pt idx="2426">
                  <c:v>Dennis Jones</c:v>
                </c:pt>
                <c:pt idx="2427">
                  <c:v>Hannah Williams</c:v>
                </c:pt>
                <c:pt idx="2428">
                  <c:v>Dennis Miller</c:v>
                </c:pt>
                <c:pt idx="2429">
                  <c:v>Heather Scott</c:v>
                </c:pt>
                <c:pt idx="2430">
                  <c:v>Dennis Smith</c:v>
                </c:pt>
                <c:pt idx="2431">
                  <c:v>Elizabeth Moore</c:v>
                </c:pt>
                <c:pt idx="2432">
                  <c:v>Dennis Thompson</c:v>
                </c:pt>
                <c:pt idx="2433">
                  <c:v>Elizabeth Thomas</c:v>
                </c:pt>
                <c:pt idx="2434">
                  <c:v>Diana Johnson</c:v>
                </c:pt>
                <c:pt idx="2435">
                  <c:v>Elizabeth Weiss</c:v>
                </c:pt>
                <c:pt idx="2436">
                  <c:v>Diane Phillips</c:v>
                </c:pt>
                <c:pt idx="2437">
                  <c:v>Emily Gonzalez</c:v>
                </c:pt>
                <c:pt idx="2438">
                  <c:v>Diane Walker</c:v>
                </c:pt>
                <c:pt idx="2439">
                  <c:v>Emily Jones</c:v>
                </c:pt>
                <c:pt idx="2440">
                  <c:v>Diane Williams</c:v>
                </c:pt>
                <c:pt idx="2441">
                  <c:v>Emily Mitchell</c:v>
                </c:pt>
                <c:pt idx="2442">
                  <c:v>Donald Allen</c:v>
                </c:pt>
                <c:pt idx="2443">
                  <c:v>Emily Sanchez</c:v>
                </c:pt>
                <c:pt idx="2444">
                  <c:v>Donald Gonzalez</c:v>
                </c:pt>
                <c:pt idx="2445">
                  <c:v>Eric Baker</c:v>
                </c:pt>
                <c:pt idx="2446">
                  <c:v>David Rivera</c:v>
                </c:pt>
                <c:pt idx="2447">
                  <c:v>Eric Gonzalez</c:v>
                </c:pt>
                <c:pt idx="2448">
                  <c:v>Donald Martinez</c:v>
                </c:pt>
                <c:pt idx="2449">
                  <c:v>Eric Howard</c:v>
                </c:pt>
                <c:pt idx="2450">
                  <c:v>Donald Miller</c:v>
                </c:pt>
                <c:pt idx="2451">
                  <c:v>Eric Nelson</c:v>
                </c:pt>
                <c:pt idx="2452">
                  <c:v>Donna Hernandez</c:v>
                </c:pt>
                <c:pt idx="2453">
                  <c:v>Erica Brown</c:v>
                </c:pt>
                <c:pt idx="2454">
                  <c:v>Donna Jones</c:v>
                </c:pt>
                <c:pt idx="2455">
                  <c:v>Erik Miller</c:v>
                </c:pt>
                <c:pt idx="2456">
                  <c:v>Donna Martinez</c:v>
                </c:pt>
                <c:pt idx="2457">
                  <c:v>Erin Anderson</c:v>
                </c:pt>
                <c:pt idx="2458">
                  <c:v>Douglas Brown</c:v>
                </c:pt>
                <c:pt idx="2459">
                  <c:v>Erin Gomez</c:v>
                </c:pt>
                <c:pt idx="2460">
                  <c:v>Douglas Smith</c:v>
                </c:pt>
                <c:pt idx="2461">
                  <c:v>Erin Thomas</c:v>
                </c:pt>
                <c:pt idx="2462">
                  <c:v>Dustin Smith</c:v>
                </c:pt>
                <c:pt idx="2463">
                  <c:v>Frank Davis</c:v>
                </c:pt>
                <c:pt idx="2464">
                  <c:v>Dylan Gonzalez</c:v>
                </c:pt>
                <c:pt idx="2465">
                  <c:v>Gary Gonzalez</c:v>
                </c:pt>
                <c:pt idx="2466">
                  <c:v>Edward Lopez</c:v>
                </c:pt>
                <c:pt idx="2467">
                  <c:v>George Davis</c:v>
                </c:pt>
                <c:pt idx="2468">
                  <c:v>Elizabeth Burke</c:v>
                </c:pt>
                <c:pt idx="2469">
                  <c:v>Gerald Rodriguez</c:v>
                </c:pt>
                <c:pt idx="2470">
                  <c:v>Elizabeth Carter</c:v>
                </c:pt>
                <c:pt idx="2471">
                  <c:v>Gregory Davis</c:v>
                </c:pt>
                <c:pt idx="2472">
                  <c:v>David Russell</c:v>
                </c:pt>
                <c:pt idx="2473">
                  <c:v>Gregory Martinez</c:v>
                </c:pt>
                <c:pt idx="2474">
                  <c:v>Elizabeth Hall</c:v>
                </c:pt>
                <c:pt idx="2475">
                  <c:v>Gregory Thompson</c:v>
                </c:pt>
                <c:pt idx="2476">
                  <c:v>Elizabeth Harrison</c:v>
                </c:pt>
                <c:pt idx="2477">
                  <c:v>Heather Harris</c:v>
                </c:pt>
                <c:pt idx="2478">
                  <c:v>Elizabeth Henderson</c:v>
                </c:pt>
                <c:pt idx="2479">
                  <c:v>Heather Reyes</c:v>
                </c:pt>
                <c:pt idx="2480">
                  <c:v>David Price</c:v>
                </c:pt>
                <c:pt idx="2481">
                  <c:v>Holly Harris</c:v>
                </c:pt>
                <c:pt idx="2482">
                  <c:v>David Sanders</c:v>
                </c:pt>
                <c:pt idx="2483">
                  <c:v>Elizabeth Mitchell</c:v>
                </c:pt>
                <c:pt idx="2484">
                  <c:v>Elizabeth Young</c:v>
                </c:pt>
                <c:pt idx="2485">
                  <c:v>David Gutierrez</c:v>
                </c:pt>
                <c:pt idx="2486">
                  <c:v>Danielle Young</c:v>
                </c:pt>
                <c:pt idx="2487">
                  <c:v>Christopher Morales</c:v>
                </c:pt>
                <c:pt idx="2488">
                  <c:v>Carol Williams</c:v>
                </c:pt>
                <c:pt idx="2489">
                  <c:v>David Cox</c:v>
                </c:pt>
                <c:pt idx="2490">
                  <c:v>Cindy Cooper</c:v>
                </c:pt>
                <c:pt idx="2491">
                  <c:v>Brian Fisher</c:v>
                </c:pt>
                <c:pt idx="2492">
                  <c:v>David Osborne</c:v>
                </c:pt>
                <c:pt idx="2493">
                  <c:v>Danielle Green</c:v>
                </c:pt>
                <c:pt idx="2494">
                  <c:v>David Parker</c:v>
                </c:pt>
                <c:pt idx="2495">
                  <c:v>Brian Hughes</c:v>
                </c:pt>
                <c:pt idx="2496">
                  <c:v>Corey Smith</c:v>
                </c:pt>
                <c:pt idx="2497">
                  <c:v>Brian Clark</c:v>
                </c:pt>
                <c:pt idx="2498">
                  <c:v>Cory Smith</c:v>
                </c:pt>
                <c:pt idx="2499">
                  <c:v>David Hogan</c:v>
                </c:pt>
                <c:pt idx="2500">
                  <c:v>Christopher Boyd</c:v>
                </c:pt>
                <c:pt idx="2501">
                  <c:v>Christopher Wright</c:v>
                </c:pt>
                <c:pt idx="2502">
                  <c:v>Courtney Gonzalez</c:v>
                </c:pt>
                <c:pt idx="2503">
                  <c:v>Christopher Myers</c:v>
                </c:pt>
                <c:pt idx="2504">
                  <c:v>Courtney Miller</c:v>
                </c:pt>
                <c:pt idx="2505">
                  <c:v>Christine Anderson</c:v>
                </c:pt>
                <c:pt idx="2506">
                  <c:v>Courtney Smith</c:v>
                </c:pt>
                <c:pt idx="2507">
                  <c:v>David Armstrong</c:v>
                </c:pt>
                <c:pt idx="2508">
                  <c:v>Craig Williams</c:v>
                </c:pt>
                <c:pt idx="2509">
                  <c:v>David Chang</c:v>
                </c:pt>
                <c:pt idx="2510">
                  <c:v>Christopher Bradley</c:v>
                </c:pt>
                <c:pt idx="2511">
                  <c:v>David English</c:v>
                </c:pt>
                <c:pt idx="2512">
                  <c:v>Christopher Brooks</c:v>
                </c:pt>
                <c:pt idx="2513">
                  <c:v>David Graham</c:v>
                </c:pt>
                <c:pt idx="2514">
                  <c:v>Christopher Burns</c:v>
                </c:pt>
                <c:pt idx="2515">
                  <c:v>David Hawkins</c:v>
                </c:pt>
                <c:pt idx="2516">
                  <c:v>Crystal Lopez</c:v>
                </c:pt>
                <c:pt idx="2517">
                  <c:v>David Kelley</c:v>
                </c:pt>
                <c:pt idx="2518">
                  <c:v>Crystal Miller</c:v>
                </c:pt>
                <c:pt idx="2519">
                  <c:v>Charles Lee</c:v>
                </c:pt>
                <c:pt idx="2520">
                  <c:v>Charles Moore</c:v>
                </c:pt>
                <c:pt idx="2521">
                  <c:v>Daniel Scott</c:v>
                </c:pt>
                <c:pt idx="2522">
                  <c:v>Christopher Castaneda</c:v>
                </c:pt>
                <c:pt idx="2523">
                  <c:v>Christopher Morris</c:v>
                </c:pt>
                <c:pt idx="2524">
                  <c:v>Christopher Castillo</c:v>
                </c:pt>
                <c:pt idx="2525">
                  <c:v>Christopher Ortiz</c:v>
                </c:pt>
                <c:pt idx="2526">
                  <c:v>Charles Turner</c:v>
                </c:pt>
                <c:pt idx="2527">
                  <c:v>Christopher Patterson</c:v>
                </c:pt>
                <c:pt idx="2528">
                  <c:v>Curtis Wilson</c:v>
                </c:pt>
                <c:pt idx="2529">
                  <c:v>Danielle White</c:v>
                </c:pt>
                <c:pt idx="2530">
                  <c:v>Carrie Johnson</c:v>
                </c:pt>
                <c:pt idx="2531">
                  <c:v>Christine Burns</c:v>
                </c:pt>
                <c:pt idx="2532">
                  <c:v>Brittany Carter</c:v>
                </c:pt>
                <c:pt idx="2533">
                  <c:v>Charles Gonzalez</c:v>
                </c:pt>
                <c:pt idx="2534">
                  <c:v>Cynthia Diaz</c:v>
                </c:pt>
                <c:pt idx="2535">
                  <c:v>David Campbell</c:v>
                </c:pt>
                <c:pt idx="2536">
                  <c:v>Cynthia Garcia</c:v>
                </c:pt>
                <c:pt idx="2537">
                  <c:v>David Cook</c:v>
                </c:pt>
                <c:pt idx="2538">
                  <c:v>Cynthia Johnson</c:v>
                </c:pt>
                <c:pt idx="2539">
                  <c:v>Christopher Schmidt</c:v>
                </c:pt>
                <c:pt idx="2540">
                  <c:v>Cynthia Jones</c:v>
                </c:pt>
                <c:pt idx="2541">
                  <c:v>Christopher Snyder</c:v>
                </c:pt>
                <c:pt idx="2542">
                  <c:v>Christopher Cruz</c:v>
                </c:pt>
                <c:pt idx="2543">
                  <c:v>David Gibson</c:v>
                </c:pt>
                <c:pt idx="2544">
                  <c:v>Casey Clark</c:v>
                </c:pt>
                <c:pt idx="2545">
                  <c:v>David Gregory</c:v>
                </c:pt>
                <c:pt idx="2546">
                  <c:v>Cynthia Martin</c:v>
                </c:pt>
                <c:pt idx="2547">
                  <c:v>Brian Thomas</c:v>
                </c:pt>
                <c:pt idx="2548">
                  <c:v>Christopher Ellis</c:v>
                </c:pt>
                <c:pt idx="2549">
                  <c:v>Brian Torres</c:v>
                </c:pt>
                <c:pt idx="2550">
                  <c:v>Casey Smith</c:v>
                </c:pt>
                <c:pt idx="2551">
                  <c:v>David Jenkins</c:v>
                </c:pt>
                <c:pt idx="2552">
                  <c:v>Cynthia Williams</c:v>
                </c:pt>
                <c:pt idx="2553">
                  <c:v>Christine Rodriguez</c:v>
                </c:pt>
                <c:pt idx="2554">
                  <c:v>Cheryl Miller</c:v>
                </c:pt>
                <c:pt idx="2555">
                  <c:v>David Mcguire</c:v>
                </c:pt>
                <c:pt idx="2556">
                  <c:v>Dana Harris</c:v>
                </c:pt>
                <c:pt idx="2557">
                  <c:v>Charles Matthews</c:v>
                </c:pt>
                <c:pt idx="2558">
                  <c:v>Christopher French</c:v>
                </c:pt>
                <c:pt idx="2559">
                  <c:v>Christopher Allen</c:v>
                </c:pt>
                <c:pt idx="2560">
                  <c:v>Daniel Bradley</c:v>
                </c:pt>
                <c:pt idx="2561">
                  <c:v>Brian Rodriguez</c:v>
                </c:pt>
                <c:pt idx="2562">
                  <c:v>Daniel Brooks</c:v>
                </c:pt>
                <c:pt idx="2563">
                  <c:v>Daniel Taylor</c:v>
                </c:pt>
                <c:pt idx="2564">
                  <c:v>Cheryl Taylor</c:v>
                </c:pt>
                <c:pt idx="2565">
                  <c:v>Christopher Morrison</c:v>
                </c:pt>
                <c:pt idx="2566">
                  <c:v>Christopher Goodwin</c:v>
                </c:pt>
                <c:pt idx="2567">
                  <c:v>Christina Thompson</c:v>
                </c:pt>
                <c:pt idx="2568">
                  <c:v>Casey Thompson</c:v>
                </c:pt>
                <c:pt idx="2569">
                  <c:v>Danielle Garcia</c:v>
                </c:pt>
                <c:pt idx="2570">
                  <c:v>Daniel Cooper</c:v>
                </c:pt>
                <c:pt idx="2571">
                  <c:v>Carlos White</c:v>
                </c:pt>
                <c:pt idx="2572">
                  <c:v>Christopher Green</c:v>
                </c:pt>
                <c:pt idx="2573">
                  <c:v>Danielle Robinson</c:v>
                </c:pt>
                <c:pt idx="2574">
                  <c:v>Daniel Flores</c:v>
                </c:pt>
                <c:pt idx="2575">
                  <c:v>David Perry</c:v>
                </c:pt>
                <c:pt idx="2576">
                  <c:v>Christopher Harris</c:v>
                </c:pt>
                <c:pt idx="2577">
                  <c:v>Christopher Powell</c:v>
                </c:pt>
                <c:pt idx="2578">
                  <c:v>Christopher Henry</c:v>
                </c:pt>
                <c:pt idx="2579">
                  <c:v>Danny Smith</c:v>
                </c:pt>
                <c:pt idx="2580">
                  <c:v>Daniel Gutierrez</c:v>
                </c:pt>
                <c:pt idx="2581">
                  <c:v>Brian Ruiz</c:v>
                </c:pt>
                <c:pt idx="2582">
                  <c:v>Daniel Hall</c:v>
                </c:pt>
                <c:pt idx="2583">
                  <c:v>Christopher Ramirez</c:v>
                </c:pt>
                <c:pt idx="2584">
                  <c:v>Cassandra Smith</c:v>
                </c:pt>
                <c:pt idx="2585">
                  <c:v>David Barnes</c:v>
                </c:pt>
                <c:pt idx="2586">
                  <c:v>Christopher Holmes</c:v>
                </c:pt>
                <c:pt idx="2587">
                  <c:v>Brian Scott</c:v>
                </c:pt>
                <c:pt idx="2588">
                  <c:v>Christopher Hudson</c:v>
                </c:pt>
                <c:pt idx="2589">
                  <c:v>Charles Howard</c:v>
                </c:pt>
                <c:pt idx="2590">
                  <c:v>Daniel Jenkins</c:v>
                </c:pt>
                <c:pt idx="2591">
                  <c:v>David Collins</c:v>
                </c:pt>
                <c:pt idx="2592">
                  <c:v>Catherine Johnson</c:v>
                </c:pt>
                <c:pt idx="2593">
                  <c:v>David Cooper</c:v>
                </c:pt>
                <c:pt idx="2594">
                  <c:v>Brian Reyes</c:v>
                </c:pt>
                <c:pt idx="2595">
                  <c:v>Christopher Rogers</c:v>
                </c:pt>
                <c:pt idx="2596">
                  <c:v>Brian Hall</c:v>
                </c:pt>
                <c:pt idx="2597">
                  <c:v>Brian Bell</c:v>
                </c:pt>
                <c:pt idx="2598">
                  <c:v>Christina Bell</c:v>
                </c:pt>
                <c:pt idx="2599">
                  <c:v>David Fisher</c:v>
                </c:pt>
                <c:pt idx="2600">
                  <c:v>Catherine Jones</c:v>
                </c:pt>
                <c:pt idx="2601">
                  <c:v>David Fox</c:v>
                </c:pt>
                <c:pt idx="2602">
                  <c:v>Christina Davis</c:v>
                </c:pt>
                <c:pt idx="2603">
                  <c:v>David Garza</c:v>
                </c:pt>
                <c:pt idx="2604">
                  <c:v>Brittany Hill</c:v>
                </c:pt>
                <c:pt idx="2605">
                  <c:v>David Gomez</c:v>
                </c:pt>
                <c:pt idx="2606">
                  <c:v>Chad Harris</c:v>
                </c:pt>
                <c:pt idx="2607">
                  <c:v>David Green</c:v>
                </c:pt>
                <c:pt idx="2608">
                  <c:v>Daniel Medina</c:v>
                </c:pt>
                <c:pt idx="2609">
                  <c:v>David Griffin</c:v>
                </c:pt>
                <c:pt idx="2610">
                  <c:v>Daniel Mendoza</c:v>
                </c:pt>
                <c:pt idx="2611">
                  <c:v>David Hall</c:v>
                </c:pt>
                <c:pt idx="2612">
                  <c:v>Daniel Mitchell</c:v>
                </c:pt>
                <c:pt idx="2613">
                  <c:v>David Hart</c:v>
                </c:pt>
                <c:pt idx="2614">
                  <c:v>Daniel Moore</c:v>
                </c:pt>
                <c:pt idx="2615">
                  <c:v>Christopher Stone</c:v>
                </c:pt>
                <c:pt idx="2616">
                  <c:v>Daniel Moreno</c:v>
                </c:pt>
                <c:pt idx="2617">
                  <c:v>Brittany Lopez</c:v>
                </c:pt>
                <c:pt idx="2618">
                  <c:v>Daniel Murphy</c:v>
                </c:pt>
                <c:pt idx="2619">
                  <c:v>Christine Murphy</c:v>
                </c:pt>
                <c:pt idx="2620">
                  <c:v>Carlos Nelson</c:v>
                </c:pt>
                <c:pt idx="2621">
                  <c:v>Brian Wagner</c:v>
                </c:pt>
                <c:pt idx="2622">
                  <c:v>Chad Smith</c:v>
                </c:pt>
                <c:pt idx="2623">
                  <c:v>David Kelly</c:v>
                </c:pt>
                <c:pt idx="2624">
                  <c:v>Daniel Owens</c:v>
                </c:pt>
                <c:pt idx="2625">
                  <c:v>Brian Lewis</c:v>
                </c:pt>
                <c:pt idx="2626">
                  <c:v>Daniel Perez</c:v>
                </c:pt>
                <c:pt idx="2627">
                  <c:v>Christine Taylor</c:v>
                </c:pt>
                <c:pt idx="2628">
                  <c:v>Daniel Powell</c:v>
                </c:pt>
                <c:pt idx="2629">
                  <c:v>Brian White</c:v>
                </c:pt>
                <c:pt idx="2630">
                  <c:v>Daniel Price</c:v>
                </c:pt>
                <c:pt idx="2631">
                  <c:v>Charles Lewis</c:v>
                </c:pt>
                <c:pt idx="2632">
                  <c:v>Daniel Ramos</c:v>
                </c:pt>
                <c:pt idx="2633">
                  <c:v>David Munoz</c:v>
                </c:pt>
                <c:pt idx="2634">
                  <c:v>Daniel Reynolds</c:v>
                </c:pt>
                <c:pt idx="2635">
                  <c:v>David Nelson</c:v>
                </c:pt>
                <c:pt idx="2636">
                  <c:v>Chad Williams</c:v>
                </c:pt>
                <c:pt idx="2637">
                  <c:v>Christina Taylor</c:v>
                </c:pt>
                <c:pt idx="2638">
                  <c:v>Cody Smith</c:v>
                </c:pt>
                <c:pt idx="2639">
                  <c:v>Christopher Wallace</c:v>
                </c:pt>
                <c:pt idx="2640">
                  <c:v>Brenda Johnson</c:v>
                </c:pt>
                <c:pt idx="2641">
                  <c:v>Benjamin Miller</c:v>
                </c:pt>
                <c:pt idx="2642">
                  <c:v>Amanda Cox</c:v>
                </c:pt>
                <c:pt idx="2643">
                  <c:v>Angela Walker</c:v>
                </c:pt>
                <c:pt idx="2644">
                  <c:v>Aaron Williams</c:v>
                </c:pt>
                <c:pt idx="2645">
                  <c:v>Angela Wheeler</c:v>
                </c:pt>
                <c:pt idx="2646">
                  <c:v>Amy Gonzalez</c:v>
                </c:pt>
                <c:pt idx="2647">
                  <c:v>Amanda Ward</c:v>
                </c:pt>
                <c:pt idx="2648">
                  <c:v>Angela Jackson</c:v>
                </c:pt>
                <c:pt idx="2649">
                  <c:v>Alexander Martin</c:v>
                </c:pt>
                <c:pt idx="2650">
                  <c:v>Bradley Smith</c:v>
                </c:pt>
                <c:pt idx="2651">
                  <c:v>Andrew Kelly</c:v>
                </c:pt>
                <c:pt idx="2652">
                  <c:v>Alexander Johnson</c:v>
                </c:pt>
                <c:pt idx="2653">
                  <c:v>Andrew King</c:v>
                </c:pt>
                <c:pt idx="2654">
                  <c:v>Aaron Jackson</c:v>
                </c:pt>
                <c:pt idx="2655">
                  <c:v>Anna Brown</c:v>
                </c:pt>
                <c:pt idx="2656">
                  <c:v>Amy Harris</c:v>
                </c:pt>
                <c:pt idx="2657">
                  <c:v>Anna Johnson</c:v>
                </c:pt>
                <c:pt idx="2658">
                  <c:v>Amy Hudson</c:v>
                </c:pt>
                <c:pt idx="2659">
                  <c:v>Anna Smith</c:v>
                </c:pt>
                <c:pt idx="2660">
                  <c:v>Benjamin Carter</c:v>
                </c:pt>
                <c:pt idx="2661">
                  <c:v>Anna Thomas</c:v>
                </c:pt>
                <c:pt idx="2662">
                  <c:v>Benjamin Walker</c:v>
                </c:pt>
                <c:pt idx="2663">
                  <c:v>Andrea Martinez</c:v>
                </c:pt>
                <c:pt idx="2664">
                  <c:v>Angela King</c:v>
                </c:pt>
                <c:pt idx="2665">
                  <c:v>Anne Ramirez</c:v>
                </c:pt>
                <c:pt idx="2666">
                  <c:v>Angela Ramirez</c:v>
                </c:pt>
                <c:pt idx="2667">
                  <c:v>Andrew Martin</c:v>
                </c:pt>
                <c:pt idx="2668">
                  <c:v>Adam Hernandez</c:v>
                </c:pt>
                <c:pt idx="2669">
                  <c:v>Andrew Martinez</c:v>
                </c:pt>
                <c:pt idx="2670">
                  <c:v>Amanda Nelson</c:v>
                </c:pt>
                <c:pt idx="2671">
                  <c:v>Anthony Anderson</c:v>
                </c:pt>
                <c:pt idx="2672">
                  <c:v>Ashley Moore</c:v>
                </c:pt>
                <c:pt idx="2673">
                  <c:v>Anthony Baker</c:v>
                </c:pt>
                <c:pt idx="2674">
                  <c:v>Ashley Perez</c:v>
                </c:pt>
                <c:pt idx="2675">
                  <c:v>Anthony Brooks</c:v>
                </c:pt>
                <c:pt idx="2676">
                  <c:v>Ashley Stewart</c:v>
                </c:pt>
                <c:pt idx="2677">
                  <c:v>Alexander Moore</c:v>
                </c:pt>
                <c:pt idx="2678">
                  <c:v>Ashley West</c:v>
                </c:pt>
                <c:pt idx="2679">
                  <c:v>Anthony Clark</c:v>
                </c:pt>
                <c:pt idx="2680">
                  <c:v>Ashley Wright</c:v>
                </c:pt>
                <c:pt idx="2681">
                  <c:v>Anthony Edwards</c:v>
                </c:pt>
                <c:pt idx="2682">
                  <c:v>Barbara Johnson</c:v>
                </c:pt>
                <c:pt idx="2683">
                  <c:v>Anthony Flores</c:v>
                </c:pt>
                <c:pt idx="2684">
                  <c:v>Benjamin Hernandez</c:v>
                </c:pt>
                <c:pt idx="2685">
                  <c:v>Adam Martin</c:v>
                </c:pt>
                <c:pt idx="2686">
                  <c:v>Aaron Walker</c:v>
                </c:pt>
                <c:pt idx="2687">
                  <c:v>Aaron Harris</c:v>
                </c:pt>
                <c:pt idx="2688">
                  <c:v>Benjamin Wilson</c:v>
                </c:pt>
                <c:pt idx="2689">
                  <c:v>Anthony Hall</c:v>
                </c:pt>
                <c:pt idx="2690">
                  <c:v>Amy Manning</c:v>
                </c:pt>
                <c:pt idx="2691">
                  <c:v>Andrew Mitchell</c:v>
                </c:pt>
                <c:pt idx="2692">
                  <c:v>Alexander Green</c:v>
                </c:pt>
                <c:pt idx="2693">
                  <c:v>Amber Young</c:v>
                </c:pt>
                <c:pt idx="2694">
                  <c:v>Amy Reed</c:v>
                </c:pt>
                <c:pt idx="2695">
                  <c:v>Alexander Williams</c:v>
                </c:pt>
                <c:pt idx="2696">
                  <c:v>Angela Simmons</c:v>
                </c:pt>
                <c:pt idx="2697">
                  <c:v>Alexandra Brown</c:v>
                </c:pt>
                <c:pt idx="2698">
                  <c:v>Brandon Russell</c:v>
                </c:pt>
                <c:pt idx="2699">
                  <c:v>Andrea Shepard</c:v>
                </c:pt>
                <c:pt idx="2700">
                  <c:v>Amy Stewart</c:v>
                </c:pt>
                <c:pt idx="2701">
                  <c:v>Andrew Owens</c:v>
                </c:pt>
                <c:pt idx="2702">
                  <c:v>Angela Clark</c:v>
                </c:pt>
                <c:pt idx="2703">
                  <c:v>Anthony Lee</c:v>
                </c:pt>
                <c:pt idx="2704">
                  <c:v>Brenda Williams</c:v>
                </c:pt>
                <c:pt idx="2705">
                  <c:v>Andrea Smith</c:v>
                </c:pt>
                <c:pt idx="2706">
                  <c:v>Andrea Clark</c:v>
                </c:pt>
                <c:pt idx="2707">
                  <c:v>Adam Martinez</c:v>
                </c:pt>
                <c:pt idx="2708">
                  <c:v>Amber Miller</c:v>
                </c:pt>
                <c:pt idx="2709">
                  <c:v>Brenda Perez</c:v>
                </c:pt>
                <c:pt idx="2710">
                  <c:v>Ashley Palmer</c:v>
                </c:pt>
                <c:pt idx="2711">
                  <c:v>Aaron Stewart</c:v>
                </c:pt>
                <c:pt idx="2712">
                  <c:v>Ashley Rodriguez</c:v>
                </c:pt>
                <c:pt idx="2713">
                  <c:v>Aaron Thomas</c:v>
                </c:pt>
                <c:pt idx="2714">
                  <c:v>Andrew Collins</c:v>
                </c:pt>
                <c:pt idx="2715">
                  <c:v>Andrew Thomas</c:v>
                </c:pt>
                <c:pt idx="2716">
                  <c:v>Ashley Taylor</c:v>
                </c:pt>
                <c:pt idx="2717">
                  <c:v>Anthony Nelson</c:v>
                </c:pt>
                <c:pt idx="2718">
                  <c:v>Ashley Wagner</c:v>
                </c:pt>
                <c:pt idx="2719">
                  <c:v>Anthony Perry</c:v>
                </c:pt>
                <c:pt idx="2720">
                  <c:v>Ashley White</c:v>
                </c:pt>
                <c:pt idx="2721">
                  <c:v>Amanda Taylor</c:v>
                </c:pt>
                <c:pt idx="2722">
                  <c:v>Amanda Diaz</c:v>
                </c:pt>
                <c:pt idx="2723">
                  <c:v>Allison Marshall</c:v>
                </c:pt>
                <c:pt idx="2724">
                  <c:v>Austin Jackson</c:v>
                </c:pt>
                <c:pt idx="2725">
                  <c:v>Anthony Taylor</c:v>
                </c:pt>
                <c:pt idx="2726">
                  <c:v>Alan Smith</c:v>
                </c:pt>
                <c:pt idx="2727">
                  <c:v>Anthony Thomas</c:v>
                </c:pt>
                <c:pt idx="2728">
                  <c:v>Barbara Mitchell</c:v>
                </c:pt>
                <c:pt idx="2729">
                  <c:v>Anthony Turner</c:v>
                </c:pt>
                <c:pt idx="2730">
                  <c:v>Benjamin Garcia</c:v>
                </c:pt>
                <c:pt idx="2731">
                  <c:v>Anthony Walker</c:v>
                </c:pt>
                <c:pt idx="2732">
                  <c:v>Benjamin Johnson</c:v>
                </c:pt>
                <c:pt idx="2733">
                  <c:v>Aaron Moore</c:v>
                </c:pt>
                <c:pt idx="2734">
                  <c:v>Andrew Davis</c:v>
                </c:pt>
                <c:pt idx="2735">
                  <c:v>Amanda Sandoval</c:v>
                </c:pt>
                <c:pt idx="2736">
                  <c:v>Benjamin Torres</c:v>
                </c:pt>
                <c:pt idx="2737">
                  <c:v>April Rodriguez</c:v>
                </c:pt>
                <c:pt idx="2738">
                  <c:v>Benjamin Williams</c:v>
                </c:pt>
                <c:pt idx="2739">
                  <c:v>Ashley Adams</c:v>
                </c:pt>
                <c:pt idx="2740">
                  <c:v>Beth Smith</c:v>
                </c:pt>
                <c:pt idx="2741">
                  <c:v>Andrew Brooks</c:v>
                </c:pt>
                <c:pt idx="2742">
                  <c:v>Brandon Adams</c:v>
                </c:pt>
                <c:pt idx="2743">
                  <c:v>Amy Bennett</c:v>
                </c:pt>
                <c:pt idx="2744">
                  <c:v>Amanda Green</c:v>
                </c:pt>
                <c:pt idx="2745">
                  <c:v>Allison Smith</c:v>
                </c:pt>
                <c:pt idx="2746">
                  <c:v>Andrew Flores</c:v>
                </c:pt>
                <c:pt idx="2747">
                  <c:v>Ashley Clark</c:v>
                </c:pt>
                <c:pt idx="2748">
                  <c:v>Brandon James</c:v>
                </c:pt>
                <c:pt idx="2749">
                  <c:v>Amy Brooks</c:v>
                </c:pt>
                <c:pt idx="2750">
                  <c:v>Andrew Gonzalez</c:v>
                </c:pt>
                <c:pt idx="2751">
                  <c:v>Andrew Wright</c:v>
                </c:pt>
                <c:pt idx="2752">
                  <c:v>Brandon Martinez</c:v>
                </c:pt>
                <c:pt idx="2753">
                  <c:v>Adam White</c:v>
                </c:pt>
                <c:pt idx="2754">
                  <c:v>Brandon Moore</c:v>
                </c:pt>
                <c:pt idx="2755">
                  <c:v>Ashley Harris</c:v>
                </c:pt>
                <c:pt idx="2756">
                  <c:v>Brandon Reed</c:v>
                </c:pt>
                <c:pt idx="2757">
                  <c:v>Ashley Hill</c:v>
                </c:pt>
                <c:pt idx="2758">
                  <c:v>Brandon Rogers</c:v>
                </c:pt>
                <c:pt idx="2759">
                  <c:v>Ashley Howard</c:v>
                </c:pt>
                <c:pt idx="2760">
                  <c:v>Andrea Hernandez</c:v>
                </c:pt>
                <c:pt idx="2761">
                  <c:v>Adam Young</c:v>
                </c:pt>
                <c:pt idx="2762">
                  <c:v>Brandon Thomas</c:v>
                </c:pt>
                <c:pt idx="2763">
                  <c:v>Alyssa Johnson</c:v>
                </c:pt>
                <c:pt idx="2764">
                  <c:v>Aaron Lynch</c:v>
                </c:pt>
                <c:pt idx="2765">
                  <c:v>Adam Johnson</c:v>
                </c:pt>
                <c:pt idx="2766">
                  <c:v>Andrea Jones</c:v>
                </c:pt>
                <c:pt idx="2767">
                  <c:v>Ashley King</c:v>
                </c:pt>
                <c:pt idx="2768">
                  <c:v>Amy Ward</c:v>
                </c:pt>
                <c:pt idx="2769">
                  <c:v>Allison Lee</c:v>
                </c:pt>
                <c:pt idx="2770">
                  <c:v>Annette Johnson</c:v>
                </c:pt>
                <c:pt idx="2771">
                  <c:v>Andrew Walker</c:v>
                </c:pt>
                <c:pt idx="2772">
                  <c:v>Veronica Jones</c:v>
                </c:pt>
                <c:pt idx="2773">
                  <c:v>Timothy Lopez</c:v>
                </c:pt>
                <c:pt idx="2774">
                  <c:v>William Russell</c:v>
                </c:pt>
                <c:pt idx="2775">
                  <c:v>Stacey Baker</c:v>
                </c:pt>
                <c:pt idx="2776">
                  <c:v>Tracy Clark</c:v>
                </c:pt>
                <c:pt idx="2777">
                  <c:v>Stacey Taylor</c:v>
                </c:pt>
                <c:pt idx="2778">
                  <c:v>William Cohen</c:v>
                </c:pt>
                <c:pt idx="2779">
                  <c:v>Stacey Wilson</c:v>
                </c:pt>
                <c:pt idx="2780">
                  <c:v>Tiffany Martin</c:v>
                </c:pt>
                <c:pt idx="2781">
                  <c:v>Stacy Crawford</c:v>
                </c:pt>
                <c:pt idx="2782">
                  <c:v>Tina Cox</c:v>
                </c:pt>
                <c:pt idx="2783">
                  <c:v>Stephanie Alexander</c:v>
                </c:pt>
                <c:pt idx="2784">
                  <c:v>Tyler Davis</c:v>
                </c:pt>
                <c:pt idx="2785">
                  <c:v>Stephanie Chapman</c:v>
                </c:pt>
                <c:pt idx="2786">
                  <c:v>Wendy Williams</c:v>
                </c:pt>
                <c:pt idx="2787">
                  <c:v>Stephanie Cox</c:v>
                </c:pt>
                <c:pt idx="2788">
                  <c:v>William Lambert</c:v>
                </c:pt>
                <c:pt idx="2789">
                  <c:v>Stephanie Davidson</c:v>
                </c:pt>
                <c:pt idx="2790">
                  <c:v>Zachary Carter</c:v>
                </c:pt>
                <c:pt idx="2791">
                  <c:v>Stephanie Edwards</c:v>
                </c:pt>
                <c:pt idx="2792">
                  <c:v>Timothy Brooks</c:v>
                </c:pt>
                <c:pt idx="2793">
                  <c:v>Stephanie Franklin</c:v>
                </c:pt>
                <c:pt idx="2794">
                  <c:v>Timothy Russell</c:v>
                </c:pt>
                <c:pt idx="2795">
                  <c:v>Stephanie Garcia</c:v>
                </c:pt>
                <c:pt idx="2796">
                  <c:v>Todd Peterson</c:v>
                </c:pt>
                <c:pt idx="2797">
                  <c:v>Stephanie Gilbert</c:v>
                </c:pt>
                <c:pt idx="2798">
                  <c:v>Travis Robinson</c:v>
                </c:pt>
                <c:pt idx="2799">
                  <c:v>Stephanie Graham</c:v>
                </c:pt>
                <c:pt idx="2800">
                  <c:v>Tyler Ray</c:v>
                </c:pt>
                <c:pt idx="2801">
                  <c:v>Stephanie Griffin</c:v>
                </c:pt>
                <c:pt idx="2802">
                  <c:v>Victoria Wilson</c:v>
                </c:pt>
                <c:pt idx="2803">
                  <c:v>Stephanie Hernandez</c:v>
                </c:pt>
                <c:pt idx="2804">
                  <c:v>William Anthony</c:v>
                </c:pt>
                <c:pt idx="2805">
                  <c:v>Stephanie Howard</c:v>
                </c:pt>
                <c:pt idx="2806">
                  <c:v>William Garza</c:v>
                </c:pt>
                <c:pt idx="2807">
                  <c:v>Stephanie Kennedy</c:v>
                </c:pt>
                <c:pt idx="2808">
                  <c:v>William Norman</c:v>
                </c:pt>
                <c:pt idx="2809">
                  <c:v>Stephanie Knight</c:v>
                </c:pt>
                <c:pt idx="2810">
                  <c:v>William West</c:v>
                </c:pt>
                <c:pt idx="2811">
                  <c:v>Stephanie Mack</c:v>
                </c:pt>
                <c:pt idx="2812">
                  <c:v>Zachary Rodriguez</c:v>
                </c:pt>
                <c:pt idx="2813">
                  <c:v>Stephanie Martin</c:v>
                </c:pt>
                <c:pt idx="2814">
                  <c:v>Tiffany Welch</c:v>
                </c:pt>
                <c:pt idx="2815">
                  <c:v>Stephanie Mckinney</c:v>
                </c:pt>
                <c:pt idx="2816">
                  <c:v>Timothy Flores</c:v>
                </c:pt>
                <c:pt idx="2817">
                  <c:v>Stephanie Montgomery</c:v>
                </c:pt>
                <c:pt idx="2818">
                  <c:v>Timothy Norton</c:v>
                </c:pt>
                <c:pt idx="2819">
                  <c:v>Stephanie Nelson</c:v>
                </c:pt>
                <c:pt idx="2820">
                  <c:v>Timothy Thornton</c:v>
                </c:pt>
                <c:pt idx="2821">
                  <c:v>Stephanie Newman</c:v>
                </c:pt>
                <c:pt idx="2822">
                  <c:v>Todd Black</c:v>
                </c:pt>
                <c:pt idx="2823">
                  <c:v>Stephanie Parker</c:v>
                </c:pt>
                <c:pt idx="2824">
                  <c:v>Tonya Williams</c:v>
                </c:pt>
                <c:pt idx="2825">
                  <c:v>Stephanie Patel</c:v>
                </c:pt>
                <c:pt idx="2826">
                  <c:v>Tracy Walker</c:v>
                </c:pt>
                <c:pt idx="2827">
                  <c:v>Stephanie Perez</c:v>
                </c:pt>
                <c:pt idx="2828">
                  <c:v>Troy Perez</c:v>
                </c:pt>
                <c:pt idx="2829">
                  <c:v>Stephanie Reid</c:v>
                </c:pt>
                <c:pt idx="2830">
                  <c:v>Tyler Morris</c:v>
                </c:pt>
                <c:pt idx="2831">
                  <c:v>Stephanie Rodriguez</c:v>
                </c:pt>
                <c:pt idx="2832">
                  <c:v>Valerie Rodriguez</c:v>
                </c:pt>
                <c:pt idx="2833">
                  <c:v>Stephanie Romero</c:v>
                </c:pt>
                <c:pt idx="2834">
                  <c:v>Victoria Garza</c:v>
                </c:pt>
                <c:pt idx="2835">
                  <c:v>Stephanie Shaw</c:v>
                </c:pt>
                <c:pt idx="2836">
                  <c:v>Wendy Cobb</c:v>
                </c:pt>
                <c:pt idx="2837">
                  <c:v>Sherry Bell</c:v>
                </c:pt>
                <c:pt idx="2838">
                  <c:v>Sierra Gregory</c:v>
                </c:pt>
                <c:pt idx="2839">
                  <c:v>Stephanie Taylor</c:v>
                </c:pt>
                <c:pt idx="2840">
                  <c:v>William Beck</c:v>
                </c:pt>
                <c:pt idx="2841">
                  <c:v>Stephanie Thompson</c:v>
                </c:pt>
                <c:pt idx="2842">
                  <c:v>William Fischer</c:v>
                </c:pt>
                <c:pt idx="2843">
                  <c:v>Stephanie Walker</c:v>
                </c:pt>
                <c:pt idx="2844">
                  <c:v>William Hogan</c:v>
                </c:pt>
                <c:pt idx="2845">
                  <c:v>Stephanie Wood</c:v>
                </c:pt>
                <c:pt idx="2846">
                  <c:v>William Lynn</c:v>
                </c:pt>
                <c:pt idx="2847">
                  <c:v>Stephanie Wright</c:v>
                </c:pt>
                <c:pt idx="2848">
                  <c:v>William Price</c:v>
                </c:pt>
                <c:pt idx="2849">
                  <c:v>Stephen Baker</c:v>
                </c:pt>
                <c:pt idx="2850">
                  <c:v>William Walker</c:v>
                </c:pt>
                <c:pt idx="2851">
                  <c:v>Stephen Bishop</c:v>
                </c:pt>
                <c:pt idx="2852">
                  <c:v>Yolanda Gibson</c:v>
                </c:pt>
                <c:pt idx="2853">
                  <c:v>Stephen Clark</c:v>
                </c:pt>
                <c:pt idx="2854">
                  <c:v>Zachary Martin</c:v>
                </c:pt>
                <c:pt idx="2855">
                  <c:v>Stephen Harris</c:v>
                </c:pt>
                <c:pt idx="2856">
                  <c:v>Tiffany Gonzalez</c:v>
                </c:pt>
                <c:pt idx="2857">
                  <c:v>Stephen Kim</c:v>
                </c:pt>
                <c:pt idx="2858">
                  <c:v>Zachary Wilson</c:v>
                </c:pt>
                <c:pt idx="2859">
                  <c:v>Stephen Lewis</c:v>
                </c:pt>
                <c:pt idx="2860">
                  <c:v>Timothy Adams</c:v>
                </c:pt>
                <c:pt idx="2861">
                  <c:v>Stephen Martinez</c:v>
                </c:pt>
                <c:pt idx="2862">
                  <c:v>Timothy Dixon</c:v>
                </c:pt>
                <c:pt idx="2863">
                  <c:v>Stephen Moore</c:v>
                </c:pt>
                <c:pt idx="2864">
                  <c:v>Timothy Hill</c:v>
                </c:pt>
                <c:pt idx="2865">
                  <c:v>Stephen Parker</c:v>
                </c:pt>
                <c:pt idx="2866">
                  <c:v>Timothy Nguyen</c:v>
                </c:pt>
                <c:pt idx="2867">
                  <c:v>Stephen Rivera</c:v>
                </c:pt>
                <c:pt idx="2868">
                  <c:v>Timothy Pierce</c:v>
                </c:pt>
                <c:pt idx="2869">
                  <c:v>Stephen Roberts</c:v>
                </c:pt>
                <c:pt idx="2870">
                  <c:v>Timothy Stewart</c:v>
                </c:pt>
                <c:pt idx="2871">
                  <c:v>Stephen Washington</c:v>
                </c:pt>
                <c:pt idx="2872">
                  <c:v>Timothy Wright</c:v>
                </c:pt>
                <c:pt idx="2873">
                  <c:v>Stephen Wilson</c:v>
                </c:pt>
                <c:pt idx="2874">
                  <c:v>Tina Sanchez</c:v>
                </c:pt>
                <c:pt idx="2875">
                  <c:v>Steven Allen</c:v>
                </c:pt>
                <c:pt idx="2876">
                  <c:v>Todd Lopez</c:v>
                </c:pt>
                <c:pt idx="2877">
                  <c:v>Steven Banks</c:v>
                </c:pt>
                <c:pt idx="2878">
                  <c:v>Tony Johnson</c:v>
                </c:pt>
                <c:pt idx="2879">
                  <c:v>Steven Barnes</c:v>
                </c:pt>
                <c:pt idx="2880">
                  <c:v>Tracey Miller</c:v>
                </c:pt>
                <c:pt idx="2881">
                  <c:v>Steven Berry</c:v>
                </c:pt>
                <c:pt idx="2882">
                  <c:v>Tracy Martin</c:v>
                </c:pt>
                <c:pt idx="2883">
                  <c:v>Steven Burton</c:v>
                </c:pt>
                <c:pt idx="2884">
                  <c:v>Travis Davis</c:v>
                </c:pt>
                <c:pt idx="2885">
                  <c:v>Steven Campbell</c:v>
                </c:pt>
                <c:pt idx="2886">
                  <c:v>Trevor Wilson</c:v>
                </c:pt>
                <c:pt idx="2887">
                  <c:v>Steven Coleman</c:v>
                </c:pt>
                <c:pt idx="2888">
                  <c:v>Tyler Butler</c:v>
                </c:pt>
                <c:pt idx="2889">
                  <c:v>Steven Contreras</c:v>
                </c:pt>
                <c:pt idx="2890">
                  <c:v>Tyler Harris</c:v>
                </c:pt>
                <c:pt idx="2891">
                  <c:v>Steven Cook</c:v>
                </c:pt>
                <c:pt idx="2892">
                  <c:v>Tyler Nichols</c:v>
                </c:pt>
                <c:pt idx="2893">
                  <c:v>Steven Cooper</c:v>
                </c:pt>
                <c:pt idx="2894">
                  <c:v>Tyrone Rodriguez</c:v>
                </c:pt>
                <c:pt idx="2895">
                  <c:v>Steven Cox</c:v>
                </c:pt>
                <c:pt idx="2896">
                  <c:v>Vanessa Martinez</c:v>
                </c:pt>
                <c:pt idx="2897">
                  <c:v>Steven Foster</c:v>
                </c:pt>
                <c:pt idx="2898">
                  <c:v>Vicki Collins</c:v>
                </c:pt>
                <c:pt idx="2899">
                  <c:v>Steven Garza</c:v>
                </c:pt>
                <c:pt idx="2900">
                  <c:v>Victoria Mendez</c:v>
                </c:pt>
                <c:pt idx="2901">
                  <c:v>Steven Jones</c:v>
                </c:pt>
                <c:pt idx="2902">
                  <c:v>Virginia Ramos</c:v>
                </c:pt>
                <c:pt idx="2903">
                  <c:v>Steven Jordan</c:v>
                </c:pt>
                <c:pt idx="2904">
                  <c:v>Wendy Mitchell</c:v>
                </c:pt>
                <c:pt idx="2905">
                  <c:v>Steven Juarez</c:v>
                </c:pt>
                <c:pt idx="2906">
                  <c:v>Wesley Brown</c:v>
                </c:pt>
                <c:pt idx="2907">
                  <c:v>Steven Leonard</c:v>
                </c:pt>
                <c:pt idx="2908">
                  <c:v>William Aguilar</c:v>
                </c:pt>
                <c:pt idx="2909">
                  <c:v>Steven Long</c:v>
                </c:pt>
                <c:pt idx="2910">
                  <c:v>William Baker</c:v>
                </c:pt>
                <c:pt idx="2911">
                  <c:v>Steven Lopez</c:v>
                </c:pt>
                <c:pt idx="2912">
                  <c:v>William Bryant</c:v>
                </c:pt>
                <c:pt idx="2913">
                  <c:v>Steven Matthews</c:v>
                </c:pt>
                <c:pt idx="2914">
                  <c:v>William Erickson</c:v>
                </c:pt>
                <c:pt idx="2915">
                  <c:v>Steven Mills</c:v>
                </c:pt>
                <c:pt idx="2916">
                  <c:v>William Flores</c:v>
                </c:pt>
                <c:pt idx="2917">
                  <c:v>Steven Morgan</c:v>
                </c:pt>
                <c:pt idx="2918">
                  <c:v>William Harris</c:v>
                </c:pt>
                <c:pt idx="2919">
                  <c:v>Steven Phillips</c:v>
                </c:pt>
                <c:pt idx="2920">
                  <c:v>William Jimenez</c:v>
                </c:pt>
                <c:pt idx="2921">
                  <c:v>Steven Quinn</c:v>
                </c:pt>
                <c:pt idx="2922">
                  <c:v>William Long</c:v>
                </c:pt>
                <c:pt idx="2923">
                  <c:v>Steven Rivera</c:v>
                </c:pt>
                <c:pt idx="2924">
                  <c:v>William Moreno</c:v>
                </c:pt>
                <c:pt idx="2925">
                  <c:v>Steven Russell</c:v>
                </c:pt>
                <c:pt idx="2926">
                  <c:v>William Patel</c:v>
                </c:pt>
                <c:pt idx="2927">
                  <c:v>Steven Sanchez</c:v>
                </c:pt>
                <c:pt idx="2928">
                  <c:v>William Rose</c:v>
                </c:pt>
                <c:pt idx="2929">
                  <c:v>Steven Sanders</c:v>
                </c:pt>
                <c:pt idx="2930">
                  <c:v>William Stevenson</c:v>
                </c:pt>
                <c:pt idx="2931">
                  <c:v>Steven Santos</c:v>
                </c:pt>
                <c:pt idx="2932">
                  <c:v>William Washington</c:v>
                </c:pt>
                <c:pt idx="2933">
                  <c:v>Steven Scott</c:v>
                </c:pt>
                <c:pt idx="2934">
                  <c:v>William Young</c:v>
                </c:pt>
                <c:pt idx="2935">
                  <c:v>Steven Stephens</c:v>
                </c:pt>
                <c:pt idx="2936">
                  <c:v>Zachary Bailey</c:v>
                </c:pt>
                <c:pt idx="2937">
                  <c:v>Steven Taylor</c:v>
                </c:pt>
                <c:pt idx="2938">
                  <c:v>Zachary Jackson</c:v>
                </c:pt>
                <c:pt idx="2939">
                  <c:v>Steven White</c:v>
                </c:pt>
                <c:pt idx="2940">
                  <c:v>Zachary Miller</c:v>
                </c:pt>
                <c:pt idx="2941">
                  <c:v>Steven Young</c:v>
                </c:pt>
                <c:pt idx="2942">
                  <c:v>Tiffany Brown</c:v>
                </c:pt>
                <c:pt idx="2943">
                  <c:v>Susan Adams</c:v>
                </c:pt>
                <c:pt idx="2944">
                  <c:v>Tiffany Lee</c:v>
                </c:pt>
                <c:pt idx="2945">
                  <c:v>Susan Anderson</c:v>
                </c:pt>
                <c:pt idx="2946">
                  <c:v>Tiffany Miller</c:v>
                </c:pt>
                <c:pt idx="2947">
                  <c:v>Susan Andrews</c:v>
                </c:pt>
                <c:pt idx="2948">
                  <c:v>Tiffany Taylor</c:v>
                </c:pt>
                <c:pt idx="2949">
                  <c:v>Sherry Jones</c:v>
                </c:pt>
                <c:pt idx="2950">
                  <c:v>Tiffany Wright</c:v>
                </c:pt>
                <c:pt idx="2951">
                  <c:v>Susan Burch</c:v>
                </c:pt>
                <c:pt idx="2952">
                  <c:v>Timothy Bennett</c:v>
                </c:pt>
                <c:pt idx="2953">
                  <c:v>Susan Jackson</c:v>
                </c:pt>
                <c:pt idx="2954">
                  <c:v>Timothy Bryant</c:v>
                </c:pt>
                <c:pt idx="2955">
                  <c:v>Susan Lewis</c:v>
                </c:pt>
                <c:pt idx="2956">
                  <c:v>Timothy Duncan</c:v>
                </c:pt>
                <c:pt idx="2957">
                  <c:v>Susan Miller</c:v>
                </c:pt>
                <c:pt idx="2958">
                  <c:v>Timothy Garcia</c:v>
                </c:pt>
                <c:pt idx="2959">
                  <c:v>Susan Mitchell</c:v>
                </c:pt>
                <c:pt idx="2960">
                  <c:v>Timothy Knight</c:v>
                </c:pt>
                <c:pt idx="2961">
                  <c:v>Susan Parker</c:v>
                </c:pt>
                <c:pt idx="2962">
                  <c:v>Timothy Matthews</c:v>
                </c:pt>
                <c:pt idx="2963">
                  <c:v>Susan Reed</c:v>
                </c:pt>
                <c:pt idx="2964">
                  <c:v>Timothy Norris</c:v>
                </c:pt>
                <c:pt idx="2965">
                  <c:v>Susan Roberts</c:v>
                </c:pt>
                <c:pt idx="2966">
                  <c:v>Timothy Patel</c:v>
                </c:pt>
                <c:pt idx="2967">
                  <c:v>Susan Rodriguez</c:v>
                </c:pt>
                <c:pt idx="2968">
                  <c:v>Timothy Porter</c:v>
                </c:pt>
                <c:pt idx="2969">
                  <c:v>Susan Taylor</c:v>
                </c:pt>
                <c:pt idx="2970">
                  <c:v>Timothy Schaefer</c:v>
                </c:pt>
                <c:pt idx="2971">
                  <c:v>Susan Thomas</c:v>
                </c:pt>
                <c:pt idx="2972">
                  <c:v>Timothy Thomas</c:v>
                </c:pt>
                <c:pt idx="2973">
                  <c:v>Susan Walton</c:v>
                </c:pt>
                <c:pt idx="2974">
                  <c:v>Timothy Walker</c:v>
                </c:pt>
                <c:pt idx="2975">
                  <c:v>Susan Ward</c:v>
                </c:pt>
                <c:pt idx="2976">
                  <c:v>Tina Cook</c:v>
                </c:pt>
                <c:pt idx="2977">
                  <c:v>Susan White</c:v>
                </c:pt>
                <c:pt idx="2978">
                  <c:v>Tina Rodriguez</c:v>
                </c:pt>
                <c:pt idx="2979">
                  <c:v>Susan Wong</c:v>
                </c:pt>
                <c:pt idx="2980">
                  <c:v>Tina Wagner</c:v>
                </c:pt>
                <c:pt idx="2981">
                  <c:v>Suzanne Brown</c:v>
                </c:pt>
                <c:pt idx="2982">
                  <c:v>Todd Brown</c:v>
                </c:pt>
                <c:pt idx="2983">
                  <c:v>Suzanne Roberts</c:v>
                </c:pt>
                <c:pt idx="2984">
                  <c:v>Todd Miller</c:v>
                </c:pt>
                <c:pt idx="2985">
                  <c:v>Suzanne Smith</c:v>
                </c:pt>
                <c:pt idx="2986">
                  <c:v>Todd Walker</c:v>
                </c:pt>
                <c:pt idx="2987">
                  <c:v>Tamara Harris</c:v>
                </c:pt>
                <c:pt idx="2988">
                  <c:v>Tony Perez</c:v>
                </c:pt>
                <c:pt idx="2989">
                  <c:v>Tammy Anderson</c:v>
                </c:pt>
                <c:pt idx="2990">
                  <c:v>Tracey Brown</c:v>
                </c:pt>
                <c:pt idx="2991">
                  <c:v>Tammy Flores</c:v>
                </c:pt>
                <c:pt idx="2992">
                  <c:v>Tracey Peterson</c:v>
                </c:pt>
                <c:pt idx="2993">
                  <c:v>Tammy Garcia</c:v>
                </c:pt>
                <c:pt idx="2994">
                  <c:v>Tracy Lewis</c:v>
                </c:pt>
                <c:pt idx="2995">
                  <c:v>Tammy Jackson</c:v>
                </c:pt>
                <c:pt idx="2996">
                  <c:v>Tracy Miller</c:v>
                </c:pt>
                <c:pt idx="2997">
                  <c:v>Tammy Johnson</c:v>
                </c:pt>
                <c:pt idx="2998">
                  <c:v>Travis Campbell</c:v>
                </c:pt>
                <c:pt idx="2999">
                  <c:v>Tammy Mitchell</c:v>
                </c:pt>
                <c:pt idx="3000">
                  <c:v>Travis Gonzalez</c:v>
                </c:pt>
                <c:pt idx="3001">
                  <c:v>Tammy Parker</c:v>
                </c:pt>
                <c:pt idx="3002">
                  <c:v>Trevor Smith</c:v>
                </c:pt>
                <c:pt idx="3003">
                  <c:v>Tammy Powell</c:v>
                </c:pt>
                <c:pt idx="3004">
                  <c:v>Troy Clark</c:v>
                </c:pt>
                <c:pt idx="3005">
                  <c:v>Tammy Simmons</c:v>
                </c:pt>
                <c:pt idx="3006">
                  <c:v>Troy Smith</c:v>
                </c:pt>
                <c:pt idx="3007">
                  <c:v>Tammy Simpson</c:v>
                </c:pt>
                <c:pt idx="3008">
                  <c:v>Tyler Chapman</c:v>
                </c:pt>
                <c:pt idx="3009">
                  <c:v>Tammy Stewart</c:v>
                </c:pt>
                <c:pt idx="3010">
                  <c:v>Tyler Dixon</c:v>
                </c:pt>
                <c:pt idx="3011">
                  <c:v>Tammy Thompson</c:v>
                </c:pt>
                <c:pt idx="3012">
                  <c:v>Tyler Johnson</c:v>
                </c:pt>
                <c:pt idx="3013">
                  <c:v>Tammy Walker</c:v>
                </c:pt>
                <c:pt idx="3014">
                  <c:v>Tyler Nguyen</c:v>
                </c:pt>
                <c:pt idx="3015">
                  <c:v>Tammy White</c:v>
                </c:pt>
                <c:pt idx="3016">
                  <c:v>Tyler Payne</c:v>
                </c:pt>
                <c:pt idx="3017">
                  <c:v>Tammy Williams</c:v>
                </c:pt>
                <c:pt idx="3018">
                  <c:v>Tyler Smith</c:v>
                </c:pt>
                <c:pt idx="3019">
                  <c:v>Tammy Young</c:v>
                </c:pt>
                <c:pt idx="3020">
                  <c:v>Valerie Anderson</c:v>
                </c:pt>
                <c:pt idx="3021">
                  <c:v>Tanya Miller</c:v>
                </c:pt>
                <c:pt idx="3022">
                  <c:v>Valerie Williams</c:v>
                </c:pt>
                <c:pt idx="3023">
                  <c:v>Tara Hamilton</c:v>
                </c:pt>
                <c:pt idx="3024">
                  <c:v>Vanessa Williams</c:v>
                </c:pt>
                <c:pt idx="3025">
                  <c:v>Tara Johnson</c:v>
                </c:pt>
                <c:pt idx="3026">
                  <c:v>Veronica Rodriguez</c:v>
                </c:pt>
                <c:pt idx="3027">
                  <c:v>Tara Jones</c:v>
                </c:pt>
                <c:pt idx="3028">
                  <c:v>Victor Hernandez</c:v>
                </c:pt>
                <c:pt idx="3029">
                  <c:v>Sherry Perez</c:v>
                </c:pt>
                <c:pt idx="3030">
                  <c:v>Victoria Lopez</c:v>
                </c:pt>
                <c:pt idx="3031">
                  <c:v>Tara Williams</c:v>
                </c:pt>
                <c:pt idx="3032">
                  <c:v>Victoria Turner</c:v>
                </c:pt>
                <c:pt idx="3033">
                  <c:v>Taylor Flores</c:v>
                </c:pt>
                <c:pt idx="3034">
                  <c:v>Vincent Brown</c:v>
                </c:pt>
                <c:pt idx="3035">
                  <c:v>Taylor Hill</c:v>
                </c:pt>
                <c:pt idx="3036">
                  <c:v>Wendy Anderson</c:v>
                </c:pt>
                <c:pt idx="3037">
                  <c:v>Taylor Johnson</c:v>
                </c:pt>
                <c:pt idx="3038">
                  <c:v>Wendy Garcia</c:v>
                </c:pt>
                <c:pt idx="3039">
                  <c:v>Taylor Phillips</c:v>
                </c:pt>
                <c:pt idx="3040">
                  <c:v>Wendy Taylor</c:v>
                </c:pt>
                <c:pt idx="3041">
                  <c:v>Taylor Taylor</c:v>
                </c:pt>
                <c:pt idx="3042">
                  <c:v>Wendy Wilson</c:v>
                </c:pt>
                <c:pt idx="3043">
                  <c:v>Teresa Anderson</c:v>
                </c:pt>
                <c:pt idx="3044">
                  <c:v>Wesley Davis</c:v>
                </c:pt>
                <c:pt idx="3045">
                  <c:v>Teresa Miller</c:v>
                </c:pt>
                <c:pt idx="3046">
                  <c:v>Whitney Hill</c:v>
                </c:pt>
                <c:pt idx="3047">
                  <c:v>Teresa Thomas</c:v>
                </c:pt>
                <c:pt idx="3048">
                  <c:v>William Alexander</c:v>
                </c:pt>
                <c:pt idx="3049">
                  <c:v>Teresa Williams</c:v>
                </c:pt>
                <c:pt idx="3050">
                  <c:v>William Arnold</c:v>
                </c:pt>
                <c:pt idx="3051">
                  <c:v>Terri Martin</c:v>
                </c:pt>
                <c:pt idx="3052">
                  <c:v>William Barnes</c:v>
                </c:pt>
                <c:pt idx="3053">
                  <c:v>Terry Martin</c:v>
                </c:pt>
                <c:pt idx="3054">
                  <c:v>William Blackwell</c:v>
                </c:pt>
                <c:pt idx="3055">
                  <c:v>Terry Ross</c:v>
                </c:pt>
                <c:pt idx="3056">
                  <c:v>William Chen</c:v>
                </c:pt>
                <c:pt idx="3057">
                  <c:v>Terry Taylor</c:v>
                </c:pt>
                <c:pt idx="3058">
                  <c:v>William Coleman</c:v>
                </c:pt>
                <c:pt idx="3059">
                  <c:v>Theresa Anderson</c:v>
                </c:pt>
                <c:pt idx="3060">
                  <c:v>William Evans</c:v>
                </c:pt>
                <c:pt idx="3061">
                  <c:v>Theresa Jackson</c:v>
                </c:pt>
                <c:pt idx="3062">
                  <c:v>William Fisher</c:v>
                </c:pt>
                <c:pt idx="3063">
                  <c:v>Theresa Nelson</c:v>
                </c:pt>
                <c:pt idx="3064">
                  <c:v>William Garner</c:v>
                </c:pt>
                <c:pt idx="3065">
                  <c:v>Theresa Scott</c:v>
                </c:pt>
                <c:pt idx="3066">
                  <c:v>William Hamilton</c:v>
                </c:pt>
                <c:pt idx="3067">
                  <c:v>Thomas Clark</c:v>
                </c:pt>
                <c:pt idx="3068">
                  <c:v>William Henderson</c:v>
                </c:pt>
                <c:pt idx="3069">
                  <c:v>Thomas Collins</c:v>
                </c:pt>
                <c:pt idx="3070">
                  <c:v>William Howell</c:v>
                </c:pt>
                <c:pt idx="3071">
                  <c:v>Thomas Cooper</c:v>
                </c:pt>
                <c:pt idx="3072">
                  <c:v>William Knight</c:v>
                </c:pt>
                <c:pt idx="3073">
                  <c:v>Thomas Cox</c:v>
                </c:pt>
                <c:pt idx="3074">
                  <c:v>William Lee</c:v>
                </c:pt>
                <c:pt idx="3075">
                  <c:v>Thomas Evans</c:v>
                </c:pt>
                <c:pt idx="3076">
                  <c:v>William Lopez</c:v>
                </c:pt>
                <c:pt idx="3077">
                  <c:v>Thomas Garcia</c:v>
                </c:pt>
                <c:pt idx="3078">
                  <c:v>William Morales</c:v>
                </c:pt>
                <c:pt idx="3079">
                  <c:v>Thomas Gonzalez</c:v>
                </c:pt>
                <c:pt idx="3080">
                  <c:v>William Nguyen</c:v>
                </c:pt>
                <c:pt idx="3081">
                  <c:v>Thomas King</c:v>
                </c:pt>
                <c:pt idx="3082">
                  <c:v>William Ortiz</c:v>
                </c:pt>
                <c:pt idx="3083">
                  <c:v>Thomas Marshall</c:v>
                </c:pt>
                <c:pt idx="3084">
                  <c:v>William Perry</c:v>
                </c:pt>
                <c:pt idx="3085">
                  <c:v>Sherry Watson</c:v>
                </c:pt>
                <c:pt idx="3086">
                  <c:v>William Rios</c:v>
                </c:pt>
                <c:pt idx="3087">
                  <c:v>Thomas Moore</c:v>
                </c:pt>
                <c:pt idx="3088">
                  <c:v>William Ruiz</c:v>
                </c:pt>
                <c:pt idx="3089">
                  <c:v>Thomas Morris</c:v>
                </c:pt>
                <c:pt idx="3090">
                  <c:v>William Shepherd</c:v>
                </c:pt>
                <c:pt idx="3091">
                  <c:v>Thomas Murphy</c:v>
                </c:pt>
                <c:pt idx="3092">
                  <c:v>William Vega</c:v>
                </c:pt>
                <c:pt idx="3093">
                  <c:v>Thomas Murray</c:v>
                </c:pt>
                <c:pt idx="3094">
                  <c:v>William Walton</c:v>
                </c:pt>
                <c:pt idx="3095">
                  <c:v>Thomas Nguyen</c:v>
                </c:pt>
                <c:pt idx="3096">
                  <c:v>William Watson</c:v>
                </c:pt>
                <c:pt idx="3097">
                  <c:v>Thomas Parker</c:v>
                </c:pt>
                <c:pt idx="3098">
                  <c:v>William Wright</c:v>
                </c:pt>
                <c:pt idx="3099">
                  <c:v>Thomas Perez</c:v>
                </c:pt>
                <c:pt idx="3100">
                  <c:v>William Zimmerman</c:v>
                </c:pt>
                <c:pt idx="3101">
                  <c:v>Thomas Reyes</c:v>
                </c:pt>
                <c:pt idx="3102">
                  <c:v>Yolanda Johnson</c:v>
                </c:pt>
                <c:pt idx="3103">
                  <c:v>Thomas Richardson</c:v>
                </c:pt>
                <c:pt idx="3104">
                  <c:v>Zachary Bryant</c:v>
                </c:pt>
                <c:pt idx="3105">
                  <c:v>Thomas Sanchez</c:v>
                </c:pt>
                <c:pt idx="3106">
                  <c:v>Zachary Chavez</c:v>
                </c:pt>
                <c:pt idx="3107">
                  <c:v>Thomas Snyder</c:v>
                </c:pt>
                <c:pt idx="3108">
                  <c:v>Zachary King</c:v>
                </c:pt>
                <c:pt idx="3109">
                  <c:v>Thomas Wells</c:v>
                </c:pt>
                <c:pt idx="3110">
                  <c:v>Zachary Martinez</c:v>
                </c:pt>
                <c:pt idx="3111">
                  <c:v>Thomas Wilson</c:v>
                </c:pt>
                <c:pt idx="3112">
                  <c:v>Zachary Perez</c:v>
                </c:pt>
                <c:pt idx="3113">
                  <c:v>Thomas Wright</c:v>
                </c:pt>
                <c:pt idx="3114">
                  <c:v>Tiffany Bennett</c:v>
                </c:pt>
                <c:pt idx="3115">
                  <c:v>Tiffany Myers</c:v>
                </c:pt>
                <c:pt idx="3116">
                  <c:v>Sarah Robinson</c:v>
                </c:pt>
                <c:pt idx="3117">
                  <c:v>Sandra Simmons</c:v>
                </c:pt>
                <c:pt idx="3118">
                  <c:v>Sean Perez</c:v>
                </c:pt>
                <c:pt idx="3119">
                  <c:v>Paul Flores</c:v>
                </c:pt>
                <c:pt idx="3120">
                  <c:v>Robert Bauer</c:v>
                </c:pt>
                <c:pt idx="3121">
                  <c:v>Robert Oliver</c:v>
                </c:pt>
                <c:pt idx="3122">
                  <c:v>Robert Gregory</c:v>
                </c:pt>
                <c:pt idx="3123">
                  <c:v>Robert Olson</c:v>
                </c:pt>
                <c:pt idx="3124">
                  <c:v>Shannon Williams</c:v>
                </c:pt>
                <c:pt idx="3125">
                  <c:v>Robert Ortega</c:v>
                </c:pt>
                <c:pt idx="3126">
                  <c:v>Patrick Harris</c:v>
                </c:pt>
                <c:pt idx="3127">
                  <c:v>Randy Williams</c:v>
                </c:pt>
                <c:pt idx="3128">
                  <c:v>Sarah Martinez</c:v>
                </c:pt>
                <c:pt idx="3129">
                  <c:v>Robert Padilla</c:v>
                </c:pt>
                <c:pt idx="3130">
                  <c:v>Rachel Nelson</c:v>
                </c:pt>
                <c:pt idx="3131">
                  <c:v>Patricia Munoz</c:v>
                </c:pt>
                <c:pt idx="3132">
                  <c:v>Scott Thompson</c:v>
                </c:pt>
                <c:pt idx="3133">
                  <c:v>Robert Parks</c:v>
                </c:pt>
                <c:pt idx="3134">
                  <c:v>Robert Leonard</c:v>
                </c:pt>
                <c:pt idx="3135">
                  <c:v>Patricia Murphy</c:v>
                </c:pt>
                <c:pt idx="3136">
                  <c:v>Robert Morrison</c:v>
                </c:pt>
                <c:pt idx="3137">
                  <c:v>Robert Perry</c:v>
                </c:pt>
                <c:pt idx="3138">
                  <c:v>Patrick Fernandez</c:v>
                </c:pt>
                <c:pt idx="3139">
                  <c:v>Raymond Williams</c:v>
                </c:pt>
                <c:pt idx="3140">
                  <c:v>Patricia Lopez</c:v>
                </c:pt>
                <c:pt idx="3141">
                  <c:v>Rebecca Adams</c:v>
                </c:pt>
                <c:pt idx="3142">
                  <c:v>Patrick Rodriguez</c:v>
                </c:pt>
                <c:pt idx="3143">
                  <c:v>Robert Porter</c:v>
                </c:pt>
                <c:pt idx="3144">
                  <c:v>Sarah Pearson</c:v>
                </c:pt>
                <c:pt idx="3145">
                  <c:v>Rebecca Anderson</c:v>
                </c:pt>
                <c:pt idx="3146">
                  <c:v>Sarah Thompson</c:v>
                </c:pt>
                <c:pt idx="3147">
                  <c:v>Paul Howard</c:v>
                </c:pt>
                <c:pt idx="3148">
                  <c:v>Scott Hayes</c:v>
                </c:pt>
                <c:pt idx="3149">
                  <c:v>Paul Jackson</c:v>
                </c:pt>
                <c:pt idx="3150">
                  <c:v>Robert Harris</c:v>
                </c:pt>
                <c:pt idx="3151">
                  <c:v>Rebecca Campbell</c:v>
                </c:pt>
                <c:pt idx="3152">
                  <c:v>Rachel Sanchez</c:v>
                </c:pt>
                <c:pt idx="3153">
                  <c:v>Rebecca Carter</c:v>
                </c:pt>
                <c:pt idx="3154">
                  <c:v>Shane Allen</c:v>
                </c:pt>
                <c:pt idx="3155">
                  <c:v>Patricia Perez</c:v>
                </c:pt>
                <c:pt idx="3156">
                  <c:v>Paul Davis</c:v>
                </c:pt>
                <c:pt idx="3157">
                  <c:v>Patricia Gonzalez</c:v>
                </c:pt>
                <c:pt idx="3158">
                  <c:v>Randy Adams</c:v>
                </c:pt>
                <c:pt idx="3159">
                  <c:v>Robert Sanchez</c:v>
                </c:pt>
                <c:pt idx="3160">
                  <c:v>Peter Watson</c:v>
                </c:pt>
                <c:pt idx="3161">
                  <c:v>Paul Lopez</c:v>
                </c:pt>
                <c:pt idx="3162">
                  <c:v>Phillip Johnson</c:v>
                </c:pt>
                <c:pt idx="3163">
                  <c:v>Rebecca Flowers</c:v>
                </c:pt>
                <c:pt idx="3164">
                  <c:v>Sara Moore</c:v>
                </c:pt>
                <c:pt idx="3165">
                  <c:v>Rebecca Garza</c:v>
                </c:pt>
                <c:pt idx="3166">
                  <c:v>Patrick Johnson</c:v>
                </c:pt>
                <c:pt idx="3167">
                  <c:v>Rebecca Gonzalez</c:v>
                </c:pt>
                <c:pt idx="3168">
                  <c:v>Patrick Roberts</c:v>
                </c:pt>
                <c:pt idx="3169">
                  <c:v>Robert Stewart</c:v>
                </c:pt>
                <c:pt idx="3170">
                  <c:v>Sarah Foster</c:v>
                </c:pt>
                <c:pt idx="3171">
                  <c:v>Rebecca Graham</c:v>
                </c:pt>
                <c:pt idx="3172">
                  <c:v>Patrick Sampson</c:v>
                </c:pt>
                <c:pt idx="3173">
                  <c:v>Rebecca Harris</c:v>
                </c:pt>
                <c:pt idx="3174">
                  <c:v>Sarah Mitchell</c:v>
                </c:pt>
                <c:pt idx="3175">
                  <c:v>Pamela Tucker</c:v>
                </c:pt>
                <c:pt idx="3176">
                  <c:v>Sarah Ray</c:v>
                </c:pt>
                <c:pt idx="3177">
                  <c:v>Rebecca Jimenez</c:v>
                </c:pt>
                <c:pt idx="3178">
                  <c:v>Patrick Ward</c:v>
                </c:pt>
                <c:pt idx="3179">
                  <c:v>Paul Mcguire</c:v>
                </c:pt>
                <c:pt idx="3180">
                  <c:v>Robert Gamble</c:v>
                </c:pt>
                <c:pt idx="3181">
                  <c:v>Robert Trujillo</c:v>
                </c:pt>
                <c:pt idx="3182">
                  <c:v>Rachel Nguyen</c:v>
                </c:pt>
                <c:pt idx="3183">
                  <c:v>Rebecca Jones</c:v>
                </c:pt>
                <c:pt idx="3184">
                  <c:v>Rachel Reyes</c:v>
                </c:pt>
                <c:pt idx="3185">
                  <c:v>Robert Vargas</c:v>
                </c:pt>
                <c:pt idx="3186">
                  <c:v>Paul Allen</c:v>
                </c:pt>
                <c:pt idx="3187">
                  <c:v>Rebecca Knight</c:v>
                </c:pt>
                <c:pt idx="3188">
                  <c:v>Paul Benson</c:v>
                </c:pt>
                <c:pt idx="3189">
                  <c:v>Robert Walsh</c:v>
                </c:pt>
                <c:pt idx="3190">
                  <c:v>Rachel Salazar</c:v>
                </c:pt>
                <c:pt idx="3191">
                  <c:v>Robert Warren</c:v>
                </c:pt>
                <c:pt idx="3192">
                  <c:v>Sean Jones</c:v>
                </c:pt>
                <c:pt idx="3193">
                  <c:v>Robert Welch</c:v>
                </c:pt>
                <c:pt idx="3194">
                  <c:v>Rachel Smith</c:v>
                </c:pt>
                <c:pt idx="3195">
                  <c:v>Paul Melton</c:v>
                </c:pt>
                <c:pt idx="3196">
                  <c:v>Shane Smith</c:v>
                </c:pt>
                <c:pt idx="3197">
                  <c:v>Robert Wheeler</c:v>
                </c:pt>
                <c:pt idx="3198">
                  <c:v>Robert Lynch</c:v>
                </c:pt>
                <c:pt idx="3199">
                  <c:v>Paul Morales</c:v>
                </c:pt>
                <c:pt idx="3200">
                  <c:v>Robert May</c:v>
                </c:pt>
                <c:pt idx="3201">
                  <c:v>Paul Morgan</c:v>
                </c:pt>
                <c:pt idx="3202">
                  <c:v>Randall King</c:v>
                </c:pt>
                <c:pt idx="3203">
                  <c:v>Robert Williamson</c:v>
                </c:pt>
                <c:pt idx="3204">
                  <c:v>Shawn Baker</c:v>
                </c:pt>
                <c:pt idx="3205">
                  <c:v>Robert Willis</c:v>
                </c:pt>
                <c:pt idx="3206">
                  <c:v>Robert Nelson</c:v>
                </c:pt>
                <c:pt idx="3207">
                  <c:v>Rebecca May</c:v>
                </c:pt>
                <c:pt idx="3208">
                  <c:v>Sandra Robinson</c:v>
                </c:pt>
                <c:pt idx="3209">
                  <c:v>Rebecca Mcdonald</c:v>
                </c:pt>
                <c:pt idx="3210">
                  <c:v>Sandra Turner</c:v>
                </c:pt>
                <c:pt idx="3211">
                  <c:v>Rebecca Medina</c:v>
                </c:pt>
                <c:pt idx="3212">
                  <c:v>Sara Allen</c:v>
                </c:pt>
                <c:pt idx="3213">
                  <c:v>Robert Yates</c:v>
                </c:pt>
                <c:pt idx="3214">
                  <c:v>Sara Lopez</c:v>
                </c:pt>
                <c:pt idx="3215">
                  <c:v>Paul Morris</c:v>
                </c:pt>
                <c:pt idx="3216">
                  <c:v>Patricia Lee</c:v>
                </c:pt>
                <c:pt idx="3217">
                  <c:v>Roberto Johnson</c:v>
                </c:pt>
                <c:pt idx="3218">
                  <c:v>Sarah Bailey</c:v>
                </c:pt>
                <c:pt idx="3219">
                  <c:v>Rebecca Morton</c:v>
                </c:pt>
                <c:pt idx="3220">
                  <c:v>Sarah Boyd</c:v>
                </c:pt>
                <c:pt idx="3221">
                  <c:v>Robin Cooper</c:v>
                </c:pt>
                <c:pt idx="3222">
                  <c:v>Sarah Cabrera</c:v>
                </c:pt>
                <c:pt idx="3223">
                  <c:v>Robin Jones</c:v>
                </c:pt>
                <c:pt idx="3224">
                  <c:v>Robert Ball</c:v>
                </c:pt>
                <c:pt idx="3225">
                  <c:v>Robin King</c:v>
                </c:pt>
                <c:pt idx="3226">
                  <c:v>Sarah Flores</c:v>
                </c:pt>
                <c:pt idx="3227">
                  <c:v>Robin Lopez</c:v>
                </c:pt>
                <c:pt idx="3228">
                  <c:v>Rachel Cox</c:v>
                </c:pt>
                <c:pt idx="3229">
                  <c:v>Paul Page</c:v>
                </c:pt>
                <c:pt idx="3230">
                  <c:v>Sarah Jenkins</c:v>
                </c:pt>
                <c:pt idx="3231">
                  <c:v>Robin Williams</c:v>
                </c:pt>
                <c:pt idx="3232">
                  <c:v>Rachel Hawkins</c:v>
                </c:pt>
                <c:pt idx="3233">
                  <c:v>Rodney Baker</c:v>
                </c:pt>
                <c:pt idx="3234">
                  <c:v>Robert Cook</c:v>
                </c:pt>
                <c:pt idx="3235">
                  <c:v>Rodney Hernandez</c:v>
                </c:pt>
                <c:pt idx="3236">
                  <c:v>Sarah Nelson</c:v>
                </c:pt>
                <c:pt idx="3237">
                  <c:v>Rodney Miller</c:v>
                </c:pt>
                <c:pt idx="3238">
                  <c:v>Sarah Peterson</c:v>
                </c:pt>
                <c:pt idx="3239">
                  <c:v>Rodney Smith</c:v>
                </c:pt>
                <c:pt idx="3240">
                  <c:v>Patricia Garcia</c:v>
                </c:pt>
                <c:pt idx="3241">
                  <c:v>Rodney Williams</c:v>
                </c:pt>
                <c:pt idx="3242">
                  <c:v>Patrick Thomas</c:v>
                </c:pt>
                <c:pt idx="3243">
                  <c:v>Rebecca Owens</c:v>
                </c:pt>
                <c:pt idx="3244">
                  <c:v>Rachel Mendez</c:v>
                </c:pt>
                <c:pt idx="3245">
                  <c:v>Ronald Aguilar</c:v>
                </c:pt>
                <c:pt idx="3246">
                  <c:v>Sarah Walker</c:v>
                </c:pt>
                <c:pt idx="3247">
                  <c:v>Rebecca Peters</c:v>
                </c:pt>
                <c:pt idx="3248">
                  <c:v>Rachel Morales</c:v>
                </c:pt>
                <c:pt idx="3249">
                  <c:v>Paul Perez</c:v>
                </c:pt>
                <c:pt idx="3250">
                  <c:v>Robert Giles</c:v>
                </c:pt>
                <c:pt idx="3251">
                  <c:v>Ronald Cooper</c:v>
                </c:pt>
                <c:pt idx="3252">
                  <c:v>Scott Greene</c:v>
                </c:pt>
                <c:pt idx="3253">
                  <c:v>Ronald Davis</c:v>
                </c:pt>
                <c:pt idx="3254">
                  <c:v>Rachel Phillips</c:v>
                </c:pt>
                <c:pt idx="3255">
                  <c:v>Ronald Harris</c:v>
                </c:pt>
                <c:pt idx="3256">
                  <c:v>Scott Klein</c:v>
                </c:pt>
                <c:pt idx="3257">
                  <c:v>Rebecca Ramos</c:v>
                </c:pt>
                <c:pt idx="3258">
                  <c:v>Scott Matthews</c:v>
                </c:pt>
                <c:pt idx="3259">
                  <c:v>Rebecca Reed</c:v>
                </c:pt>
                <c:pt idx="3260">
                  <c:v>Robert Hansen</c:v>
                </c:pt>
                <c:pt idx="3261">
                  <c:v>Ronald Manning</c:v>
                </c:pt>
                <c:pt idx="3262">
                  <c:v>Robert Harrison</c:v>
                </c:pt>
                <c:pt idx="3263">
                  <c:v>Rebecca Robinson</c:v>
                </c:pt>
                <c:pt idx="3264">
                  <c:v>Robert Herring</c:v>
                </c:pt>
                <c:pt idx="3265">
                  <c:v>Ronald Moore</c:v>
                </c:pt>
                <c:pt idx="3266">
                  <c:v>Scott Watson</c:v>
                </c:pt>
                <c:pt idx="3267">
                  <c:v>Ronald Nelson</c:v>
                </c:pt>
                <c:pt idx="3268">
                  <c:v>Scott Young</c:v>
                </c:pt>
                <c:pt idx="3269">
                  <c:v>Paul Reynolds</c:v>
                </c:pt>
                <c:pt idx="3270">
                  <c:v>Sean Gonzalez</c:v>
                </c:pt>
                <c:pt idx="3271">
                  <c:v>Ronald Rodriguez</c:v>
                </c:pt>
                <c:pt idx="3272">
                  <c:v>Sean Moore</c:v>
                </c:pt>
                <c:pt idx="3273">
                  <c:v>Paul Sanchez</c:v>
                </c:pt>
                <c:pt idx="3274">
                  <c:v>Sean Sanchez</c:v>
                </c:pt>
                <c:pt idx="3275">
                  <c:v>Patricia Sanchez</c:v>
                </c:pt>
                <c:pt idx="3276">
                  <c:v>Sean Williams</c:v>
                </c:pt>
                <c:pt idx="3277">
                  <c:v>Ronnie Smith</c:v>
                </c:pt>
                <c:pt idx="3278">
                  <c:v>Shane Jones</c:v>
                </c:pt>
                <c:pt idx="3279">
                  <c:v>Roy Smith</c:v>
                </c:pt>
                <c:pt idx="3280">
                  <c:v>Robert Lawrence</c:v>
                </c:pt>
                <c:pt idx="3281">
                  <c:v>Russell Allen</c:v>
                </c:pt>
                <c:pt idx="3282">
                  <c:v>Shannon Gilbert</c:v>
                </c:pt>
                <c:pt idx="3283">
                  <c:v>Rebecca Walker</c:v>
                </c:pt>
                <c:pt idx="3284">
                  <c:v>Rachel Wallace</c:v>
                </c:pt>
                <c:pt idx="3285">
                  <c:v>Russell Martinez</c:v>
                </c:pt>
                <c:pt idx="3286">
                  <c:v>Shannon Robertson</c:v>
                </c:pt>
                <c:pt idx="3287">
                  <c:v>Russell Snyder</c:v>
                </c:pt>
                <c:pt idx="3288">
                  <c:v>Shannon Thomas</c:v>
                </c:pt>
                <c:pt idx="3289">
                  <c:v>Ryan Adams</c:v>
                </c:pt>
                <c:pt idx="3290">
                  <c:v>Sharon Davis</c:v>
                </c:pt>
                <c:pt idx="3291">
                  <c:v>Ryan Alexander</c:v>
                </c:pt>
                <c:pt idx="3292">
                  <c:v>Sharon Robinson</c:v>
                </c:pt>
                <c:pt idx="3293">
                  <c:v>Rebecca White</c:v>
                </c:pt>
                <c:pt idx="3294">
                  <c:v>Sharon Weaver</c:v>
                </c:pt>
                <c:pt idx="3295">
                  <c:v>Ryan Anderson</c:v>
                </c:pt>
                <c:pt idx="3296">
                  <c:v>Shawn Davis</c:v>
                </c:pt>
                <c:pt idx="3297">
                  <c:v>Ryan Bailey</c:v>
                </c:pt>
                <c:pt idx="3298">
                  <c:v>Shawn Patterson</c:v>
                </c:pt>
                <c:pt idx="3299">
                  <c:v>Patricia Hernandez</c:v>
                </c:pt>
                <c:pt idx="3300">
                  <c:v>Patrick Black</c:v>
                </c:pt>
                <c:pt idx="3301">
                  <c:v>Ryan Carlson</c:v>
                </c:pt>
                <c:pt idx="3302">
                  <c:v>Sandra Reynolds</c:v>
                </c:pt>
                <c:pt idx="3303">
                  <c:v>Rebecca Wilson</c:v>
                </c:pt>
                <c:pt idx="3304">
                  <c:v>Sandra Ryan</c:v>
                </c:pt>
                <c:pt idx="3305">
                  <c:v>Paul Thompson</c:v>
                </c:pt>
                <c:pt idx="3306">
                  <c:v>Richard Thomas</c:v>
                </c:pt>
                <c:pt idx="3307">
                  <c:v>Ryan Cox</c:v>
                </c:pt>
                <c:pt idx="3308">
                  <c:v>Sandra White</c:v>
                </c:pt>
                <c:pt idx="3309">
                  <c:v>Ryan Curtis</c:v>
                </c:pt>
                <c:pt idx="3310">
                  <c:v>Richard Vasquez</c:v>
                </c:pt>
                <c:pt idx="3311">
                  <c:v>Paul Torres</c:v>
                </c:pt>
                <c:pt idx="3312">
                  <c:v>Richard Wagner</c:v>
                </c:pt>
                <c:pt idx="3313">
                  <c:v>Renee Williams</c:v>
                </c:pt>
                <c:pt idx="3314">
                  <c:v>Richard West</c:v>
                </c:pt>
                <c:pt idx="3315">
                  <c:v>Ryan Gonzales</c:v>
                </c:pt>
                <c:pt idx="3316">
                  <c:v>Sara Miller</c:v>
                </c:pt>
                <c:pt idx="3317">
                  <c:v>Rhonda Johnson</c:v>
                </c:pt>
                <c:pt idx="3318">
                  <c:v>Sara Ross</c:v>
                </c:pt>
                <c:pt idx="3319">
                  <c:v>Ryan Gordon</c:v>
                </c:pt>
                <c:pt idx="3320">
                  <c:v>Rachel Bowman</c:v>
                </c:pt>
                <c:pt idx="3321">
                  <c:v>Paul Walker</c:v>
                </c:pt>
                <c:pt idx="3322">
                  <c:v>Sara Williams</c:v>
                </c:pt>
                <c:pt idx="3323">
                  <c:v>Rhonda Perez</c:v>
                </c:pt>
                <c:pt idx="3324">
                  <c:v>Sarah Banks</c:v>
                </c:pt>
                <c:pt idx="3325">
                  <c:v>Ryan Henderson</c:v>
                </c:pt>
                <c:pt idx="3326">
                  <c:v>Sarah Becker</c:v>
                </c:pt>
                <c:pt idx="3327">
                  <c:v>Ryan Herrera</c:v>
                </c:pt>
                <c:pt idx="3328">
                  <c:v>Robert Alvarez</c:v>
                </c:pt>
                <c:pt idx="3329">
                  <c:v>Ryan Hill</c:v>
                </c:pt>
                <c:pt idx="3330">
                  <c:v>Sarah Bryant</c:v>
                </c:pt>
                <c:pt idx="3331">
                  <c:v>Ryan Jackson</c:v>
                </c:pt>
                <c:pt idx="3332">
                  <c:v>Sarah Chavez</c:v>
                </c:pt>
                <c:pt idx="3333">
                  <c:v>Rhonda Smith</c:v>
                </c:pt>
                <c:pt idx="3334">
                  <c:v>Sarah Daniels</c:v>
                </c:pt>
                <c:pt idx="3335">
                  <c:v>Rhonda Williams</c:v>
                </c:pt>
                <c:pt idx="3336">
                  <c:v>Sarah Delgado</c:v>
                </c:pt>
                <c:pt idx="3337">
                  <c:v>Richard Bennett</c:v>
                </c:pt>
                <c:pt idx="3338">
                  <c:v>Sarah Fields</c:v>
                </c:pt>
                <c:pt idx="3339">
                  <c:v>Ryan Lee</c:v>
                </c:pt>
                <c:pt idx="3340">
                  <c:v>Sarah Floyd</c:v>
                </c:pt>
                <c:pt idx="3341">
                  <c:v>Ryan Lopez</c:v>
                </c:pt>
                <c:pt idx="3342">
                  <c:v>Robert Bell</c:v>
                </c:pt>
                <c:pt idx="3343">
                  <c:v>Patricia Jackson</c:v>
                </c:pt>
                <c:pt idx="3344">
                  <c:v>Robert Bowman</c:v>
                </c:pt>
                <c:pt idx="3345">
                  <c:v>Ryan Mcbride</c:v>
                </c:pt>
                <c:pt idx="3346">
                  <c:v>Sarah Jackson</c:v>
                </c:pt>
                <c:pt idx="3347">
                  <c:v>Ryan Medina</c:v>
                </c:pt>
                <c:pt idx="3348">
                  <c:v>Rachel Evans</c:v>
                </c:pt>
                <c:pt idx="3349">
                  <c:v>Paul White</c:v>
                </c:pt>
                <c:pt idx="3350">
                  <c:v>Robert Carroll</c:v>
                </c:pt>
                <c:pt idx="3351">
                  <c:v>Ryan Moore</c:v>
                </c:pt>
                <c:pt idx="3352">
                  <c:v>Rachel Jackson</c:v>
                </c:pt>
                <c:pt idx="3353">
                  <c:v>Paul Williams</c:v>
                </c:pt>
                <c:pt idx="3354">
                  <c:v>Sarah Mendoza</c:v>
                </c:pt>
                <c:pt idx="3355">
                  <c:v>Richard Estrada</c:v>
                </c:pt>
                <c:pt idx="3356">
                  <c:v>Sarah Mills</c:v>
                </c:pt>
                <c:pt idx="3357">
                  <c:v>Ryan Phillips</c:v>
                </c:pt>
                <c:pt idx="3358">
                  <c:v>Sarah Moore</c:v>
                </c:pt>
                <c:pt idx="3359">
                  <c:v>Ryan Roberts</c:v>
                </c:pt>
                <c:pt idx="3360">
                  <c:v>Sarah Parker</c:v>
                </c:pt>
                <c:pt idx="3361">
                  <c:v>Richard Everett</c:v>
                </c:pt>
                <c:pt idx="3362">
                  <c:v>Sarah Perez</c:v>
                </c:pt>
                <c:pt idx="3363">
                  <c:v>Richard Flores</c:v>
                </c:pt>
                <c:pt idx="3364">
                  <c:v>Pamela White</c:v>
                </c:pt>
                <c:pt idx="3365">
                  <c:v>Richard Foster</c:v>
                </c:pt>
                <c:pt idx="3366">
                  <c:v>Sarah Richardson</c:v>
                </c:pt>
                <c:pt idx="3367">
                  <c:v>Richard Gomez</c:v>
                </c:pt>
                <c:pt idx="3368">
                  <c:v>Sarah Roberts</c:v>
                </c:pt>
                <c:pt idx="3369">
                  <c:v>Patricia Thomas</c:v>
                </c:pt>
                <c:pt idx="3370">
                  <c:v>Sarah Rodgers</c:v>
                </c:pt>
                <c:pt idx="3371">
                  <c:v>Ryan Wells</c:v>
                </c:pt>
                <c:pt idx="3372">
                  <c:v>Robert Dixon</c:v>
                </c:pt>
                <c:pt idx="3373">
                  <c:v>Ryan White</c:v>
                </c:pt>
                <c:pt idx="3374">
                  <c:v>Robert Elliott</c:v>
                </c:pt>
                <c:pt idx="3375">
                  <c:v>Richard Gray</c:v>
                </c:pt>
                <c:pt idx="3376">
                  <c:v>Robert Fisher</c:v>
                </c:pt>
                <c:pt idx="3377">
                  <c:v>Richard Griffin</c:v>
                </c:pt>
                <c:pt idx="3378">
                  <c:v>Patrick Williams</c:v>
                </c:pt>
                <c:pt idx="3379">
                  <c:v>Richard Hanna</c:v>
                </c:pt>
                <c:pt idx="3380">
                  <c:v>Patricia Garrett</c:v>
                </c:pt>
                <c:pt idx="3381">
                  <c:v>Patricia Johnson</c:v>
                </c:pt>
                <c:pt idx="3382">
                  <c:v>Sarah Wilkerson</c:v>
                </c:pt>
                <c:pt idx="3383">
                  <c:v>Sabrina Johnson</c:v>
                </c:pt>
                <c:pt idx="3384">
                  <c:v>Sarah Wilson</c:v>
                </c:pt>
                <c:pt idx="3385">
                  <c:v>Sabrina Rodriguez</c:v>
                </c:pt>
                <c:pt idx="3386">
                  <c:v>Robert George</c:v>
                </c:pt>
                <c:pt idx="3387">
                  <c:v>Sabrina Ruiz</c:v>
                </c:pt>
                <c:pt idx="3388">
                  <c:v>Scott Daniels</c:v>
                </c:pt>
                <c:pt idx="3389">
                  <c:v>Sally Smith</c:v>
                </c:pt>
                <c:pt idx="3390">
                  <c:v>Rachel Perez</c:v>
                </c:pt>
                <c:pt idx="3391">
                  <c:v>Samantha Allen</c:v>
                </c:pt>
                <c:pt idx="3392">
                  <c:v>Robert Goodman</c:v>
                </c:pt>
                <c:pt idx="3393">
                  <c:v>Peter Brown</c:v>
                </c:pt>
                <c:pt idx="3394">
                  <c:v>Scott Henderson</c:v>
                </c:pt>
                <c:pt idx="3395">
                  <c:v>Samantha Brown</c:v>
                </c:pt>
                <c:pt idx="3396">
                  <c:v>Robert Gray</c:v>
                </c:pt>
                <c:pt idx="3397">
                  <c:v>Richard Jackson</c:v>
                </c:pt>
                <c:pt idx="3398">
                  <c:v>Scott Kennedy</c:v>
                </c:pt>
                <c:pt idx="3399">
                  <c:v>Richard James</c:v>
                </c:pt>
                <c:pt idx="3400">
                  <c:v>Scott Lee</c:v>
                </c:pt>
                <c:pt idx="3401">
                  <c:v>Peter Davis</c:v>
                </c:pt>
                <c:pt idx="3402">
                  <c:v>Robert Griffin</c:v>
                </c:pt>
                <c:pt idx="3403">
                  <c:v>Peter Flores</c:v>
                </c:pt>
                <c:pt idx="3404">
                  <c:v>Rachel Reynolds</c:v>
                </c:pt>
                <c:pt idx="3405">
                  <c:v>Samantha Hall</c:v>
                </c:pt>
                <c:pt idx="3406">
                  <c:v>Robert Hamilton</c:v>
                </c:pt>
                <c:pt idx="3407">
                  <c:v>Samantha Hansen</c:v>
                </c:pt>
                <c:pt idx="3408">
                  <c:v>Scott Parker</c:v>
                </c:pt>
                <c:pt idx="3409">
                  <c:v>Richard Kim</c:v>
                </c:pt>
                <c:pt idx="3410">
                  <c:v>Scott Ramos</c:v>
                </c:pt>
                <c:pt idx="3411">
                  <c:v>Samantha Hill</c:v>
                </c:pt>
                <c:pt idx="3412">
                  <c:v>Robert Hayes</c:v>
                </c:pt>
                <c:pt idx="3413">
                  <c:v>Samantha Hoffman</c:v>
                </c:pt>
                <c:pt idx="3414">
                  <c:v>Robert Herrera</c:v>
                </c:pt>
                <c:pt idx="3415">
                  <c:v>Richard Long</c:v>
                </c:pt>
                <c:pt idx="3416">
                  <c:v>Rachel Romero</c:v>
                </c:pt>
                <c:pt idx="3417">
                  <c:v>Richard Lopez</c:v>
                </c:pt>
                <c:pt idx="3418">
                  <c:v>Scott Wall</c:v>
                </c:pt>
                <c:pt idx="3419">
                  <c:v>Richard Maldonado</c:v>
                </c:pt>
                <c:pt idx="3420">
                  <c:v>Robert Howell</c:v>
                </c:pt>
                <c:pt idx="3421">
                  <c:v>Peter Harris</c:v>
                </c:pt>
                <c:pt idx="3422">
                  <c:v>Robert Jimenez</c:v>
                </c:pt>
                <c:pt idx="3423">
                  <c:v>Peter Jackson</c:v>
                </c:pt>
                <c:pt idx="3424">
                  <c:v>Sean Bell</c:v>
                </c:pt>
                <c:pt idx="3425">
                  <c:v>Samantha Morris</c:v>
                </c:pt>
                <c:pt idx="3426">
                  <c:v>Robert Johnston</c:v>
                </c:pt>
                <c:pt idx="3427">
                  <c:v>Patricia Adams</c:v>
                </c:pt>
                <c:pt idx="3428">
                  <c:v>Rachel Sanders</c:v>
                </c:pt>
                <c:pt idx="3429">
                  <c:v>Samantha Perkins</c:v>
                </c:pt>
                <c:pt idx="3430">
                  <c:v>Sean Miller</c:v>
                </c:pt>
                <c:pt idx="3431">
                  <c:v>Patrick Adams</c:v>
                </c:pt>
                <c:pt idx="3432">
                  <c:v>Sean Parker</c:v>
                </c:pt>
                <c:pt idx="3433">
                  <c:v>Richard Morris</c:v>
                </c:pt>
                <c:pt idx="3434">
                  <c:v>Sean Rivera</c:v>
                </c:pt>
                <c:pt idx="3435">
                  <c:v>Samantha Taylor</c:v>
                </c:pt>
                <c:pt idx="3436">
                  <c:v>Robert Kennedy</c:v>
                </c:pt>
                <c:pt idx="3437">
                  <c:v>Samantha Thomas</c:v>
                </c:pt>
                <c:pt idx="3438">
                  <c:v>Sean Tucker</c:v>
                </c:pt>
                <c:pt idx="3439">
                  <c:v>Samantha Torres</c:v>
                </c:pt>
                <c:pt idx="3440">
                  <c:v>Seth Smith</c:v>
                </c:pt>
                <c:pt idx="3441">
                  <c:v>Richard Murray</c:v>
                </c:pt>
                <c:pt idx="3442">
                  <c:v>Shane Anderson</c:v>
                </c:pt>
                <c:pt idx="3443">
                  <c:v>Richard Nguyen</c:v>
                </c:pt>
                <c:pt idx="3444">
                  <c:v>Shane Perez</c:v>
                </c:pt>
                <c:pt idx="3445">
                  <c:v>Samantha Wood</c:v>
                </c:pt>
                <c:pt idx="3446">
                  <c:v>Shane Williams</c:v>
                </c:pt>
                <c:pt idx="3447">
                  <c:v>Samantha Young</c:v>
                </c:pt>
                <c:pt idx="3448">
                  <c:v>Patricia Morales</c:v>
                </c:pt>
                <c:pt idx="3449">
                  <c:v>Peter Martinez</c:v>
                </c:pt>
                <c:pt idx="3450">
                  <c:v>Patricia Morgan</c:v>
                </c:pt>
                <c:pt idx="3451">
                  <c:v>Samuel Davis</c:v>
                </c:pt>
                <c:pt idx="3452">
                  <c:v>Robert Little</c:v>
                </c:pt>
                <c:pt idx="3453">
                  <c:v>Samuel Grant</c:v>
                </c:pt>
                <c:pt idx="3454">
                  <c:v>Rachel Walker</c:v>
                </c:pt>
                <c:pt idx="3455">
                  <c:v>Samuel Hill</c:v>
                </c:pt>
                <c:pt idx="3456">
                  <c:v>Rachel White</c:v>
                </c:pt>
                <c:pt idx="3457">
                  <c:v>Samuel Johnson</c:v>
                </c:pt>
                <c:pt idx="3458">
                  <c:v>Shannon Quinn</c:v>
                </c:pt>
                <c:pt idx="3459">
                  <c:v>Samuel Jones</c:v>
                </c:pt>
                <c:pt idx="3460">
                  <c:v>Shannon Rodriguez</c:v>
                </c:pt>
                <c:pt idx="3461">
                  <c:v>Samuel Martinez</c:v>
                </c:pt>
                <c:pt idx="3462">
                  <c:v>Shannon Taylor</c:v>
                </c:pt>
                <c:pt idx="3463">
                  <c:v>Samuel Robinson</c:v>
                </c:pt>
                <c:pt idx="3464">
                  <c:v>Shannon Thompson</c:v>
                </c:pt>
                <c:pt idx="3465">
                  <c:v>Peter Murphy</c:v>
                </c:pt>
                <c:pt idx="3466">
                  <c:v>Rachel Young</c:v>
                </c:pt>
                <c:pt idx="3467">
                  <c:v>Samuel Walker</c:v>
                </c:pt>
                <c:pt idx="3468">
                  <c:v>Sharon Gomez</c:v>
                </c:pt>
                <c:pt idx="3469">
                  <c:v>Samuel Williams</c:v>
                </c:pt>
                <c:pt idx="3470">
                  <c:v>Sharon Moore</c:v>
                </c:pt>
                <c:pt idx="3471">
                  <c:v>Richard Richardson</c:v>
                </c:pt>
                <c:pt idx="3472">
                  <c:v>Sharon Schmidt</c:v>
                </c:pt>
                <c:pt idx="3473">
                  <c:v>Sandra Flores</c:v>
                </c:pt>
                <c:pt idx="3474">
                  <c:v>Randy Hernandez</c:v>
                </c:pt>
                <c:pt idx="3475">
                  <c:v>Peter Potter</c:v>
                </c:pt>
                <c:pt idx="3476">
                  <c:v>Randy Jones</c:v>
                </c:pt>
                <c:pt idx="3477">
                  <c:v>Peter Rogers</c:v>
                </c:pt>
                <c:pt idx="3478">
                  <c:v>Shawn Brown</c:v>
                </c:pt>
                <c:pt idx="3479">
                  <c:v>Sandra Hill</c:v>
                </c:pt>
                <c:pt idx="3480">
                  <c:v>Randy Morris</c:v>
                </c:pt>
                <c:pt idx="3481">
                  <c:v>Sandra Jackson</c:v>
                </c:pt>
                <c:pt idx="3482">
                  <c:v>Shawn Jones</c:v>
                </c:pt>
                <c:pt idx="3483">
                  <c:v>Peter Scott</c:v>
                </c:pt>
                <c:pt idx="3484">
                  <c:v>Robert Murphy</c:v>
                </c:pt>
                <c:pt idx="3485">
                  <c:v>Sandra Lane</c:v>
                </c:pt>
                <c:pt idx="3486">
                  <c:v>Sandra Marquez</c:v>
                </c:pt>
                <c:pt idx="3487">
                  <c:v>Sherri Martinez</c:v>
                </c:pt>
                <c:pt idx="3488">
                  <c:v>Michael Weber</c:v>
                </c:pt>
                <c:pt idx="3489">
                  <c:v>Maria Peterson</c:v>
                </c:pt>
                <c:pt idx="3490">
                  <c:v>Nancy Miller</c:v>
                </c:pt>
                <c:pt idx="3491">
                  <c:v>Maria Rodriguez</c:v>
                </c:pt>
                <c:pt idx="3492">
                  <c:v>Michael Pope</c:v>
                </c:pt>
                <c:pt idx="3493">
                  <c:v>Matthew Collins</c:v>
                </c:pt>
                <c:pt idx="3494">
                  <c:v>Mary Morris</c:v>
                </c:pt>
                <c:pt idx="3495">
                  <c:v>Matthew Cruz</c:v>
                </c:pt>
                <c:pt idx="3496">
                  <c:v>Nicholas Parker</c:v>
                </c:pt>
                <c:pt idx="3497">
                  <c:v>Matthew Diaz</c:v>
                </c:pt>
                <c:pt idx="3498">
                  <c:v>Michael Morales</c:v>
                </c:pt>
                <c:pt idx="3499">
                  <c:v>Matthew Doyle</c:v>
                </c:pt>
                <c:pt idx="3500">
                  <c:v>Michael Singleton</c:v>
                </c:pt>
                <c:pt idx="3501">
                  <c:v>Matthew Floyd</c:v>
                </c:pt>
                <c:pt idx="3502">
                  <c:v>Michelle Collins</c:v>
                </c:pt>
                <c:pt idx="3503">
                  <c:v>Matthew Ford</c:v>
                </c:pt>
                <c:pt idx="3504">
                  <c:v>Misty Brown</c:v>
                </c:pt>
                <c:pt idx="3505">
                  <c:v>Maria Singh</c:v>
                </c:pt>
                <c:pt idx="3506">
                  <c:v>Nathan Stewart</c:v>
                </c:pt>
                <c:pt idx="3507">
                  <c:v>Matthew Gardner</c:v>
                </c:pt>
                <c:pt idx="3508">
                  <c:v>Nicole Flores</c:v>
                </c:pt>
                <c:pt idx="3509">
                  <c:v>Maria Stewart</c:v>
                </c:pt>
                <c:pt idx="3510">
                  <c:v>Martin Davis</c:v>
                </c:pt>
                <c:pt idx="3511">
                  <c:v>Maria Sullivan</c:v>
                </c:pt>
                <c:pt idx="3512">
                  <c:v>Michael Ortiz</c:v>
                </c:pt>
                <c:pt idx="3513">
                  <c:v>Matthew Gray</c:v>
                </c:pt>
                <c:pt idx="3514">
                  <c:v>Michael Rojas</c:v>
                </c:pt>
                <c:pt idx="3515">
                  <c:v>Matthew Gregory</c:v>
                </c:pt>
                <c:pt idx="3516">
                  <c:v>Mary Garcia</c:v>
                </c:pt>
                <c:pt idx="3517">
                  <c:v>Matthew Hanson</c:v>
                </c:pt>
                <c:pt idx="3518">
                  <c:v>Michele Walker</c:v>
                </c:pt>
                <c:pt idx="3519">
                  <c:v>Matthew Harper</c:v>
                </c:pt>
                <c:pt idx="3520">
                  <c:v>Mary Martin</c:v>
                </c:pt>
                <c:pt idx="3521">
                  <c:v>Maria White</c:v>
                </c:pt>
                <c:pt idx="3522">
                  <c:v>Michelle Walker</c:v>
                </c:pt>
                <c:pt idx="3523">
                  <c:v>Matthew Heath</c:v>
                </c:pt>
                <c:pt idx="3524">
                  <c:v>Monique Jones</c:v>
                </c:pt>
                <c:pt idx="3525">
                  <c:v>Matthew Kelly</c:v>
                </c:pt>
                <c:pt idx="3526">
                  <c:v>Natasha Davis</c:v>
                </c:pt>
                <c:pt idx="3527">
                  <c:v>Matthew King</c:v>
                </c:pt>
                <c:pt idx="3528">
                  <c:v>Nicholas Cox</c:v>
                </c:pt>
                <c:pt idx="3529">
                  <c:v>Matthew Kirby</c:v>
                </c:pt>
                <c:pt idx="3530">
                  <c:v>Nicole Brock</c:v>
                </c:pt>
                <c:pt idx="3531">
                  <c:v>Matthew Lee</c:v>
                </c:pt>
                <c:pt idx="3532">
                  <c:v>Nicole Hill</c:v>
                </c:pt>
                <c:pt idx="3533">
                  <c:v>Matthew Lopez</c:v>
                </c:pt>
                <c:pt idx="3534">
                  <c:v>Michael Marshall</c:v>
                </c:pt>
                <c:pt idx="3535">
                  <c:v>Matthew Mason</c:v>
                </c:pt>
                <c:pt idx="3536">
                  <c:v>Michael Mckinney</c:v>
                </c:pt>
                <c:pt idx="3537">
                  <c:v>Matthew Meyer</c:v>
                </c:pt>
                <c:pt idx="3538">
                  <c:v>Michael Mullins</c:v>
                </c:pt>
                <c:pt idx="3539">
                  <c:v>Marilyn Johnson</c:v>
                </c:pt>
                <c:pt idx="3540">
                  <c:v>Mary Adams</c:v>
                </c:pt>
                <c:pt idx="3541">
                  <c:v>Matthew Morales</c:v>
                </c:pt>
                <c:pt idx="3542">
                  <c:v>Michael Ramos</c:v>
                </c:pt>
                <c:pt idx="3543">
                  <c:v>Mario Brown</c:v>
                </c:pt>
                <c:pt idx="3544">
                  <c:v>Michael Schmidt</c:v>
                </c:pt>
                <c:pt idx="3545">
                  <c:v>Matthew Murray</c:v>
                </c:pt>
                <c:pt idx="3546">
                  <c:v>Michael Stone</c:v>
                </c:pt>
                <c:pt idx="3547">
                  <c:v>Matthew Myers</c:v>
                </c:pt>
                <c:pt idx="3548">
                  <c:v>Michael Walsh</c:v>
                </c:pt>
                <c:pt idx="3549">
                  <c:v>Matthew Navarro</c:v>
                </c:pt>
                <c:pt idx="3550">
                  <c:v>Michael Zimmerman</c:v>
                </c:pt>
                <c:pt idx="3551">
                  <c:v>Matthew Nelson</c:v>
                </c:pt>
                <c:pt idx="3552">
                  <c:v>Michelle Bates</c:v>
                </c:pt>
                <c:pt idx="3553">
                  <c:v>Matthew Ortiz</c:v>
                </c:pt>
                <c:pt idx="3554">
                  <c:v>Michelle Greene</c:v>
                </c:pt>
                <c:pt idx="3555">
                  <c:v>Matthew Padilla</c:v>
                </c:pt>
                <c:pt idx="3556">
                  <c:v>Michelle Lane</c:v>
                </c:pt>
                <c:pt idx="3557">
                  <c:v>Matthew Peterson</c:v>
                </c:pt>
                <c:pt idx="3558">
                  <c:v>Mary Nichols</c:v>
                </c:pt>
                <c:pt idx="3559">
                  <c:v>Matthew Porter</c:v>
                </c:pt>
                <c:pt idx="3560">
                  <c:v>Miguel Williams</c:v>
                </c:pt>
                <c:pt idx="3561">
                  <c:v>Matthew Scott</c:v>
                </c:pt>
                <c:pt idx="3562">
                  <c:v>Monica Flores</c:v>
                </c:pt>
                <c:pt idx="3563">
                  <c:v>Matthew Sosa</c:v>
                </c:pt>
                <c:pt idx="3564">
                  <c:v>Nancy Brown</c:v>
                </c:pt>
                <c:pt idx="3565">
                  <c:v>Matthew Stewart</c:v>
                </c:pt>
                <c:pt idx="3566">
                  <c:v>Natalie Reed</c:v>
                </c:pt>
                <c:pt idx="3567">
                  <c:v>Marissa Walker</c:v>
                </c:pt>
                <c:pt idx="3568">
                  <c:v>Nathan Hill</c:v>
                </c:pt>
                <c:pt idx="3569">
                  <c:v>Matthew Valenzuela</c:v>
                </c:pt>
                <c:pt idx="3570">
                  <c:v>Nicholas Barnes</c:v>
                </c:pt>
                <c:pt idx="3571">
                  <c:v>Matthew Vasquez</c:v>
                </c:pt>
                <c:pt idx="3572">
                  <c:v>Maria Mitchell</c:v>
                </c:pt>
                <c:pt idx="3573">
                  <c:v>Matthew Vazquez</c:v>
                </c:pt>
                <c:pt idx="3574">
                  <c:v>Matthew Alexander</c:v>
                </c:pt>
                <c:pt idx="3575">
                  <c:v>Marcus Smith</c:v>
                </c:pt>
                <c:pt idx="3576">
                  <c:v>Nicole Cooper</c:v>
                </c:pt>
                <c:pt idx="3577">
                  <c:v>Matthew Webb</c:v>
                </c:pt>
                <c:pt idx="3578">
                  <c:v>Nicole Hall</c:v>
                </c:pt>
                <c:pt idx="3579">
                  <c:v>Marcus Stewart</c:v>
                </c:pt>
                <c:pt idx="3580">
                  <c:v>Maria Ortiz</c:v>
                </c:pt>
                <c:pt idx="3581">
                  <c:v>Matthew Wise</c:v>
                </c:pt>
                <c:pt idx="3582">
                  <c:v>Oscar Brown</c:v>
                </c:pt>
                <c:pt idx="3583">
                  <c:v>Matthew Woods</c:v>
                </c:pt>
                <c:pt idx="3584">
                  <c:v>Michael May</c:v>
                </c:pt>
                <c:pt idx="3585">
                  <c:v>Mark Austin</c:v>
                </c:pt>
                <c:pt idx="3586">
                  <c:v>Michael Mcgee</c:v>
                </c:pt>
                <c:pt idx="3587">
                  <c:v>Matthew Young</c:v>
                </c:pt>
                <c:pt idx="3588">
                  <c:v>Michael Meyer</c:v>
                </c:pt>
                <c:pt idx="3589">
                  <c:v>Maurice Williams</c:v>
                </c:pt>
                <c:pt idx="3590">
                  <c:v>Michael Moss</c:v>
                </c:pt>
                <c:pt idx="3591">
                  <c:v>Megan Anderson</c:v>
                </c:pt>
                <c:pt idx="3592">
                  <c:v>Michael Myers</c:v>
                </c:pt>
                <c:pt idx="3593">
                  <c:v>Megan Baker</c:v>
                </c:pt>
                <c:pt idx="3594">
                  <c:v>Michael Palmer</c:v>
                </c:pt>
                <c:pt idx="3595">
                  <c:v>Megan Chavez</c:v>
                </c:pt>
                <c:pt idx="3596">
                  <c:v>Michael Peters</c:v>
                </c:pt>
                <c:pt idx="3597">
                  <c:v>Megan Clark</c:v>
                </c:pt>
                <c:pt idx="3598">
                  <c:v>Michael Price</c:v>
                </c:pt>
                <c:pt idx="3599">
                  <c:v>Megan Gonzalez</c:v>
                </c:pt>
                <c:pt idx="3600">
                  <c:v>Pamela King</c:v>
                </c:pt>
                <c:pt idx="3601">
                  <c:v>Megan Hale</c:v>
                </c:pt>
                <c:pt idx="3602">
                  <c:v>Michael Ryan</c:v>
                </c:pt>
                <c:pt idx="3603">
                  <c:v>Megan Hill</c:v>
                </c:pt>
                <c:pt idx="3604">
                  <c:v>Mary Cruz</c:v>
                </c:pt>
                <c:pt idx="3605">
                  <c:v>Mark Brooks</c:v>
                </c:pt>
                <c:pt idx="3606">
                  <c:v>Michael Stevens</c:v>
                </c:pt>
                <c:pt idx="3607">
                  <c:v>Megan Martinez</c:v>
                </c:pt>
                <c:pt idx="3608">
                  <c:v>Mary Foster</c:v>
                </c:pt>
                <c:pt idx="3609">
                  <c:v>Megan Moreno</c:v>
                </c:pt>
                <c:pt idx="3610">
                  <c:v>Michael Valentine</c:v>
                </c:pt>
                <c:pt idx="3611">
                  <c:v>Megan Nelson</c:v>
                </c:pt>
                <c:pt idx="3612">
                  <c:v>Michael Washington</c:v>
                </c:pt>
                <c:pt idx="3613">
                  <c:v>Megan Rodriguez</c:v>
                </c:pt>
                <c:pt idx="3614">
                  <c:v>Michael Wilcox</c:v>
                </c:pt>
                <c:pt idx="3615">
                  <c:v>Megan Scott</c:v>
                </c:pt>
                <c:pt idx="3616">
                  <c:v>Michele Hill</c:v>
                </c:pt>
                <c:pt idx="3617">
                  <c:v>Megan Stewart</c:v>
                </c:pt>
                <c:pt idx="3618">
                  <c:v>Michelle Baker</c:v>
                </c:pt>
                <c:pt idx="3619">
                  <c:v>Mark Campbell</c:v>
                </c:pt>
                <c:pt idx="3620">
                  <c:v>Michelle Carlson</c:v>
                </c:pt>
                <c:pt idx="3621">
                  <c:v>Megan Vazquez</c:v>
                </c:pt>
                <c:pt idx="3622">
                  <c:v>Michelle Daugherty</c:v>
                </c:pt>
                <c:pt idx="3623">
                  <c:v>Megan Wade</c:v>
                </c:pt>
                <c:pt idx="3624">
                  <c:v>Michelle Hancock</c:v>
                </c:pt>
                <c:pt idx="3625">
                  <c:v>Megan White</c:v>
                </c:pt>
                <c:pt idx="3626">
                  <c:v>Mary Meyer</c:v>
                </c:pt>
                <c:pt idx="3627">
                  <c:v>Mark Carter</c:v>
                </c:pt>
                <c:pt idx="3628">
                  <c:v>Michelle Li</c:v>
                </c:pt>
                <c:pt idx="3629">
                  <c:v>Megan Wilson</c:v>
                </c:pt>
                <c:pt idx="3630">
                  <c:v>Mary Nelson</c:v>
                </c:pt>
                <c:pt idx="3631">
                  <c:v>Mark Casey</c:v>
                </c:pt>
                <c:pt idx="3632">
                  <c:v>Michelle Russell</c:v>
                </c:pt>
                <c:pt idx="3633">
                  <c:v>Melanie Taylor</c:v>
                </c:pt>
                <c:pt idx="3634">
                  <c:v>Michelle Watson</c:v>
                </c:pt>
                <c:pt idx="3635">
                  <c:v>Melinda Anderson</c:v>
                </c:pt>
                <c:pt idx="3636">
                  <c:v>Mike Thomas</c:v>
                </c:pt>
                <c:pt idx="3637">
                  <c:v>Mark Chavez</c:v>
                </c:pt>
                <c:pt idx="3638">
                  <c:v>Mitchell Harris</c:v>
                </c:pt>
                <c:pt idx="3639">
                  <c:v>Marcus Williams</c:v>
                </c:pt>
                <c:pt idx="3640">
                  <c:v>Monica Rodriguez</c:v>
                </c:pt>
                <c:pt idx="3641">
                  <c:v>Melissa Allen</c:v>
                </c:pt>
                <c:pt idx="3642">
                  <c:v>Morgan Smith</c:v>
                </c:pt>
                <c:pt idx="3643">
                  <c:v>Melissa Bennett</c:v>
                </c:pt>
                <c:pt idx="3644">
                  <c:v>Nancy Lopez</c:v>
                </c:pt>
                <c:pt idx="3645">
                  <c:v>Melissa Boone</c:v>
                </c:pt>
                <c:pt idx="3646">
                  <c:v>Natalie Austin</c:v>
                </c:pt>
                <c:pt idx="3647">
                  <c:v>Melissa Collins</c:v>
                </c:pt>
                <c:pt idx="3648">
                  <c:v>Natalie Smith</c:v>
                </c:pt>
                <c:pt idx="3649">
                  <c:v>Melissa Cox</c:v>
                </c:pt>
                <c:pt idx="3650">
                  <c:v>Nathan Garcia</c:v>
                </c:pt>
                <c:pt idx="3651">
                  <c:v>Melissa Cruz</c:v>
                </c:pt>
                <c:pt idx="3652">
                  <c:v>Nathan Martin</c:v>
                </c:pt>
                <c:pt idx="3653">
                  <c:v>Melissa Edwards</c:v>
                </c:pt>
                <c:pt idx="3654">
                  <c:v>Mary Turner</c:v>
                </c:pt>
                <c:pt idx="3655">
                  <c:v>Melissa Ford</c:v>
                </c:pt>
                <c:pt idx="3656">
                  <c:v>Nicholas Clark</c:v>
                </c:pt>
                <c:pt idx="3657">
                  <c:v>Melissa Gonzalez</c:v>
                </c:pt>
                <c:pt idx="3658">
                  <c:v>Mary Walker</c:v>
                </c:pt>
                <c:pt idx="3659">
                  <c:v>Melissa Gray</c:v>
                </c:pt>
                <c:pt idx="3660">
                  <c:v>Marcus Martinez</c:v>
                </c:pt>
                <c:pt idx="3661">
                  <c:v>Melissa Hernandez</c:v>
                </c:pt>
                <c:pt idx="3662">
                  <c:v>Mary Young</c:v>
                </c:pt>
                <c:pt idx="3663">
                  <c:v>Melissa Hill</c:v>
                </c:pt>
                <c:pt idx="3664">
                  <c:v>Matthew Allen</c:v>
                </c:pt>
                <c:pt idx="3665">
                  <c:v>Melissa Hines</c:v>
                </c:pt>
                <c:pt idx="3666">
                  <c:v>Maria Nelson</c:v>
                </c:pt>
                <c:pt idx="3667">
                  <c:v>Melissa Jackson</c:v>
                </c:pt>
                <c:pt idx="3668">
                  <c:v>Nicole Edwards</c:v>
                </c:pt>
                <c:pt idx="3669">
                  <c:v>Mark Evans</c:v>
                </c:pt>
                <c:pt idx="3670">
                  <c:v>Nicole Gardner</c:v>
                </c:pt>
                <c:pt idx="3671">
                  <c:v>Mark Fernandez</c:v>
                </c:pt>
                <c:pt idx="3672">
                  <c:v>Nicole Hayes</c:v>
                </c:pt>
                <c:pt idx="3673">
                  <c:v>Mark Fletcher</c:v>
                </c:pt>
                <c:pt idx="3674">
                  <c:v>Nicole Lynn</c:v>
                </c:pt>
                <c:pt idx="3675">
                  <c:v>Melissa Lee</c:v>
                </c:pt>
                <c:pt idx="3676">
                  <c:v>Nicole Owens</c:v>
                </c:pt>
                <c:pt idx="3677">
                  <c:v>Mark Foster</c:v>
                </c:pt>
                <c:pt idx="3678">
                  <c:v>Nicole Walker</c:v>
                </c:pt>
                <c:pt idx="3679">
                  <c:v>Mark Fuller</c:v>
                </c:pt>
                <c:pt idx="3680">
                  <c:v>Pamela Hamilton</c:v>
                </c:pt>
                <c:pt idx="3681">
                  <c:v>Margaret Cook</c:v>
                </c:pt>
                <c:pt idx="3682">
                  <c:v>Mark Young</c:v>
                </c:pt>
                <c:pt idx="3683">
                  <c:v>Mark Gibson</c:v>
                </c:pt>
                <c:pt idx="3684">
                  <c:v>Michael Mccormick</c:v>
                </c:pt>
                <c:pt idx="3685">
                  <c:v>Melissa Patel</c:v>
                </c:pt>
                <c:pt idx="3686">
                  <c:v>Michael Mcdonald</c:v>
                </c:pt>
                <c:pt idx="3687">
                  <c:v>Mark Gonzales</c:v>
                </c:pt>
                <c:pt idx="3688">
                  <c:v>Michael Mcguire</c:v>
                </c:pt>
                <c:pt idx="3689">
                  <c:v>Melissa Ramirez</c:v>
                </c:pt>
                <c:pt idx="3690">
                  <c:v>Michael Mendoza</c:v>
                </c:pt>
                <c:pt idx="3691">
                  <c:v>Melissa Ray</c:v>
                </c:pt>
                <c:pt idx="3692">
                  <c:v>Michael Monroe</c:v>
                </c:pt>
                <c:pt idx="3693">
                  <c:v>Melissa Richardson</c:v>
                </c:pt>
                <c:pt idx="3694">
                  <c:v>Michael Moran</c:v>
                </c:pt>
                <c:pt idx="3695">
                  <c:v>Melissa Rivera</c:v>
                </c:pt>
                <c:pt idx="3696">
                  <c:v>Michael Mueller</c:v>
                </c:pt>
                <c:pt idx="3697">
                  <c:v>Melissa Roberts</c:v>
                </c:pt>
                <c:pt idx="3698">
                  <c:v>Michael Munoz</c:v>
                </c:pt>
                <c:pt idx="3699">
                  <c:v>Melissa Robinson</c:v>
                </c:pt>
                <c:pt idx="3700">
                  <c:v>Michael Nichols</c:v>
                </c:pt>
                <c:pt idx="3701">
                  <c:v>Melissa Ruiz</c:v>
                </c:pt>
                <c:pt idx="3702">
                  <c:v>Michael Pacheco</c:v>
                </c:pt>
                <c:pt idx="3703">
                  <c:v>Melissa Salinas</c:v>
                </c:pt>
                <c:pt idx="3704">
                  <c:v>Marvin Walker</c:v>
                </c:pt>
                <c:pt idx="3705">
                  <c:v>Melissa Sanchez</c:v>
                </c:pt>
                <c:pt idx="3706">
                  <c:v>Mary Allen</c:v>
                </c:pt>
                <c:pt idx="3707">
                  <c:v>Melissa Santiago</c:v>
                </c:pt>
                <c:pt idx="3708">
                  <c:v>Michael Phillips</c:v>
                </c:pt>
                <c:pt idx="3709">
                  <c:v>Melissa Simmons</c:v>
                </c:pt>
                <c:pt idx="3710">
                  <c:v>Michael Porter</c:v>
                </c:pt>
                <c:pt idx="3711">
                  <c:v>Mark Gray</c:v>
                </c:pt>
                <c:pt idx="3712">
                  <c:v>Mary Barnes</c:v>
                </c:pt>
                <c:pt idx="3713">
                  <c:v>Melissa Stanley</c:v>
                </c:pt>
                <c:pt idx="3714">
                  <c:v>Pamela Jones</c:v>
                </c:pt>
                <c:pt idx="3715">
                  <c:v>Melissa Stewart</c:v>
                </c:pt>
                <c:pt idx="3716">
                  <c:v>Matthew Castro</c:v>
                </c:pt>
                <c:pt idx="3717">
                  <c:v>Melissa Thomas</c:v>
                </c:pt>
                <c:pt idx="3718">
                  <c:v>Michael Rose</c:v>
                </c:pt>
                <c:pt idx="3719">
                  <c:v>Melissa Trujillo</c:v>
                </c:pt>
                <c:pt idx="3720">
                  <c:v>Michael Salazar</c:v>
                </c:pt>
                <c:pt idx="3721">
                  <c:v>Melissa Turner</c:v>
                </c:pt>
                <c:pt idx="3722">
                  <c:v>Michael Shelton</c:v>
                </c:pt>
                <c:pt idx="3723">
                  <c:v>Melissa Vargas</c:v>
                </c:pt>
                <c:pt idx="3724">
                  <c:v>Maria Cole</c:v>
                </c:pt>
                <c:pt idx="3725">
                  <c:v>Melissa Vazquez</c:v>
                </c:pt>
                <c:pt idx="3726">
                  <c:v>Michael Soto</c:v>
                </c:pt>
                <c:pt idx="3727">
                  <c:v>Melissa Ward</c:v>
                </c:pt>
                <c:pt idx="3728">
                  <c:v>Michael Stevenson</c:v>
                </c:pt>
                <c:pt idx="3729">
                  <c:v>Melissa Watkins</c:v>
                </c:pt>
                <c:pt idx="3730">
                  <c:v>Mary Ford</c:v>
                </c:pt>
                <c:pt idx="3731">
                  <c:v>Melissa Wood</c:v>
                </c:pt>
                <c:pt idx="3732">
                  <c:v>Michael Todd</c:v>
                </c:pt>
                <c:pt idx="3733">
                  <c:v>Melissa Wright</c:v>
                </c:pt>
                <c:pt idx="3734">
                  <c:v>Michael Travis</c:v>
                </c:pt>
                <c:pt idx="3735">
                  <c:v>Meredith Scott</c:v>
                </c:pt>
                <c:pt idx="3736">
                  <c:v>Michael Wagner</c:v>
                </c:pt>
                <c:pt idx="3737">
                  <c:v>Michael Aguirre</c:v>
                </c:pt>
                <c:pt idx="3738">
                  <c:v>Michael Warren</c:v>
                </c:pt>
                <c:pt idx="3739">
                  <c:v>Michael Alexander</c:v>
                </c:pt>
                <c:pt idx="3740">
                  <c:v>Michael Waters</c:v>
                </c:pt>
                <c:pt idx="3741">
                  <c:v>Mark Hernandez</c:v>
                </c:pt>
                <c:pt idx="3742">
                  <c:v>Mary Hill</c:v>
                </c:pt>
                <c:pt idx="3743">
                  <c:v>Mark Hicks</c:v>
                </c:pt>
                <c:pt idx="3744">
                  <c:v>Michael Young</c:v>
                </c:pt>
                <c:pt idx="3745">
                  <c:v>Michael Arnold</c:v>
                </c:pt>
                <c:pt idx="3746">
                  <c:v>Michele Gonzalez</c:v>
                </c:pt>
                <c:pt idx="3747">
                  <c:v>Michael Banks</c:v>
                </c:pt>
                <c:pt idx="3748">
                  <c:v>Michele Kane</c:v>
                </c:pt>
                <c:pt idx="3749">
                  <c:v>Michael Barker</c:v>
                </c:pt>
                <c:pt idx="3750">
                  <c:v>Michelle Bailey</c:v>
                </c:pt>
                <c:pt idx="3751">
                  <c:v>Michael Bates</c:v>
                </c:pt>
                <c:pt idx="3752">
                  <c:v>Michelle Barnett</c:v>
                </c:pt>
                <c:pt idx="3753">
                  <c:v>Michael Bennett</c:v>
                </c:pt>
                <c:pt idx="3754">
                  <c:v>Michelle Bishop</c:v>
                </c:pt>
                <c:pt idx="3755">
                  <c:v>Michael Blake</c:v>
                </c:pt>
                <c:pt idx="3756">
                  <c:v>Michelle Carter</c:v>
                </c:pt>
                <c:pt idx="3757">
                  <c:v>Michael Booth</c:v>
                </c:pt>
                <c:pt idx="3758">
                  <c:v>Michelle Cox</c:v>
                </c:pt>
                <c:pt idx="3759">
                  <c:v>Michael Brady</c:v>
                </c:pt>
                <c:pt idx="3760">
                  <c:v>Michelle Garcia</c:v>
                </c:pt>
                <c:pt idx="3761">
                  <c:v>Michael Brewer</c:v>
                </c:pt>
                <c:pt idx="3762">
                  <c:v>Michelle Hampton</c:v>
                </c:pt>
                <c:pt idx="3763">
                  <c:v>Mark Kennedy</c:v>
                </c:pt>
                <c:pt idx="3764">
                  <c:v>Michelle Harrison</c:v>
                </c:pt>
                <c:pt idx="3765">
                  <c:v>Mark Kim</c:v>
                </c:pt>
                <c:pt idx="3766">
                  <c:v>Michelle Jackson</c:v>
                </c:pt>
                <c:pt idx="3767">
                  <c:v>Michael Burton</c:v>
                </c:pt>
                <c:pt idx="3768">
                  <c:v>Michelle King</c:v>
                </c:pt>
                <c:pt idx="3769">
                  <c:v>Margaret Harris</c:v>
                </c:pt>
                <c:pt idx="3770">
                  <c:v>Mary Miller</c:v>
                </c:pt>
                <c:pt idx="3771">
                  <c:v>Mark Knight</c:v>
                </c:pt>
                <c:pt idx="3772">
                  <c:v>Michelle Matthews</c:v>
                </c:pt>
                <c:pt idx="3773">
                  <c:v>Michael Cannon</c:v>
                </c:pt>
                <c:pt idx="3774">
                  <c:v>Mary Murray</c:v>
                </c:pt>
                <c:pt idx="3775">
                  <c:v>Michael Carroll</c:v>
                </c:pt>
                <c:pt idx="3776">
                  <c:v>Mary Nguyen</c:v>
                </c:pt>
                <c:pt idx="3777">
                  <c:v>Michael Chavez</c:v>
                </c:pt>
                <c:pt idx="3778">
                  <c:v>Mary Parker</c:v>
                </c:pt>
                <c:pt idx="3779">
                  <c:v>Michael Collins</c:v>
                </c:pt>
                <c:pt idx="3780">
                  <c:v>Michelle Snyder</c:v>
                </c:pt>
                <c:pt idx="3781">
                  <c:v>Mark Mccullough</c:v>
                </c:pt>
                <c:pt idx="3782">
                  <c:v>Michelle Warren</c:v>
                </c:pt>
                <c:pt idx="3783">
                  <c:v>Michael Craig</c:v>
                </c:pt>
                <c:pt idx="3784">
                  <c:v>Michelle Yates</c:v>
                </c:pt>
                <c:pt idx="3785">
                  <c:v>Michael Crawford</c:v>
                </c:pt>
                <c:pt idx="3786">
                  <c:v>Mike Lopez</c:v>
                </c:pt>
                <c:pt idx="3787">
                  <c:v>Michael Cuevas</c:v>
                </c:pt>
                <c:pt idx="3788">
                  <c:v>Miranda Clark</c:v>
                </c:pt>
                <c:pt idx="3789">
                  <c:v>Michael Curry</c:v>
                </c:pt>
                <c:pt idx="3790">
                  <c:v>Misty Jones</c:v>
                </c:pt>
                <c:pt idx="3791">
                  <c:v>Michael Daniel</c:v>
                </c:pt>
                <c:pt idx="3792">
                  <c:v>Mitchell Miller</c:v>
                </c:pt>
                <c:pt idx="3793">
                  <c:v>Michael Dawson</c:v>
                </c:pt>
                <c:pt idx="3794">
                  <c:v>Monica Martin</c:v>
                </c:pt>
                <c:pt idx="3795">
                  <c:v>Margaret Johnson</c:v>
                </c:pt>
                <c:pt idx="3796">
                  <c:v>Monica Ruiz</c:v>
                </c:pt>
                <c:pt idx="3797">
                  <c:v>Mark Morgan</c:v>
                </c:pt>
                <c:pt idx="3798">
                  <c:v>Morgan Brown</c:v>
                </c:pt>
                <c:pt idx="3799">
                  <c:v>Michael Farley</c:v>
                </c:pt>
                <c:pt idx="3800">
                  <c:v>Nancy Banks</c:v>
                </c:pt>
                <c:pt idx="3801">
                  <c:v>Michael Flores</c:v>
                </c:pt>
                <c:pt idx="3802">
                  <c:v>Nancy Johnson</c:v>
                </c:pt>
                <c:pt idx="3803">
                  <c:v>Michael Ford</c:v>
                </c:pt>
                <c:pt idx="3804">
                  <c:v>Nancy Martinez</c:v>
                </c:pt>
                <c:pt idx="3805">
                  <c:v>Michael Freeman</c:v>
                </c:pt>
                <c:pt idx="3806">
                  <c:v>Maria Lee</c:v>
                </c:pt>
                <c:pt idx="3807">
                  <c:v>Mark Parker</c:v>
                </c:pt>
                <c:pt idx="3808">
                  <c:v>Natalie Miller</c:v>
                </c:pt>
                <c:pt idx="3809">
                  <c:v>Michael Gardner</c:v>
                </c:pt>
                <c:pt idx="3810">
                  <c:v>Mary Stone</c:v>
                </c:pt>
                <c:pt idx="3811">
                  <c:v>Michael Giles</c:v>
                </c:pt>
                <c:pt idx="3812">
                  <c:v>Maria Lopez</c:v>
                </c:pt>
                <c:pt idx="3813">
                  <c:v>Michael Gonzales</c:v>
                </c:pt>
                <c:pt idx="3814">
                  <c:v>Nathan Brown</c:v>
                </c:pt>
                <c:pt idx="3815">
                  <c:v>Michael Graham</c:v>
                </c:pt>
                <c:pt idx="3816">
                  <c:v>Nathan Harris</c:v>
                </c:pt>
                <c:pt idx="3817">
                  <c:v>Michael Graves</c:v>
                </c:pt>
                <c:pt idx="3818">
                  <c:v>Mary Thomas</c:v>
                </c:pt>
                <c:pt idx="3819">
                  <c:v>Mark Porter</c:v>
                </c:pt>
                <c:pt idx="3820">
                  <c:v>Nathan Moore</c:v>
                </c:pt>
                <c:pt idx="3821">
                  <c:v>Mark Ramirez</c:v>
                </c:pt>
                <c:pt idx="3822">
                  <c:v>Mary Tucker</c:v>
                </c:pt>
                <c:pt idx="3823">
                  <c:v>Michael Guerrero</c:v>
                </c:pt>
                <c:pt idx="3824">
                  <c:v>Nicholas Baker</c:v>
                </c:pt>
                <c:pt idx="3825">
                  <c:v>Michael Hammond</c:v>
                </c:pt>
                <c:pt idx="3826">
                  <c:v>Nicholas Becker</c:v>
                </c:pt>
                <c:pt idx="3827">
                  <c:v>Michael Hanna</c:v>
                </c:pt>
                <c:pt idx="3828">
                  <c:v>Nicholas Collins</c:v>
                </c:pt>
                <c:pt idx="3829">
                  <c:v>Mark Roberts</c:v>
                </c:pt>
                <c:pt idx="3830">
                  <c:v>Nicholas Esparza</c:v>
                </c:pt>
                <c:pt idx="3831">
                  <c:v>Mark Robinson</c:v>
                </c:pt>
                <c:pt idx="3832">
                  <c:v>Mary Weaver</c:v>
                </c:pt>
                <c:pt idx="3833">
                  <c:v>Michael Hart</c:v>
                </c:pt>
                <c:pt idx="3834">
                  <c:v>Nicholas Kim</c:v>
                </c:pt>
                <c:pt idx="3835">
                  <c:v>Michael Hebert</c:v>
                </c:pt>
                <c:pt idx="3836">
                  <c:v>Nicholas Mcdonald</c:v>
                </c:pt>
                <c:pt idx="3837">
                  <c:v>Mark Russo</c:v>
                </c:pt>
                <c:pt idx="3838">
                  <c:v>Nicholas Rivera</c:v>
                </c:pt>
                <c:pt idx="3839">
                  <c:v>Mark Stewart</c:v>
                </c:pt>
                <c:pt idx="3840">
                  <c:v>Nicholas Wells</c:v>
                </c:pt>
                <c:pt idx="3841">
                  <c:v>Michael Hines</c:v>
                </c:pt>
                <c:pt idx="3842">
                  <c:v>Nicholas Young</c:v>
                </c:pt>
                <c:pt idx="3843">
                  <c:v>Michael Hoffman</c:v>
                </c:pt>
                <c:pt idx="3844">
                  <c:v>Nicole Bailey</c:v>
                </c:pt>
                <c:pt idx="3845">
                  <c:v>Michael Hogan</c:v>
                </c:pt>
                <c:pt idx="3846">
                  <c:v>Nicole Carlson</c:v>
                </c:pt>
                <c:pt idx="3847">
                  <c:v>Mark Sullivan</c:v>
                </c:pt>
                <c:pt idx="3848">
                  <c:v>Nicole Conner</c:v>
                </c:pt>
                <c:pt idx="3849">
                  <c:v>Michael Hopkins</c:v>
                </c:pt>
                <c:pt idx="3850">
                  <c:v>Matthew Atkins</c:v>
                </c:pt>
                <c:pt idx="3851">
                  <c:v>Margaret Parker</c:v>
                </c:pt>
                <c:pt idx="3852">
                  <c:v>Nicole Evans</c:v>
                </c:pt>
                <c:pt idx="3853">
                  <c:v>Michael Howell</c:v>
                </c:pt>
                <c:pt idx="3854">
                  <c:v>Nicole Fox</c:v>
                </c:pt>
                <c:pt idx="3855">
                  <c:v>Michael Hunter</c:v>
                </c:pt>
                <c:pt idx="3856">
                  <c:v>Matthew Avila</c:v>
                </c:pt>
                <c:pt idx="3857">
                  <c:v>Mark Thomas</c:v>
                </c:pt>
                <c:pt idx="3858">
                  <c:v>Nicole Harris</c:v>
                </c:pt>
                <c:pt idx="3859">
                  <c:v>Michael Ingram</c:v>
                </c:pt>
                <c:pt idx="3860">
                  <c:v>Nicole Henderson</c:v>
                </c:pt>
                <c:pt idx="3861">
                  <c:v>Michael Jacobs</c:v>
                </c:pt>
                <c:pt idx="3862">
                  <c:v>Nicole Holland</c:v>
                </c:pt>
                <c:pt idx="3863">
                  <c:v>Michael James</c:v>
                </c:pt>
                <c:pt idx="3864">
                  <c:v>Nicole Martin</c:v>
                </c:pt>
                <c:pt idx="3865">
                  <c:v>Michael Jenkins</c:v>
                </c:pt>
                <c:pt idx="3866">
                  <c:v>Nicole Moore</c:v>
                </c:pt>
                <c:pt idx="3867">
                  <c:v>Michael Jimenez</c:v>
                </c:pt>
                <c:pt idx="3868">
                  <c:v>Nicole Parker</c:v>
                </c:pt>
                <c:pt idx="3869">
                  <c:v>Margaret Rodriguez</c:v>
                </c:pt>
                <c:pt idx="3870">
                  <c:v>Nicole Taylor</c:v>
                </c:pt>
                <c:pt idx="3871">
                  <c:v>Marcus Johnson</c:v>
                </c:pt>
                <c:pt idx="3872">
                  <c:v>Matthew Cameron</c:v>
                </c:pt>
                <c:pt idx="3873">
                  <c:v>Michael Larson</c:v>
                </c:pt>
                <c:pt idx="3874">
                  <c:v>Pamela Brown</c:v>
                </c:pt>
                <c:pt idx="3875">
                  <c:v>Mark Wright</c:v>
                </c:pt>
                <c:pt idx="3876">
                  <c:v>Pamela Hernandez</c:v>
                </c:pt>
                <c:pt idx="3877">
                  <c:v>Michael Marks</c:v>
                </c:pt>
                <c:pt idx="3878">
                  <c:v>Mary Bennett</c:v>
                </c:pt>
                <c:pt idx="3879">
                  <c:v>Lisa Munoz</c:v>
                </c:pt>
                <c:pt idx="3880">
                  <c:v>Laura Perez</c:v>
                </c:pt>
                <c:pt idx="3881">
                  <c:v>Kristin Johnson</c:v>
                </c:pt>
                <c:pt idx="3882">
                  <c:v>Katherine Wilson</c:v>
                </c:pt>
                <c:pt idx="3883">
                  <c:v>Linda Clark</c:v>
                </c:pt>
                <c:pt idx="3884">
                  <c:v>Kathleen Carter</c:v>
                </c:pt>
                <c:pt idx="3885">
                  <c:v>Lori Watson</c:v>
                </c:pt>
                <c:pt idx="3886">
                  <c:v>Kathleen Clark</c:v>
                </c:pt>
                <c:pt idx="3887">
                  <c:v>Larry Smith</c:v>
                </c:pt>
                <c:pt idx="3888">
                  <c:v>Kathleen Martin</c:v>
                </c:pt>
                <c:pt idx="3889">
                  <c:v>Lauren Orr</c:v>
                </c:pt>
                <c:pt idx="3890">
                  <c:v>Julie Price</c:v>
                </c:pt>
                <c:pt idx="3891">
                  <c:v>Lisa Bass</c:v>
                </c:pt>
                <c:pt idx="3892">
                  <c:v>Julie Riley</c:v>
                </c:pt>
                <c:pt idx="3893">
                  <c:v>Lisa Sharp</c:v>
                </c:pt>
                <c:pt idx="3894">
                  <c:v>Kathryn Campbell</c:v>
                </c:pt>
                <c:pt idx="3895">
                  <c:v>Kimberly Wright</c:v>
                </c:pt>
                <c:pt idx="3896">
                  <c:v>Kathryn Harris</c:v>
                </c:pt>
                <c:pt idx="3897">
                  <c:v>Kyle Patel</c:v>
                </c:pt>
                <c:pt idx="3898">
                  <c:v>Julie Scott</c:v>
                </c:pt>
                <c:pt idx="3899">
                  <c:v>Laura Evans</c:v>
                </c:pt>
                <c:pt idx="3900">
                  <c:v>Kathryn Williams</c:v>
                </c:pt>
                <c:pt idx="3901">
                  <c:v>Karen Nichols</c:v>
                </c:pt>
                <c:pt idx="3902">
                  <c:v>Kathy Garcia</c:v>
                </c:pt>
                <c:pt idx="3903">
                  <c:v>Lee Lopez</c:v>
                </c:pt>
                <c:pt idx="3904">
                  <c:v>Kathy Harris</c:v>
                </c:pt>
                <c:pt idx="3905">
                  <c:v>Linda Robinson</c:v>
                </c:pt>
                <c:pt idx="3906">
                  <c:v>Kathy Smith</c:v>
                </c:pt>
                <c:pt idx="3907">
                  <c:v>Lisa Gonzales</c:v>
                </c:pt>
                <c:pt idx="3908">
                  <c:v>Katie Aguilar</c:v>
                </c:pt>
                <c:pt idx="3909">
                  <c:v>Lisa Pierce</c:v>
                </c:pt>
                <c:pt idx="3910">
                  <c:v>Katie Butler</c:v>
                </c:pt>
                <c:pt idx="3911">
                  <c:v>Lori Day</c:v>
                </c:pt>
                <c:pt idx="3912">
                  <c:v>Katie Rodriguez</c:v>
                </c:pt>
                <c:pt idx="3913">
                  <c:v>Madison Williams</c:v>
                </c:pt>
                <c:pt idx="3914">
                  <c:v>Katie Williams</c:v>
                </c:pt>
                <c:pt idx="3915">
                  <c:v>Kristen Martinez</c:v>
                </c:pt>
                <c:pt idx="3916">
                  <c:v>Katrina Anderson</c:v>
                </c:pt>
                <c:pt idx="3917">
                  <c:v>Kyle Flores</c:v>
                </c:pt>
                <c:pt idx="3918">
                  <c:v>Kayla Brown</c:v>
                </c:pt>
                <c:pt idx="3919">
                  <c:v>Larry Johnson</c:v>
                </c:pt>
                <c:pt idx="3920">
                  <c:v>Kayla Gomez</c:v>
                </c:pt>
                <c:pt idx="3921">
                  <c:v>Laura Burch</c:v>
                </c:pt>
                <c:pt idx="3922">
                  <c:v>Kayla Gonzalez</c:v>
                </c:pt>
                <c:pt idx="3923">
                  <c:v>Laura Hall</c:v>
                </c:pt>
                <c:pt idx="3924">
                  <c:v>Kayla Johnson</c:v>
                </c:pt>
                <c:pt idx="3925">
                  <c:v>Karen Morris</c:v>
                </c:pt>
                <c:pt idx="3926">
                  <c:v>Kayla Lopez</c:v>
                </c:pt>
                <c:pt idx="3927">
                  <c:v>Lauren Harris</c:v>
                </c:pt>
                <c:pt idx="3928">
                  <c:v>Kayla Martinez</c:v>
                </c:pt>
                <c:pt idx="3929">
                  <c:v>Karen Robertson</c:v>
                </c:pt>
                <c:pt idx="3930">
                  <c:v>Kayla Moore</c:v>
                </c:pt>
                <c:pt idx="3931">
                  <c:v>Leslie Phillips</c:v>
                </c:pt>
                <c:pt idx="3932">
                  <c:v>Kayla Scott</c:v>
                </c:pt>
                <c:pt idx="3933">
                  <c:v>Linda Mccall</c:v>
                </c:pt>
                <c:pt idx="3934">
                  <c:v>Kayla Thomas</c:v>
                </c:pt>
                <c:pt idx="3935">
                  <c:v>Lindsay Williams</c:v>
                </c:pt>
                <c:pt idx="3936">
                  <c:v>Kayla Walker</c:v>
                </c:pt>
                <c:pt idx="3937">
                  <c:v>Lisa Daniels</c:v>
                </c:pt>
                <c:pt idx="3938">
                  <c:v>Julia Walker</c:v>
                </c:pt>
                <c:pt idx="3939">
                  <c:v>Katherine Carter</c:v>
                </c:pt>
                <c:pt idx="3940">
                  <c:v>Keith Brown</c:v>
                </c:pt>
                <c:pt idx="3941">
                  <c:v>Lisa Payne</c:v>
                </c:pt>
                <c:pt idx="3942">
                  <c:v>Keith Campbell</c:v>
                </c:pt>
                <c:pt idx="3943">
                  <c:v>Katherine Johnson</c:v>
                </c:pt>
                <c:pt idx="3944">
                  <c:v>Keith Garcia</c:v>
                </c:pt>
                <c:pt idx="3945">
                  <c:v>Lisa West</c:v>
                </c:pt>
                <c:pt idx="3946">
                  <c:v>Keith Miller</c:v>
                </c:pt>
                <c:pt idx="3947">
                  <c:v>Lori Nelson</c:v>
                </c:pt>
                <c:pt idx="3948">
                  <c:v>Kelly Aguilar</c:v>
                </c:pt>
                <c:pt idx="3949">
                  <c:v>Luis Thompson</c:v>
                </c:pt>
                <c:pt idx="3950">
                  <c:v>Kelly Brooks</c:v>
                </c:pt>
                <c:pt idx="3951">
                  <c:v>Kimberly Watson</c:v>
                </c:pt>
                <c:pt idx="3952">
                  <c:v>Justin Bowman</c:v>
                </c:pt>
                <c:pt idx="3953">
                  <c:v>Karen Garcia</c:v>
                </c:pt>
                <c:pt idx="3954">
                  <c:v>Kelly Diaz</c:v>
                </c:pt>
                <c:pt idx="3955">
                  <c:v>Kristen Thompson</c:v>
                </c:pt>
                <c:pt idx="3956">
                  <c:v>Kelly Dunn</c:v>
                </c:pt>
                <c:pt idx="3957">
                  <c:v>Kristopher Smith</c:v>
                </c:pt>
                <c:pt idx="3958">
                  <c:v>Kelly Gonzalez</c:v>
                </c:pt>
                <c:pt idx="3959">
                  <c:v>Kyle Miller</c:v>
                </c:pt>
                <c:pt idx="3960">
                  <c:v>Kelly Herrera</c:v>
                </c:pt>
                <c:pt idx="3961">
                  <c:v>Kyle Rodriguez</c:v>
                </c:pt>
                <c:pt idx="3962">
                  <c:v>Kelly Howard</c:v>
                </c:pt>
                <c:pt idx="3963">
                  <c:v>Larry Perez</c:v>
                </c:pt>
                <c:pt idx="3964">
                  <c:v>Kelly Jordan</c:v>
                </c:pt>
                <c:pt idx="3965">
                  <c:v>Laura Bell</c:v>
                </c:pt>
                <c:pt idx="3966">
                  <c:v>Kelly Lopez</c:v>
                </c:pt>
                <c:pt idx="3967">
                  <c:v>Laura Castro</c:v>
                </c:pt>
                <c:pt idx="3968">
                  <c:v>Kelly Martinez</c:v>
                </c:pt>
                <c:pt idx="3969">
                  <c:v>Laura Gonzalez</c:v>
                </c:pt>
                <c:pt idx="3970">
                  <c:v>Kelly Moore</c:v>
                </c:pt>
                <c:pt idx="3971">
                  <c:v>Laura King</c:v>
                </c:pt>
                <c:pt idx="3972">
                  <c:v>Kelly Nelson</c:v>
                </c:pt>
                <c:pt idx="3973">
                  <c:v>Laura Robertson</c:v>
                </c:pt>
                <c:pt idx="3974">
                  <c:v>Kelly Nguyen</c:v>
                </c:pt>
                <c:pt idx="3975">
                  <c:v>Laura Tran</c:v>
                </c:pt>
                <c:pt idx="3976">
                  <c:v>Kelly Porter</c:v>
                </c:pt>
                <c:pt idx="3977">
                  <c:v>Lauren Davis</c:v>
                </c:pt>
                <c:pt idx="3978">
                  <c:v>Kelly Powell</c:v>
                </c:pt>
                <c:pt idx="3979">
                  <c:v>Lauren Lopez</c:v>
                </c:pt>
                <c:pt idx="3980">
                  <c:v>Kelly Rivera</c:v>
                </c:pt>
                <c:pt idx="3981">
                  <c:v>Lauren Scott</c:v>
                </c:pt>
                <c:pt idx="3982">
                  <c:v>Kelly Salazar</c:v>
                </c:pt>
                <c:pt idx="3983">
                  <c:v>Julie Lee</c:v>
                </c:pt>
                <c:pt idx="3984">
                  <c:v>Kelly Stewart</c:v>
                </c:pt>
                <c:pt idx="3985">
                  <c:v>Leslie Johnson</c:v>
                </c:pt>
                <c:pt idx="3986">
                  <c:v>Justin Duke</c:v>
                </c:pt>
                <c:pt idx="3987">
                  <c:v>Karen Ruiz</c:v>
                </c:pt>
                <c:pt idx="3988">
                  <c:v>Justin Elliott</c:v>
                </c:pt>
                <c:pt idx="3989">
                  <c:v>Linda Davis</c:v>
                </c:pt>
                <c:pt idx="3990">
                  <c:v>Julie Clark</c:v>
                </c:pt>
                <c:pt idx="3991">
                  <c:v>Linda Perez</c:v>
                </c:pt>
                <c:pt idx="3992">
                  <c:v>Kelly Willis</c:v>
                </c:pt>
                <c:pt idx="3993">
                  <c:v>Lindsay Martinez</c:v>
                </c:pt>
                <c:pt idx="3994">
                  <c:v>Julie Collins</c:v>
                </c:pt>
                <c:pt idx="3995">
                  <c:v>Lindsey Wilson</c:v>
                </c:pt>
                <c:pt idx="3996">
                  <c:v>Kelsey Anderson</c:v>
                </c:pt>
                <c:pt idx="3997">
                  <c:v>Lisa Carter</c:v>
                </c:pt>
                <c:pt idx="3998">
                  <c:v>Justin Gibson</c:v>
                </c:pt>
                <c:pt idx="3999">
                  <c:v>Lisa Freeman</c:v>
                </c:pt>
                <c:pt idx="4000">
                  <c:v>Kelsey Jones</c:v>
                </c:pt>
                <c:pt idx="4001">
                  <c:v>Lisa Hart</c:v>
                </c:pt>
                <c:pt idx="4002">
                  <c:v>Kendra Jones</c:v>
                </c:pt>
                <c:pt idx="4003">
                  <c:v>Katherine Davis</c:v>
                </c:pt>
                <c:pt idx="4004">
                  <c:v>Kendra Smith</c:v>
                </c:pt>
                <c:pt idx="4005">
                  <c:v>Lisa Myers</c:v>
                </c:pt>
                <c:pt idx="4006">
                  <c:v>Justin Gonzalez</c:v>
                </c:pt>
                <c:pt idx="4007">
                  <c:v>Lisa Peterson</c:v>
                </c:pt>
                <c:pt idx="4008">
                  <c:v>Kenneth Black</c:v>
                </c:pt>
                <c:pt idx="4009">
                  <c:v>Lisa Rice</c:v>
                </c:pt>
                <c:pt idx="4010">
                  <c:v>Kenneth Davis</c:v>
                </c:pt>
                <c:pt idx="4011">
                  <c:v>Lisa Russo</c:v>
                </c:pt>
                <c:pt idx="4012">
                  <c:v>Kenneth Kim</c:v>
                </c:pt>
                <c:pt idx="4013">
                  <c:v>Lisa Torres</c:v>
                </c:pt>
                <c:pt idx="4014">
                  <c:v>Kenneth Miller</c:v>
                </c:pt>
                <c:pt idx="4015">
                  <c:v>Lori Brown</c:v>
                </c:pt>
                <c:pt idx="4016">
                  <c:v>Kenneth Moore</c:v>
                </c:pt>
                <c:pt idx="4017">
                  <c:v>Lori Hall</c:v>
                </c:pt>
                <c:pt idx="4018">
                  <c:v>Kenneth Richardson</c:v>
                </c:pt>
                <c:pt idx="4019">
                  <c:v>Lori Stewart</c:v>
                </c:pt>
                <c:pt idx="4020">
                  <c:v>Kenneth Rogers</c:v>
                </c:pt>
                <c:pt idx="4021">
                  <c:v>Luis Johnson</c:v>
                </c:pt>
                <c:pt idx="4022">
                  <c:v>Kenneth Scott</c:v>
                </c:pt>
                <c:pt idx="4023">
                  <c:v>Lynn Brown</c:v>
                </c:pt>
                <c:pt idx="4024">
                  <c:v>Justin Harris</c:v>
                </c:pt>
                <c:pt idx="4025">
                  <c:v>Manuel Davis</c:v>
                </c:pt>
                <c:pt idx="4026">
                  <c:v>Kenneth Ward</c:v>
                </c:pt>
                <c:pt idx="4027">
                  <c:v>Kimberly Wilson</c:v>
                </c:pt>
                <c:pt idx="4028">
                  <c:v>Justin Harvey</c:v>
                </c:pt>
                <c:pt idx="4029">
                  <c:v>Kristen Anderson</c:v>
                </c:pt>
                <c:pt idx="4030">
                  <c:v>Kerry Smith</c:v>
                </c:pt>
                <c:pt idx="4031">
                  <c:v>Kristen King</c:v>
                </c:pt>
                <c:pt idx="4032">
                  <c:v>Justin Hill</c:v>
                </c:pt>
                <c:pt idx="4033">
                  <c:v>Kristen Scott</c:v>
                </c:pt>
                <c:pt idx="4034">
                  <c:v>Kevin Baldwin</c:v>
                </c:pt>
                <c:pt idx="4035">
                  <c:v>Karen Gonzalez</c:v>
                </c:pt>
                <c:pt idx="4036">
                  <c:v>Justin Kennedy</c:v>
                </c:pt>
                <c:pt idx="4037">
                  <c:v>Kristin Jones</c:v>
                </c:pt>
                <c:pt idx="4038">
                  <c:v>Kevin Cox</c:v>
                </c:pt>
                <c:pt idx="4039">
                  <c:v>Kristy Martinez</c:v>
                </c:pt>
                <c:pt idx="4040">
                  <c:v>Kevin Crawford</c:v>
                </c:pt>
                <c:pt idx="4041">
                  <c:v>Kyle Hernandez</c:v>
                </c:pt>
                <c:pt idx="4042">
                  <c:v>Kevin Ellis</c:v>
                </c:pt>
                <c:pt idx="4043">
                  <c:v>Kyle Mitchell</c:v>
                </c:pt>
                <c:pt idx="4044">
                  <c:v>Kevin Graham</c:v>
                </c:pt>
                <c:pt idx="4045">
                  <c:v>Kyle Phillips</c:v>
                </c:pt>
                <c:pt idx="4046">
                  <c:v>Kevin Grant</c:v>
                </c:pt>
                <c:pt idx="4047">
                  <c:v>Kyle Sanders</c:v>
                </c:pt>
                <c:pt idx="4048">
                  <c:v>Kevin Hale</c:v>
                </c:pt>
                <c:pt idx="4049">
                  <c:v>Karen Jackson</c:v>
                </c:pt>
                <c:pt idx="4050">
                  <c:v>Kevin Harris</c:v>
                </c:pt>
                <c:pt idx="4051">
                  <c:v>Larry Rodriguez</c:v>
                </c:pt>
                <c:pt idx="4052">
                  <c:v>Kevin Hunter</c:v>
                </c:pt>
                <c:pt idx="4053">
                  <c:v>Latoya Jones</c:v>
                </c:pt>
                <c:pt idx="4054">
                  <c:v>Kevin Jackson</c:v>
                </c:pt>
                <c:pt idx="4055">
                  <c:v>Laura Bennett</c:v>
                </c:pt>
                <c:pt idx="4056">
                  <c:v>Julie Evans</c:v>
                </c:pt>
                <c:pt idx="4057">
                  <c:v>Laura Carter</c:v>
                </c:pt>
                <c:pt idx="4058">
                  <c:v>Kevin Kennedy</c:v>
                </c:pt>
                <c:pt idx="4059">
                  <c:v>Laura Daniels</c:v>
                </c:pt>
                <c:pt idx="4060">
                  <c:v>Kevin Knight</c:v>
                </c:pt>
                <c:pt idx="4061">
                  <c:v>Laura Francis</c:v>
                </c:pt>
                <c:pt idx="4062">
                  <c:v>Justin Moore</c:v>
                </c:pt>
                <c:pt idx="4063">
                  <c:v>Karen Lewis</c:v>
                </c:pt>
                <c:pt idx="4064">
                  <c:v>Justin Nelson</c:v>
                </c:pt>
                <c:pt idx="4065">
                  <c:v>Laura Hayes</c:v>
                </c:pt>
                <c:pt idx="4066">
                  <c:v>Kevin Mcdonald</c:v>
                </c:pt>
                <c:pt idx="4067">
                  <c:v>Laura Moore</c:v>
                </c:pt>
                <c:pt idx="4068">
                  <c:v>Kevin Medina</c:v>
                </c:pt>
                <c:pt idx="4069">
                  <c:v>Laura Reyes</c:v>
                </c:pt>
                <c:pt idx="4070">
                  <c:v>Kevin Meyers</c:v>
                </c:pt>
                <c:pt idx="4071">
                  <c:v>Laura Ruiz</c:v>
                </c:pt>
                <c:pt idx="4072">
                  <c:v>Kevin Murray</c:v>
                </c:pt>
                <c:pt idx="4073">
                  <c:v>Karen Myers</c:v>
                </c:pt>
                <c:pt idx="4074">
                  <c:v>Kevin Nelson</c:v>
                </c:pt>
                <c:pt idx="4075">
                  <c:v>Laura Vargas</c:v>
                </c:pt>
                <c:pt idx="4076">
                  <c:v>Kevin Palmer</c:v>
                </c:pt>
                <c:pt idx="4077">
                  <c:v>Laura Wilson</c:v>
                </c:pt>
                <c:pt idx="4078">
                  <c:v>Kevin Parker</c:v>
                </c:pt>
                <c:pt idx="4079">
                  <c:v>Lauren Gonzalez</c:v>
                </c:pt>
                <c:pt idx="4080">
                  <c:v>Kevin Peters</c:v>
                </c:pt>
                <c:pt idx="4081">
                  <c:v>Lauren Jenkins</c:v>
                </c:pt>
                <c:pt idx="4082">
                  <c:v>Kevin Porter</c:v>
                </c:pt>
                <c:pt idx="4083">
                  <c:v>Karen Peterson</c:v>
                </c:pt>
                <c:pt idx="4084">
                  <c:v>Kevin Ramirez</c:v>
                </c:pt>
                <c:pt idx="4085">
                  <c:v>Lauren Phillips</c:v>
                </c:pt>
                <c:pt idx="4086">
                  <c:v>Kevin Ramos</c:v>
                </c:pt>
                <c:pt idx="4087">
                  <c:v>Karen Rivera</c:v>
                </c:pt>
                <c:pt idx="4088">
                  <c:v>Kevin Reed</c:v>
                </c:pt>
                <c:pt idx="4089">
                  <c:v>Laurie Garcia</c:v>
                </c:pt>
                <c:pt idx="4090">
                  <c:v>Kevin Rice</c:v>
                </c:pt>
                <c:pt idx="4091">
                  <c:v>Leah Davis</c:v>
                </c:pt>
                <c:pt idx="4092">
                  <c:v>Kevin Roberts</c:v>
                </c:pt>
                <c:pt idx="4093">
                  <c:v>Leslie Freeman</c:v>
                </c:pt>
                <c:pt idx="4094">
                  <c:v>Justin Pierce</c:v>
                </c:pt>
                <c:pt idx="4095">
                  <c:v>Leslie Martinez</c:v>
                </c:pt>
                <c:pt idx="4096">
                  <c:v>Kevin Simpson</c:v>
                </c:pt>
                <c:pt idx="4097">
                  <c:v>Leslie Rodriguez</c:v>
                </c:pt>
                <c:pt idx="4098">
                  <c:v>Julie Flores</c:v>
                </c:pt>
                <c:pt idx="4099">
                  <c:v>Linda Anderson</c:v>
                </c:pt>
                <c:pt idx="4100">
                  <c:v>Justin Ross</c:v>
                </c:pt>
                <c:pt idx="4101">
                  <c:v>Linda Coleman</c:v>
                </c:pt>
                <c:pt idx="4102">
                  <c:v>Kevin Tucker</c:v>
                </c:pt>
                <c:pt idx="4103">
                  <c:v>Karen Thomas</c:v>
                </c:pt>
                <c:pt idx="4104">
                  <c:v>Kevin Wilson</c:v>
                </c:pt>
                <c:pt idx="4105">
                  <c:v>Karen Thompson</c:v>
                </c:pt>
                <c:pt idx="4106">
                  <c:v>Kim Baker</c:v>
                </c:pt>
                <c:pt idx="4107">
                  <c:v>Linda Phillips</c:v>
                </c:pt>
                <c:pt idx="4108">
                  <c:v>Kim Davis</c:v>
                </c:pt>
                <c:pt idx="4109">
                  <c:v>Linda Stewart</c:v>
                </c:pt>
                <c:pt idx="4110">
                  <c:v>Kim Rodriguez</c:v>
                </c:pt>
                <c:pt idx="4111">
                  <c:v>Karen Turner</c:v>
                </c:pt>
                <c:pt idx="4112">
                  <c:v>Kim Smith</c:v>
                </c:pt>
                <c:pt idx="4113">
                  <c:v>Lindsey Hernandez</c:v>
                </c:pt>
                <c:pt idx="4114">
                  <c:v>Kimberly Alvarez</c:v>
                </c:pt>
                <c:pt idx="4115">
                  <c:v>Lisa Barker</c:v>
                </c:pt>
                <c:pt idx="4116">
                  <c:v>Kimberly Anderson</c:v>
                </c:pt>
                <c:pt idx="4117">
                  <c:v>Lisa Burns</c:v>
                </c:pt>
                <c:pt idx="4118">
                  <c:v>Kimberly Bailey</c:v>
                </c:pt>
                <c:pt idx="4119">
                  <c:v>Lisa Collins</c:v>
                </c:pt>
                <c:pt idx="4120">
                  <c:v>Julie Allen</c:v>
                </c:pt>
                <c:pt idx="4121">
                  <c:v>Lisa Ford</c:v>
                </c:pt>
                <c:pt idx="4122">
                  <c:v>Kimberly Burns</c:v>
                </c:pt>
                <c:pt idx="4123">
                  <c:v>Lisa Garcia</c:v>
                </c:pt>
                <c:pt idx="4124">
                  <c:v>Justin Tucker</c:v>
                </c:pt>
                <c:pt idx="4125">
                  <c:v>Lisa Harrison</c:v>
                </c:pt>
                <c:pt idx="4126">
                  <c:v>Kimberly Carlson</c:v>
                </c:pt>
                <c:pt idx="4127">
                  <c:v>Katherine Campbell</c:v>
                </c:pt>
                <c:pt idx="4128">
                  <c:v>Kimberly Carpenter</c:v>
                </c:pt>
                <c:pt idx="4129">
                  <c:v>Lisa Lewis</c:v>
                </c:pt>
                <c:pt idx="4130">
                  <c:v>Justin Woods</c:v>
                </c:pt>
                <c:pt idx="4131">
                  <c:v>Katherine Gonzalez</c:v>
                </c:pt>
                <c:pt idx="4132">
                  <c:v>Justin Young</c:v>
                </c:pt>
                <c:pt idx="4133">
                  <c:v>Lisa Murray</c:v>
                </c:pt>
                <c:pt idx="4134">
                  <c:v>Marcus Davis</c:v>
                </c:pt>
                <c:pt idx="4135">
                  <c:v>Lisa Owens</c:v>
                </c:pt>
                <c:pt idx="4136">
                  <c:v>Kimberly Gilbert</c:v>
                </c:pt>
                <c:pt idx="4137">
                  <c:v>Lisa Perez</c:v>
                </c:pt>
                <c:pt idx="4138">
                  <c:v>Kimberly Gray</c:v>
                </c:pt>
                <c:pt idx="4139">
                  <c:v>Julie Moore</c:v>
                </c:pt>
                <c:pt idx="4140">
                  <c:v>Kaitlyn Reynolds</c:v>
                </c:pt>
                <c:pt idx="4141">
                  <c:v>Lisa Ramirez</c:v>
                </c:pt>
                <c:pt idx="4142">
                  <c:v>Kimberly James</c:v>
                </c:pt>
                <c:pt idx="4143">
                  <c:v>Katherine Jennings</c:v>
                </c:pt>
                <c:pt idx="4144">
                  <c:v>Kimberly Kelly</c:v>
                </c:pt>
                <c:pt idx="4145">
                  <c:v>Lisa Russell</c:v>
                </c:pt>
                <c:pt idx="4146">
                  <c:v>Kimberly Lambert</c:v>
                </c:pt>
                <c:pt idx="4147">
                  <c:v>Lisa Sanders</c:v>
                </c:pt>
                <c:pt idx="4148">
                  <c:v>Karen Armstrong</c:v>
                </c:pt>
                <c:pt idx="4149">
                  <c:v>Katherine Martinez</c:v>
                </c:pt>
                <c:pt idx="4150">
                  <c:v>Kimberly Martin</c:v>
                </c:pt>
                <c:pt idx="4151">
                  <c:v>Lisa Turner</c:v>
                </c:pt>
                <c:pt idx="4152">
                  <c:v>Kimberly Mcintyre</c:v>
                </c:pt>
                <c:pt idx="4153">
                  <c:v>Logan Smith</c:v>
                </c:pt>
                <c:pt idx="4154">
                  <c:v>Kimberly Mendoza</c:v>
                </c:pt>
                <c:pt idx="4155">
                  <c:v>Lori Browning</c:v>
                </c:pt>
                <c:pt idx="4156">
                  <c:v>Kimberly Murphy</c:v>
                </c:pt>
                <c:pt idx="4157">
                  <c:v>Lori Grant</c:v>
                </c:pt>
                <c:pt idx="4158">
                  <c:v>Kimberly Myers</c:v>
                </c:pt>
                <c:pt idx="4159">
                  <c:v>Lori Miller</c:v>
                </c:pt>
                <c:pt idx="4160">
                  <c:v>Julie Harrell</c:v>
                </c:pt>
                <c:pt idx="4161">
                  <c:v>Katherine Richardson</c:v>
                </c:pt>
                <c:pt idx="4162">
                  <c:v>Karen Carlson</c:v>
                </c:pt>
                <c:pt idx="4163">
                  <c:v>Lori Thomas</c:v>
                </c:pt>
                <c:pt idx="4164">
                  <c:v>Kimberly Ramirez</c:v>
                </c:pt>
                <c:pt idx="4165">
                  <c:v>Louis Miller</c:v>
                </c:pt>
                <c:pt idx="4166">
                  <c:v>Kimberly Rodriguez</c:v>
                </c:pt>
                <c:pt idx="4167">
                  <c:v>Luis Rodriguez</c:v>
                </c:pt>
                <c:pt idx="4168">
                  <c:v>Karen Castillo</c:v>
                </c:pt>
                <c:pt idx="4169">
                  <c:v>Luke Davis</c:v>
                </c:pt>
                <c:pt idx="4170">
                  <c:v>Kimberly Stevens</c:v>
                </c:pt>
                <c:pt idx="4171">
                  <c:v>Katherine Smith</c:v>
                </c:pt>
                <c:pt idx="4172">
                  <c:v>Kimberly Stone</c:v>
                </c:pt>
                <c:pt idx="4173">
                  <c:v>Madison Wilson</c:v>
                </c:pt>
                <c:pt idx="4174">
                  <c:v>Karen Coleman</c:v>
                </c:pt>
                <c:pt idx="4175">
                  <c:v>Marc Johnson</c:v>
                </c:pt>
                <c:pt idx="4176">
                  <c:v>Julie Hernandez</c:v>
                </c:pt>
                <c:pt idx="4177">
                  <c:v>Karen Gutierrez</c:v>
                </c:pt>
                <c:pt idx="4178">
                  <c:v>Jon Davis</c:v>
                </c:pt>
                <c:pt idx="4179">
                  <c:v>Joseph Pierce</c:v>
                </c:pt>
                <c:pt idx="4180">
                  <c:v>Jose Rios</c:v>
                </c:pt>
                <c:pt idx="4181">
                  <c:v>Jesse Brown</c:v>
                </c:pt>
                <c:pt idx="4182">
                  <c:v>Joshua Morrison</c:v>
                </c:pt>
                <c:pt idx="4183">
                  <c:v>Jesse Curtis</c:v>
                </c:pt>
                <c:pt idx="4184">
                  <c:v>Jonathan Walters</c:v>
                </c:pt>
                <c:pt idx="4185">
                  <c:v>Jennifer Bailey</c:v>
                </c:pt>
                <c:pt idx="4186">
                  <c:v>Joseph Haynes</c:v>
                </c:pt>
                <c:pt idx="4187">
                  <c:v>Jesse Johnson</c:v>
                </c:pt>
                <c:pt idx="4188">
                  <c:v>James Aguilar</c:v>
                </c:pt>
                <c:pt idx="4189">
                  <c:v>Jesse Rodriguez</c:v>
                </c:pt>
                <c:pt idx="4190">
                  <c:v>Ian Phillips</c:v>
                </c:pt>
                <c:pt idx="4191">
                  <c:v>Jesse White</c:v>
                </c:pt>
                <c:pt idx="4192">
                  <c:v>Jonathan Lawson</c:v>
                </c:pt>
                <c:pt idx="4193">
                  <c:v>Jason Torres</c:v>
                </c:pt>
                <c:pt idx="4194">
                  <c:v>Jordan Phillips</c:v>
                </c:pt>
                <c:pt idx="4195">
                  <c:v>Jessica Alvarez</c:v>
                </c:pt>
                <c:pt idx="4196">
                  <c:v>Joseph Cobb</c:v>
                </c:pt>
                <c:pt idx="4197">
                  <c:v>Jacob Davis</c:v>
                </c:pt>
                <c:pt idx="4198">
                  <c:v>Jared Williams</c:v>
                </c:pt>
                <c:pt idx="4199">
                  <c:v>Jennifer Johnston</c:v>
                </c:pt>
                <c:pt idx="4200">
                  <c:v>Joseph Thornton</c:v>
                </c:pt>
                <c:pt idx="4201">
                  <c:v>Jessica Bennett</c:v>
                </c:pt>
                <c:pt idx="4202">
                  <c:v>James Manning</c:v>
                </c:pt>
                <c:pt idx="4203">
                  <c:v>Jessica Berry</c:v>
                </c:pt>
                <c:pt idx="4204">
                  <c:v>Joshua Watson</c:v>
                </c:pt>
                <c:pt idx="4205">
                  <c:v>Jessica Bonilla</c:v>
                </c:pt>
                <c:pt idx="4206">
                  <c:v>James Woods</c:v>
                </c:pt>
                <c:pt idx="4207">
                  <c:v>James Boyer</c:v>
                </c:pt>
                <c:pt idx="4208">
                  <c:v>Jonathan Cruz</c:v>
                </c:pt>
                <c:pt idx="4209">
                  <c:v>James Gonzales</c:v>
                </c:pt>
                <c:pt idx="4210">
                  <c:v>Jonathan Nelson</c:v>
                </c:pt>
                <c:pt idx="4211">
                  <c:v>Jennifer Jordan</c:v>
                </c:pt>
                <c:pt idx="4212">
                  <c:v>Jordan Campbell</c:v>
                </c:pt>
                <c:pt idx="4213">
                  <c:v>Jessica Carlson</c:v>
                </c:pt>
                <c:pt idx="4214">
                  <c:v>Jose Green</c:v>
                </c:pt>
                <c:pt idx="4215">
                  <c:v>Jessica Carter</c:v>
                </c:pt>
                <c:pt idx="4216">
                  <c:v>Joseph Bailey</c:v>
                </c:pt>
                <c:pt idx="4217">
                  <c:v>Jason Mendoza</c:v>
                </c:pt>
                <c:pt idx="4218">
                  <c:v>Joseph Frank</c:v>
                </c:pt>
                <c:pt idx="4219">
                  <c:v>Jessica Collins</c:v>
                </c:pt>
                <c:pt idx="4220">
                  <c:v>Joseph Keith</c:v>
                </c:pt>
                <c:pt idx="4221">
                  <c:v>Jennifer Kelley</c:v>
                </c:pt>
                <c:pt idx="4222">
                  <c:v>Joseph Morris</c:v>
                </c:pt>
                <c:pt idx="4223">
                  <c:v>Jessica Curry</c:v>
                </c:pt>
                <c:pt idx="4224">
                  <c:v>Joseph Santos</c:v>
                </c:pt>
                <c:pt idx="4225">
                  <c:v>James Bridges</c:v>
                </c:pt>
                <c:pt idx="4226">
                  <c:v>Jason Brooks</c:v>
                </c:pt>
                <c:pt idx="4227">
                  <c:v>Jessica Daniel</c:v>
                </c:pt>
                <c:pt idx="4228">
                  <c:v>Jeremy Lopez</c:v>
                </c:pt>
                <c:pt idx="4229">
                  <c:v>James Mendoza</c:v>
                </c:pt>
                <c:pt idx="4230">
                  <c:v>Joshua Leach</c:v>
                </c:pt>
                <c:pt idx="4231">
                  <c:v>Jessica Diaz</c:v>
                </c:pt>
                <c:pt idx="4232">
                  <c:v>Jason Gomez</c:v>
                </c:pt>
                <c:pt idx="4233">
                  <c:v>Jennifer Kelly</c:v>
                </c:pt>
                <c:pt idx="4234">
                  <c:v>Juan Smith</c:v>
                </c:pt>
                <c:pt idx="4235">
                  <c:v>Jessica Evans</c:v>
                </c:pt>
                <c:pt idx="4236">
                  <c:v>John Ward</c:v>
                </c:pt>
                <c:pt idx="4237">
                  <c:v>James Gonzalez</c:v>
                </c:pt>
                <c:pt idx="4238">
                  <c:v>John Wood</c:v>
                </c:pt>
                <c:pt idx="4239">
                  <c:v>Jessica Flynn</c:v>
                </c:pt>
                <c:pt idx="4240">
                  <c:v>Jeffrey Robinson</c:v>
                </c:pt>
                <c:pt idx="4241">
                  <c:v>Jennifer Andrews</c:v>
                </c:pt>
                <c:pt idx="4242">
                  <c:v>Jennifer Castro</c:v>
                </c:pt>
                <c:pt idx="4243">
                  <c:v>Jennifer Lawson</c:v>
                </c:pt>
                <c:pt idx="4244">
                  <c:v>Jonathan Martinez</c:v>
                </c:pt>
                <c:pt idx="4245">
                  <c:v>Jessica Gonzales</c:v>
                </c:pt>
                <c:pt idx="4246">
                  <c:v>Jacob Aguilar</c:v>
                </c:pt>
                <c:pt idx="4247">
                  <c:v>James Bates</c:v>
                </c:pt>
                <c:pt idx="4248">
                  <c:v>Jonathan Yates</c:v>
                </c:pt>
                <c:pt idx="4249">
                  <c:v>Jessica Graham</c:v>
                </c:pt>
                <c:pt idx="4250">
                  <c:v>Jamie Jones</c:v>
                </c:pt>
                <c:pt idx="4251">
                  <c:v>Jennifer Daniel</c:v>
                </c:pt>
                <c:pt idx="4252">
                  <c:v>Jamie Price</c:v>
                </c:pt>
                <c:pt idx="4253">
                  <c:v>Jason Young</c:v>
                </c:pt>
                <c:pt idx="4254">
                  <c:v>Jamie Taylor</c:v>
                </c:pt>
                <c:pt idx="4255">
                  <c:v>Jessica Henry</c:v>
                </c:pt>
                <c:pt idx="4256">
                  <c:v>Jamie White</c:v>
                </c:pt>
                <c:pt idx="4257">
                  <c:v>Jennifer Li</c:v>
                </c:pt>
                <c:pt idx="4258">
                  <c:v>Joseph Bryant</c:v>
                </c:pt>
                <c:pt idx="4259">
                  <c:v>Jessica Holmes</c:v>
                </c:pt>
                <c:pt idx="4260">
                  <c:v>Joseph Day</c:v>
                </c:pt>
                <c:pt idx="4261">
                  <c:v>Jessica Howard</c:v>
                </c:pt>
                <c:pt idx="4262">
                  <c:v>Joseph Gonzales</c:v>
                </c:pt>
                <c:pt idx="4263">
                  <c:v>Jessica Jenkins</c:v>
                </c:pt>
                <c:pt idx="4264">
                  <c:v>Joseph Hunt</c:v>
                </c:pt>
                <c:pt idx="4265">
                  <c:v>James Mills</c:v>
                </c:pt>
                <c:pt idx="4266">
                  <c:v>Jennifer Wells</c:v>
                </c:pt>
                <c:pt idx="4267">
                  <c:v>James Montgomery</c:v>
                </c:pt>
                <c:pt idx="4268">
                  <c:v>Jasmine Turner</c:v>
                </c:pt>
                <c:pt idx="4269">
                  <c:v>Jessica Jordan</c:v>
                </c:pt>
                <c:pt idx="4270">
                  <c:v>Jennifer Wood</c:v>
                </c:pt>
                <c:pt idx="4271">
                  <c:v>Jessica King</c:v>
                </c:pt>
                <c:pt idx="4272">
                  <c:v>Jason Stanley</c:v>
                </c:pt>
                <c:pt idx="4273">
                  <c:v>James Greene</c:v>
                </c:pt>
                <c:pt idx="4274">
                  <c:v>Joseph Stewart</c:v>
                </c:pt>
                <c:pt idx="4275">
                  <c:v>Jessica Lewis</c:v>
                </c:pt>
                <c:pt idx="4276">
                  <c:v>Jeremy Flores</c:v>
                </c:pt>
                <c:pt idx="4277">
                  <c:v>James Montoya</c:v>
                </c:pt>
                <c:pt idx="4278">
                  <c:v>Joshua Adams</c:v>
                </c:pt>
                <c:pt idx="4279">
                  <c:v>Jessica Manning</c:v>
                </c:pt>
                <c:pt idx="4280">
                  <c:v>Joshua Carter</c:v>
                </c:pt>
                <c:pt idx="4281">
                  <c:v>Jacob Murphy</c:v>
                </c:pt>
                <c:pt idx="4282">
                  <c:v>Joshua Garcia</c:v>
                </c:pt>
                <c:pt idx="4283">
                  <c:v>Jacob Pierce</c:v>
                </c:pt>
                <c:pt idx="4284">
                  <c:v>Jason Collins</c:v>
                </c:pt>
                <c:pt idx="4285">
                  <c:v>Jessica Mckinney</c:v>
                </c:pt>
                <c:pt idx="4286">
                  <c:v>Jason Fuller</c:v>
                </c:pt>
                <c:pt idx="4287">
                  <c:v>Jeanette Cruz</c:v>
                </c:pt>
                <c:pt idx="4288">
                  <c:v>Jack Martin</c:v>
                </c:pt>
                <c:pt idx="4289">
                  <c:v>Jessica Molina</c:v>
                </c:pt>
                <c:pt idx="4290">
                  <c:v>Joshua Turner</c:v>
                </c:pt>
                <c:pt idx="4291">
                  <c:v>Jeff Johnson</c:v>
                </c:pt>
                <c:pt idx="4292">
                  <c:v>Joshua Wong</c:v>
                </c:pt>
                <c:pt idx="4293">
                  <c:v>Jessica Morales</c:v>
                </c:pt>
                <c:pt idx="4294">
                  <c:v>James White</c:v>
                </c:pt>
                <c:pt idx="4295">
                  <c:v>James Daniels</c:v>
                </c:pt>
                <c:pt idx="4296">
                  <c:v>Jennifer Hansen</c:v>
                </c:pt>
                <c:pt idx="4297">
                  <c:v>James Morrison</c:v>
                </c:pt>
                <c:pt idx="4298">
                  <c:v>John Watkins</c:v>
                </c:pt>
                <c:pt idx="4299">
                  <c:v>Jessica Nguyen</c:v>
                </c:pt>
                <c:pt idx="4300">
                  <c:v>Jeffrey Powell</c:v>
                </c:pt>
                <c:pt idx="4301">
                  <c:v>Jessica Ortega</c:v>
                </c:pt>
                <c:pt idx="4302">
                  <c:v>Johnny Miller</c:v>
                </c:pt>
                <c:pt idx="4303">
                  <c:v>Jessica Parker</c:v>
                </c:pt>
                <c:pt idx="4304">
                  <c:v>Jon Williams</c:v>
                </c:pt>
                <c:pt idx="4305">
                  <c:v>Jennifer Love</c:v>
                </c:pt>
                <c:pt idx="4306">
                  <c:v>Jamie Aguirre</c:v>
                </c:pt>
                <c:pt idx="4307">
                  <c:v>Jessica Perry</c:v>
                </c:pt>
                <c:pt idx="4308">
                  <c:v>Jonathan Gibson</c:v>
                </c:pt>
                <c:pt idx="4309">
                  <c:v>Jennifer Drake</c:v>
                </c:pt>
                <c:pt idx="4310">
                  <c:v>Jamie Garcia</c:v>
                </c:pt>
                <c:pt idx="4311">
                  <c:v>James Elliott</c:v>
                </c:pt>
                <c:pt idx="4312">
                  <c:v>Jonathan Lewis</c:v>
                </c:pt>
                <c:pt idx="4313">
                  <c:v>Jeffery Smith</c:v>
                </c:pt>
                <c:pt idx="4314">
                  <c:v>Jennifer Trevino</c:v>
                </c:pt>
                <c:pt idx="4315">
                  <c:v>James Gutierrez</c:v>
                </c:pt>
                <c:pt idx="4316">
                  <c:v>Jennifer Chavez</c:v>
                </c:pt>
                <c:pt idx="4317">
                  <c:v>Jacob Ruiz</c:v>
                </c:pt>
                <c:pt idx="4318">
                  <c:v>Jonathan Taylor</c:v>
                </c:pt>
                <c:pt idx="4319">
                  <c:v>Jessica Rojas</c:v>
                </c:pt>
                <c:pt idx="4320">
                  <c:v>Jason Scott</c:v>
                </c:pt>
                <c:pt idx="4321">
                  <c:v>Jessica Ross</c:v>
                </c:pt>
                <c:pt idx="4322">
                  <c:v>Jordan Bradley</c:v>
                </c:pt>
                <c:pt idx="4323">
                  <c:v>Jessica Russell</c:v>
                </c:pt>
                <c:pt idx="4324">
                  <c:v>Jordan Davis</c:v>
                </c:pt>
                <c:pt idx="4325">
                  <c:v>Jason Reid</c:v>
                </c:pt>
                <c:pt idx="4326">
                  <c:v>Jordan Morris</c:v>
                </c:pt>
                <c:pt idx="4327">
                  <c:v>Jessica Schneider</c:v>
                </c:pt>
                <c:pt idx="4328">
                  <c:v>Jordan Sanders</c:v>
                </c:pt>
                <c:pt idx="4329">
                  <c:v>Jeffery Walker</c:v>
                </c:pt>
                <c:pt idx="4330">
                  <c:v>Jose Brown</c:v>
                </c:pt>
                <c:pt idx="4331">
                  <c:v>Jessica Silva</c:v>
                </c:pt>
                <c:pt idx="4332">
                  <c:v>Jose Jackson</c:v>
                </c:pt>
                <c:pt idx="4333">
                  <c:v>James Austin</c:v>
                </c:pt>
                <c:pt idx="4334">
                  <c:v>Jose Marshall</c:v>
                </c:pt>
                <c:pt idx="4335">
                  <c:v>Jennifer Elliott</c:v>
                </c:pt>
                <c:pt idx="4336">
                  <c:v>Jamie Turner</c:v>
                </c:pt>
                <c:pt idx="4337">
                  <c:v>Jessica Stewart</c:v>
                </c:pt>
                <c:pt idx="4338">
                  <c:v>Jennifer Walters</c:v>
                </c:pt>
                <c:pt idx="4339">
                  <c:v>James Nelson</c:v>
                </c:pt>
                <c:pt idx="4340">
                  <c:v>Joseph Black</c:v>
                </c:pt>
                <c:pt idx="4341">
                  <c:v>Jennifer Mccarthy</c:v>
                </c:pt>
                <c:pt idx="4342">
                  <c:v>Joseph Chavez</c:v>
                </c:pt>
                <c:pt idx="4343">
                  <c:v>James Newman</c:v>
                </c:pt>
                <c:pt idx="4344">
                  <c:v>Joseph Cruz</c:v>
                </c:pt>
                <c:pt idx="4345">
                  <c:v>Jessica Todd</c:v>
                </c:pt>
                <c:pt idx="4346">
                  <c:v>Joseph Flores</c:v>
                </c:pt>
                <c:pt idx="4347">
                  <c:v>Jessica Turner</c:v>
                </c:pt>
                <c:pt idx="4348">
                  <c:v>Janice Fletcher</c:v>
                </c:pt>
                <c:pt idx="4349">
                  <c:v>Jennifer Mccoy</c:v>
                </c:pt>
                <c:pt idx="4350">
                  <c:v>Joseph Hardy</c:v>
                </c:pt>
                <c:pt idx="4351">
                  <c:v>Jessica Watson</c:v>
                </c:pt>
                <c:pt idx="4352">
                  <c:v>Janice Moore</c:v>
                </c:pt>
                <c:pt idx="4353">
                  <c:v>Jessica Webb</c:v>
                </c:pt>
                <c:pt idx="4354">
                  <c:v>Jared Bell</c:v>
                </c:pt>
                <c:pt idx="4355">
                  <c:v>Jason Harris</c:v>
                </c:pt>
                <c:pt idx="4356">
                  <c:v>Jennifer Welch</c:v>
                </c:pt>
                <c:pt idx="4357">
                  <c:v>Jason Long</c:v>
                </c:pt>
                <c:pt idx="4358">
                  <c:v>Jason Shaw</c:v>
                </c:pt>
                <c:pt idx="4359">
                  <c:v>Jacob Sanchez</c:v>
                </c:pt>
                <c:pt idx="4360">
                  <c:v>Joseph Matthews</c:v>
                </c:pt>
                <c:pt idx="4361">
                  <c:v>Jennifer Mclaughlin</c:v>
                </c:pt>
                <c:pt idx="4362">
                  <c:v>Joseph Moore</c:v>
                </c:pt>
                <c:pt idx="4363">
                  <c:v>Jessica Wright</c:v>
                </c:pt>
                <c:pt idx="4364">
                  <c:v>Joseph Norris</c:v>
                </c:pt>
                <c:pt idx="4365">
                  <c:v>James Nichols</c:v>
                </c:pt>
                <c:pt idx="4366">
                  <c:v>Jason Adams</c:v>
                </c:pt>
                <c:pt idx="4367">
                  <c:v>Jessica Zamora</c:v>
                </c:pt>
                <c:pt idx="4368">
                  <c:v>Joseph Reyes</c:v>
                </c:pt>
                <c:pt idx="4369">
                  <c:v>Jill Johnson</c:v>
                </c:pt>
                <c:pt idx="4370">
                  <c:v>Jaime Smith</c:v>
                </c:pt>
                <c:pt idx="4371">
                  <c:v>Jennifer Mendez</c:v>
                </c:pt>
                <c:pt idx="4372">
                  <c:v>Joseph Scott</c:v>
                </c:pt>
                <c:pt idx="4373">
                  <c:v>Jimmy Brown</c:v>
                </c:pt>
                <c:pt idx="4374">
                  <c:v>Joseph Thomas</c:v>
                </c:pt>
                <c:pt idx="4375">
                  <c:v>Jimmy Thomas</c:v>
                </c:pt>
                <c:pt idx="4376">
                  <c:v>Joseph Valdez</c:v>
                </c:pt>
                <c:pt idx="4377">
                  <c:v>Joan Tran</c:v>
                </c:pt>
                <c:pt idx="4378">
                  <c:v>Joseph Walton</c:v>
                </c:pt>
                <c:pt idx="4379">
                  <c:v>Joanne Garcia</c:v>
                </c:pt>
                <c:pt idx="4380">
                  <c:v>Jeremy Griffin</c:v>
                </c:pt>
                <c:pt idx="4381">
                  <c:v>Joe Craig</c:v>
                </c:pt>
                <c:pt idx="4382">
                  <c:v>Jennifer Hunter</c:v>
                </c:pt>
                <c:pt idx="4383">
                  <c:v>Joe Nelson</c:v>
                </c:pt>
                <c:pt idx="4384">
                  <c:v>Jeffrey Young</c:v>
                </c:pt>
                <c:pt idx="4385">
                  <c:v>Joe Williams</c:v>
                </c:pt>
                <c:pt idx="4386">
                  <c:v>Joshua Clarke</c:v>
                </c:pt>
                <c:pt idx="4387">
                  <c:v>Joel Davis</c:v>
                </c:pt>
                <c:pt idx="4388">
                  <c:v>Joshua Flores</c:v>
                </c:pt>
                <c:pt idx="4389">
                  <c:v>Joel Jones</c:v>
                </c:pt>
                <c:pt idx="4390">
                  <c:v>Joshua Gray</c:v>
                </c:pt>
                <c:pt idx="4391">
                  <c:v>Joel Smith</c:v>
                </c:pt>
                <c:pt idx="4392">
                  <c:v>Joshua Hughes</c:v>
                </c:pt>
                <c:pt idx="4393">
                  <c:v>Joel Williams</c:v>
                </c:pt>
                <c:pt idx="4394">
                  <c:v>Jeremy Myers</c:v>
                </c:pt>
                <c:pt idx="4395">
                  <c:v>Jennifer Meyer</c:v>
                </c:pt>
                <c:pt idx="4396">
                  <c:v>Jason Dixon</c:v>
                </c:pt>
                <c:pt idx="4397">
                  <c:v>Ian Davis</c:v>
                </c:pt>
                <c:pt idx="4398">
                  <c:v>Joshua Montgomery</c:v>
                </c:pt>
                <c:pt idx="4399">
                  <c:v>Jacob Stewart</c:v>
                </c:pt>
                <c:pt idx="4400">
                  <c:v>Jeremy Sanchez</c:v>
                </c:pt>
                <c:pt idx="4401">
                  <c:v>Jennifer Fox</c:v>
                </c:pt>
                <c:pt idx="4402">
                  <c:v>Joshua Ross</c:v>
                </c:pt>
                <c:pt idx="4403">
                  <c:v>John Ayala</c:v>
                </c:pt>
                <c:pt idx="4404">
                  <c:v>James Cross</c:v>
                </c:pt>
                <c:pt idx="4405">
                  <c:v>John Bailey</c:v>
                </c:pt>
                <c:pt idx="4406">
                  <c:v>Jerry Coleman</c:v>
                </c:pt>
                <c:pt idx="4407">
                  <c:v>James Patterson</c:v>
                </c:pt>
                <c:pt idx="4408">
                  <c:v>Jacob Clark</c:v>
                </c:pt>
                <c:pt idx="4409">
                  <c:v>Jacob White</c:v>
                </c:pt>
                <c:pt idx="4410">
                  <c:v>Jason Lewis</c:v>
                </c:pt>
                <c:pt idx="4411">
                  <c:v>Jennifer Mills</c:v>
                </c:pt>
                <c:pt idx="4412">
                  <c:v>James Mason</c:v>
                </c:pt>
                <c:pt idx="4413">
                  <c:v>John Brewer</c:v>
                </c:pt>
                <c:pt idx="4414">
                  <c:v>Jennifer Schmidt</c:v>
                </c:pt>
                <c:pt idx="4415">
                  <c:v>Jason Reyes</c:v>
                </c:pt>
                <c:pt idx="4416">
                  <c:v>Jennifer Scott</c:v>
                </c:pt>
                <c:pt idx="4417">
                  <c:v>Jeffrey Castro</c:v>
                </c:pt>
                <c:pt idx="4418">
                  <c:v>Jennifer Campbell</c:v>
                </c:pt>
                <c:pt idx="4419">
                  <c:v>John Bryan</c:v>
                </c:pt>
                <c:pt idx="4420">
                  <c:v>Jason Hill</c:v>
                </c:pt>
                <c:pt idx="4421">
                  <c:v>John Bryant</c:v>
                </c:pt>
                <c:pt idx="4422">
                  <c:v>John Welch</c:v>
                </c:pt>
                <c:pt idx="4423">
                  <c:v>James Ellis</c:v>
                </c:pt>
                <c:pt idx="4424">
                  <c:v>Jennifer Campos</c:v>
                </c:pt>
                <c:pt idx="4425">
                  <c:v>Jeffrey Collins</c:v>
                </c:pt>
                <c:pt idx="4426">
                  <c:v>Jennifer Hayes</c:v>
                </c:pt>
                <c:pt idx="4427">
                  <c:v>John Burns</c:v>
                </c:pt>
                <c:pt idx="4428">
                  <c:v>Jennifer Steele</c:v>
                </c:pt>
                <c:pt idx="4429">
                  <c:v>Jason Rice</c:v>
                </c:pt>
                <c:pt idx="4430">
                  <c:v>Jeffrey Ray</c:v>
                </c:pt>
                <c:pt idx="4431">
                  <c:v>Jeffrey Cooper</c:v>
                </c:pt>
                <c:pt idx="4432">
                  <c:v>Jon Johnson</c:v>
                </c:pt>
                <c:pt idx="4433">
                  <c:v>John Carpenter</c:v>
                </c:pt>
                <c:pt idx="4434">
                  <c:v>Jennifer Carr</c:v>
                </c:pt>
                <c:pt idx="4435">
                  <c:v>Jason Rivera</c:v>
                </c:pt>
                <c:pt idx="4436">
                  <c:v>Jonathan Bennett</c:v>
                </c:pt>
                <c:pt idx="4437">
                  <c:v>James Reyes</c:v>
                </c:pt>
                <c:pt idx="4438">
                  <c:v>Jonathan Cortez</c:v>
                </c:pt>
                <c:pt idx="4439">
                  <c:v>John Collins</c:v>
                </c:pt>
                <c:pt idx="4440">
                  <c:v>Jason Schultz</c:v>
                </c:pt>
                <c:pt idx="4441">
                  <c:v>James Hardy</c:v>
                </c:pt>
                <c:pt idx="4442">
                  <c:v>Jennifer Bell</c:v>
                </c:pt>
                <c:pt idx="4443">
                  <c:v>John Cooper</c:v>
                </c:pt>
                <c:pt idx="4444">
                  <c:v>Jamie Clark</c:v>
                </c:pt>
                <c:pt idx="4445">
                  <c:v>Jeffrey Freeman</c:v>
                </c:pt>
                <c:pt idx="4446">
                  <c:v>Ian Harris</c:v>
                </c:pt>
                <c:pt idx="4447">
                  <c:v>James Castillo</c:v>
                </c:pt>
                <c:pt idx="4448">
                  <c:v>Jonathan Lee</c:v>
                </c:pt>
                <c:pt idx="4449">
                  <c:v>John Daniels</c:v>
                </c:pt>
                <c:pt idx="4450">
                  <c:v>James Contreras</c:v>
                </c:pt>
                <c:pt idx="4451">
                  <c:v>James Roberson</c:v>
                </c:pt>
                <c:pt idx="4452">
                  <c:v>James Knight</c:v>
                </c:pt>
                <c:pt idx="4453">
                  <c:v>John Dawson</c:v>
                </c:pt>
                <c:pt idx="4454">
                  <c:v>Jamie Greene</c:v>
                </c:pt>
                <c:pt idx="4455">
                  <c:v>Hunter Lee</c:v>
                </c:pt>
                <c:pt idx="4456">
                  <c:v>Jennifer Tucker</c:v>
                </c:pt>
                <c:pt idx="4457">
                  <c:v>Jennifer Garza</c:v>
                </c:pt>
                <c:pt idx="4458">
                  <c:v>Jennifer Vance</c:v>
                </c:pt>
                <c:pt idx="4459">
                  <c:v>John Dyer</c:v>
                </c:pt>
                <c:pt idx="4460">
                  <c:v>Jacqueline Thomas</c:v>
                </c:pt>
                <c:pt idx="4461">
                  <c:v>Jeffrey Gordon</c:v>
                </c:pt>
                <c:pt idx="4462">
                  <c:v>Jennifer Vazquez</c:v>
                </c:pt>
                <c:pt idx="4463">
                  <c:v>John Ellis</c:v>
                </c:pt>
                <c:pt idx="4464">
                  <c:v>Jennifer Velez</c:v>
                </c:pt>
                <c:pt idx="4465">
                  <c:v>James Robertson</c:v>
                </c:pt>
                <c:pt idx="4466">
                  <c:v>Jeffrey Stewart</c:v>
                </c:pt>
                <c:pt idx="4467">
                  <c:v>Jacob Garcia</c:v>
                </c:pt>
                <c:pt idx="4468">
                  <c:v>Jonathon Smith</c:v>
                </c:pt>
                <c:pt idx="4469">
                  <c:v>John Fernandez</c:v>
                </c:pt>
                <c:pt idx="4470">
                  <c:v>Jordan Brown</c:v>
                </c:pt>
                <c:pt idx="4471">
                  <c:v>Jeffrey Gray</c:v>
                </c:pt>
                <c:pt idx="4472">
                  <c:v>Jordan Cunningham</c:v>
                </c:pt>
                <c:pt idx="4473">
                  <c:v>James Harvey</c:v>
                </c:pt>
                <c:pt idx="4474">
                  <c:v>Jordan Harrison</c:v>
                </c:pt>
                <c:pt idx="4475">
                  <c:v>John Franklin</c:v>
                </c:pt>
                <c:pt idx="4476">
                  <c:v>Jacob Klein</c:v>
                </c:pt>
                <c:pt idx="4477">
                  <c:v>Jacob Wright</c:v>
                </c:pt>
                <c:pt idx="4478">
                  <c:v>Jordan Perez</c:v>
                </c:pt>
                <c:pt idx="4479">
                  <c:v>John Garner</c:v>
                </c:pt>
                <c:pt idx="4480">
                  <c:v>Jordan Roberts</c:v>
                </c:pt>
                <c:pt idx="4481">
                  <c:v>Jennifer Norton</c:v>
                </c:pt>
                <c:pt idx="4482">
                  <c:v>Jamie Medina</c:v>
                </c:pt>
                <c:pt idx="4483">
                  <c:v>Jeffrey Hernandez</c:v>
                </c:pt>
                <c:pt idx="4484">
                  <c:v>Jamie Roberts</c:v>
                </c:pt>
                <c:pt idx="4485">
                  <c:v>Jeffrey Hill</c:v>
                </c:pt>
                <c:pt idx="4486">
                  <c:v>Jose Garcia</c:v>
                </c:pt>
                <c:pt idx="4487">
                  <c:v>Jennifer Obrien</c:v>
                </c:pt>
                <c:pt idx="4488">
                  <c:v>Jacqueline Williams</c:v>
                </c:pt>
                <c:pt idx="4489">
                  <c:v>Jacob Gonzalez</c:v>
                </c:pt>
                <c:pt idx="4490">
                  <c:v>Jennifer Walter</c:v>
                </c:pt>
                <c:pt idx="4491">
                  <c:v>Jennifer George</c:v>
                </c:pt>
                <c:pt idx="4492">
                  <c:v>Jose Lopez</c:v>
                </c:pt>
                <c:pt idx="4493">
                  <c:v>James Rojas</c:v>
                </c:pt>
                <c:pt idx="4494">
                  <c:v>Jose Nelson</c:v>
                </c:pt>
                <c:pt idx="4495">
                  <c:v>James Rose</c:v>
                </c:pt>
                <c:pt idx="4496">
                  <c:v>Jose Rodriguez</c:v>
                </c:pt>
                <c:pt idx="4497">
                  <c:v>James Escobar</c:v>
                </c:pt>
                <c:pt idx="4498">
                  <c:v>Jose Williams</c:v>
                </c:pt>
                <c:pt idx="4499">
                  <c:v>John Heath</c:v>
                </c:pt>
                <c:pt idx="4500">
                  <c:v>Joseph Alvarez</c:v>
                </c:pt>
                <c:pt idx="4501">
                  <c:v>James Ross</c:v>
                </c:pt>
                <c:pt idx="4502">
                  <c:v>Joseph Arnold</c:v>
                </c:pt>
                <c:pt idx="4503">
                  <c:v>Jennifer Pearson</c:v>
                </c:pt>
                <c:pt idx="4504">
                  <c:v>Joseph Baker</c:v>
                </c:pt>
                <c:pt idx="4505">
                  <c:v>Jennifer Perez</c:v>
                </c:pt>
                <c:pt idx="4506">
                  <c:v>Jane Smith</c:v>
                </c:pt>
                <c:pt idx="4507">
                  <c:v>James Salazar</c:v>
                </c:pt>
                <c:pt idx="4508">
                  <c:v>Joseph Carter</c:v>
                </c:pt>
                <c:pt idx="4509">
                  <c:v>John Jenkins</c:v>
                </c:pt>
                <c:pt idx="4510">
                  <c:v>Janet Clark</c:v>
                </c:pt>
                <c:pt idx="4511">
                  <c:v>James Sanchez</c:v>
                </c:pt>
                <c:pt idx="4512">
                  <c:v>Julia Jones</c:v>
                </c:pt>
                <c:pt idx="4513">
                  <c:v>Jeffrey Hunter</c:v>
                </c:pt>
                <c:pt idx="4514">
                  <c:v>Janice Brown</c:v>
                </c:pt>
                <c:pt idx="4515">
                  <c:v>Jennifer Bryant</c:v>
                </c:pt>
                <c:pt idx="4516">
                  <c:v>Joseph Dunn</c:v>
                </c:pt>
                <c:pt idx="4517">
                  <c:v>John Joseph</c:v>
                </c:pt>
                <c:pt idx="4518">
                  <c:v>Joseph Flynn</c:v>
                </c:pt>
                <c:pt idx="4519">
                  <c:v>James Herrera</c:v>
                </c:pt>
                <c:pt idx="4520">
                  <c:v>Joseph Freeman</c:v>
                </c:pt>
                <c:pt idx="4521">
                  <c:v>Jeffrey Jenkins</c:v>
                </c:pt>
                <c:pt idx="4522">
                  <c:v>Jennifer Hoffman</c:v>
                </c:pt>
                <c:pt idx="4523">
                  <c:v>John Kim</c:v>
                </c:pt>
                <c:pt idx="4524">
                  <c:v>Jason Hawkins</c:v>
                </c:pt>
                <c:pt idx="4525">
                  <c:v>Jacob Young</c:v>
                </c:pt>
                <c:pt idx="4526">
                  <c:v>Joseph Harris</c:v>
                </c:pt>
                <c:pt idx="4527">
                  <c:v>James Chen</c:v>
                </c:pt>
                <c:pt idx="4528">
                  <c:v>Joseph Henry</c:v>
                </c:pt>
                <c:pt idx="4529">
                  <c:v>John Lawrence</c:v>
                </c:pt>
                <c:pt idx="4530">
                  <c:v>Joseph Howell</c:v>
                </c:pt>
                <c:pt idx="4531">
                  <c:v>James Hill</c:v>
                </c:pt>
                <c:pt idx="4532">
                  <c:v>Joseph Jackson</c:v>
                </c:pt>
                <c:pt idx="4533">
                  <c:v>Jacob Cantu</c:v>
                </c:pt>
                <c:pt idx="4534">
                  <c:v>Jared Johnson</c:v>
                </c:pt>
                <c:pt idx="4535">
                  <c:v>James Shepard</c:v>
                </c:pt>
                <c:pt idx="4536">
                  <c:v>Joseph Keller</c:v>
                </c:pt>
                <c:pt idx="4537">
                  <c:v>Jennifer Powers</c:v>
                </c:pt>
                <c:pt idx="4538">
                  <c:v>Joseph Kim</c:v>
                </c:pt>
                <c:pt idx="4539">
                  <c:v>John Lowe</c:v>
                </c:pt>
                <c:pt idx="4540">
                  <c:v>Jared Rose</c:v>
                </c:pt>
                <c:pt idx="4541">
                  <c:v>Jennifer Ramirez</c:v>
                </c:pt>
                <c:pt idx="4542">
                  <c:v>Jeffrey Walker</c:v>
                </c:pt>
                <c:pt idx="4543">
                  <c:v>James Hughes</c:v>
                </c:pt>
                <c:pt idx="4544">
                  <c:v>Jennifer White</c:v>
                </c:pt>
                <c:pt idx="4545">
                  <c:v>James Snyder</c:v>
                </c:pt>
                <c:pt idx="4546">
                  <c:v>Joseph May</c:v>
                </c:pt>
                <c:pt idx="4547">
                  <c:v>John Mckinney</c:v>
                </c:pt>
                <c:pt idx="4548">
                  <c:v>Jennifer Holmes</c:v>
                </c:pt>
                <c:pt idx="4549">
                  <c:v>John Mendez</c:v>
                </c:pt>
                <c:pt idx="4550">
                  <c:v>Jennifer Howell</c:v>
                </c:pt>
                <c:pt idx="4551">
                  <c:v>James Steele</c:v>
                </c:pt>
                <c:pt idx="4552">
                  <c:v>Joseph Murphy</c:v>
                </c:pt>
                <c:pt idx="4553">
                  <c:v>Jacqueline Garcia</c:v>
                </c:pt>
                <c:pt idx="4554">
                  <c:v>Joseph Olson</c:v>
                </c:pt>
                <c:pt idx="4555">
                  <c:v>Jeffrey Klein</c:v>
                </c:pt>
                <c:pt idx="4556">
                  <c:v>Joseph Patterson</c:v>
                </c:pt>
                <c:pt idx="4557">
                  <c:v>James Summers</c:v>
                </c:pt>
                <c:pt idx="4558">
                  <c:v>Joseph Perry</c:v>
                </c:pt>
                <c:pt idx="4559">
                  <c:v>Jennifer Burns</c:v>
                </c:pt>
                <c:pt idx="4560">
                  <c:v>James Benson</c:v>
                </c:pt>
                <c:pt idx="4561">
                  <c:v>John Moreno</c:v>
                </c:pt>
                <c:pt idx="4562">
                  <c:v>Joseph Reynolds</c:v>
                </c:pt>
                <c:pt idx="4563">
                  <c:v>Jason Kennedy</c:v>
                </c:pt>
                <c:pt idx="4564">
                  <c:v>James Dennis</c:v>
                </c:pt>
                <c:pt idx="4565">
                  <c:v>James Ferguson</c:v>
                </c:pt>
                <c:pt idx="4566">
                  <c:v>Joseph Sanchez</c:v>
                </c:pt>
                <c:pt idx="4567">
                  <c:v>John Morrison</c:v>
                </c:pt>
                <c:pt idx="4568">
                  <c:v>Joseph Schroeder</c:v>
                </c:pt>
                <c:pt idx="4569">
                  <c:v>John Murray</c:v>
                </c:pt>
                <c:pt idx="4570">
                  <c:v>Jennifer Bowman</c:v>
                </c:pt>
                <c:pt idx="4571">
                  <c:v>Jennifer Cabrera</c:v>
                </c:pt>
                <c:pt idx="4572">
                  <c:v>Jason Ball</c:v>
                </c:pt>
                <c:pt idx="4573">
                  <c:v>John Nash</c:v>
                </c:pt>
                <c:pt idx="4574">
                  <c:v>Jeremiah Martinez</c:v>
                </c:pt>
                <c:pt idx="4575">
                  <c:v>James Clayton</c:v>
                </c:pt>
                <c:pt idx="4576">
                  <c:v>Jason Sullivan</c:v>
                </c:pt>
                <c:pt idx="4577">
                  <c:v>Jeffrey Martinez</c:v>
                </c:pt>
                <c:pt idx="4578">
                  <c:v>Joseph Vasquez</c:v>
                </c:pt>
                <c:pt idx="4579">
                  <c:v>John Olson</c:v>
                </c:pt>
                <c:pt idx="4580">
                  <c:v>Joseph Wallace</c:v>
                </c:pt>
                <c:pt idx="4581">
                  <c:v>Jennifer Reynolds</c:v>
                </c:pt>
                <c:pt idx="4582">
                  <c:v>Joseph Wheeler</c:v>
                </c:pt>
                <c:pt idx="4583">
                  <c:v>Jeffrey Mercado</c:v>
                </c:pt>
                <c:pt idx="4584">
                  <c:v>Jack Johnson</c:v>
                </c:pt>
                <c:pt idx="4585">
                  <c:v>Jennifer Richards</c:v>
                </c:pt>
                <c:pt idx="4586">
                  <c:v>Jeremy Hernandez</c:v>
                </c:pt>
                <c:pt idx="4587">
                  <c:v>Jason Rogers</c:v>
                </c:pt>
                <c:pt idx="4588">
                  <c:v>Joshua Alexander</c:v>
                </c:pt>
                <c:pt idx="4589">
                  <c:v>Jennifer Rios</c:v>
                </c:pt>
                <c:pt idx="4590">
                  <c:v>Joshua Avery</c:v>
                </c:pt>
                <c:pt idx="4591">
                  <c:v>John Powell</c:v>
                </c:pt>
                <c:pt idx="4592">
                  <c:v>Joshua Bauer</c:v>
                </c:pt>
                <c:pt idx="4593">
                  <c:v>Jason Ruiz</c:v>
                </c:pt>
                <c:pt idx="4594">
                  <c:v>Joshua Campbell</c:v>
                </c:pt>
                <c:pt idx="4595">
                  <c:v>Jeffrey Morris</c:v>
                </c:pt>
                <c:pt idx="4596">
                  <c:v>Joshua Chavez</c:v>
                </c:pt>
                <c:pt idx="4597">
                  <c:v>Jennifer Robertson</c:v>
                </c:pt>
                <c:pt idx="4598">
                  <c:v>Jason Jimenez</c:v>
                </c:pt>
                <c:pt idx="4599">
                  <c:v>James Fisher</c:v>
                </c:pt>
                <c:pt idx="4600">
                  <c:v>Joshua Doyle</c:v>
                </c:pt>
                <c:pt idx="4601">
                  <c:v>James James</c:v>
                </c:pt>
                <c:pt idx="4602">
                  <c:v>Joshua Ford</c:v>
                </c:pt>
                <c:pt idx="4603">
                  <c:v>John Reynolds</c:v>
                </c:pt>
                <c:pt idx="4604">
                  <c:v>Joshua Gonzalez</c:v>
                </c:pt>
                <c:pt idx="4605">
                  <c:v>John Richardson</c:v>
                </c:pt>
                <c:pt idx="4606">
                  <c:v>Joshua Hall</c:v>
                </c:pt>
                <c:pt idx="4607">
                  <c:v>John Roberts</c:v>
                </c:pt>
                <c:pt idx="4608">
                  <c:v>Joshua Horton</c:v>
                </c:pt>
                <c:pt idx="4609">
                  <c:v>Jacqueline Hill</c:v>
                </c:pt>
                <c:pt idx="4610">
                  <c:v>Joshua Hunt</c:v>
                </c:pt>
                <c:pt idx="4611">
                  <c:v>Jacqueline Johnson</c:v>
                </c:pt>
                <c:pt idx="4612">
                  <c:v>Julia Lopez</c:v>
                </c:pt>
                <c:pt idx="4613">
                  <c:v>John Rogers</c:v>
                </c:pt>
                <c:pt idx="4614">
                  <c:v>Jason Thompson</c:v>
                </c:pt>
                <c:pt idx="4615">
                  <c:v>John Ruiz</c:v>
                </c:pt>
                <c:pt idx="4616">
                  <c:v>Jeremy Ryan</c:v>
                </c:pt>
                <c:pt idx="4617">
                  <c:v>Jacob Holmes</c:v>
                </c:pt>
                <c:pt idx="4618">
                  <c:v>Jason Espinoza</c:v>
                </c:pt>
                <c:pt idx="4619">
                  <c:v>James Torres</c:v>
                </c:pt>
                <c:pt idx="4620">
                  <c:v>Jenna Williams</c:v>
                </c:pt>
                <c:pt idx="4621">
                  <c:v>Jennifer Salazar</c:v>
                </c:pt>
                <c:pt idx="4622">
                  <c:v>James Crane</c:v>
                </c:pt>
                <c:pt idx="4623">
                  <c:v>John Schneider</c:v>
                </c:pt>
                <c:pt idx="4624">
                  <c:v>Joshua Nichols</c:v>
                </c:pt>
                <c:pt idx="4625">
                  <c:v>Jeffrey Olson</c:v>
                </c:pt>
                <c:pt idx="4626">
                  <c:v>Joshua Peterson</c:v>
                </c:pt>
                <c:pt idx="4627">
                  <c:v>John Singh</c:v>
                </c:pt>
                <c:pt idx="4628">
                  <c:v>Ian Hill</c:v>
                </c:pt>
                <c:pt idx="4629">
                  <c:v>James Turner</c:v>
                </c:pt>
                <c:pt idx="4630">
                  <c:v>Joshua Scott</c:v>
                </c:pt>
                <c:pt idx="4631">
                  <c:v>John Snyder</c:v>
                </c:pt>
                <c:pt idx="4632">
                  <c:v>Jacob Miller</c:v>
                </c:pt>
                <c:pt idx="4633">
                  <c:v>Jacob Jackson</c:v>
                </c:pt>
                <c:pt idx="4634">
                  <c:v>Jerry Brown</c:v>
                </c:pt>
                <c:pt idx="4635">
                  <c:v>John Sparks</c:v>
                </c:pt>
                <c:pt idx="4636">
                  <c:v>Jason Grimes</c:v>
                </c:pt>
                <c:pt idx="4637">
                  <c:v>John Stephens</c:v>
                </c:pt>
                <c:pt idx="4638">
                  <c:v>Joshua Washington</c:v>
                </c:pt>
                <c:pt idx="4639">
                  <c:v>Jennifer Sanders</c:v>
                </c:pt>
                <c:pt idx="4640">
                  <c:v>Jerry Johnson</c:v>
                </c:pt>
                <c:pt idx="4641">
                  <c:v>John Stevenson</c:v>
                </c:pt>
                <c:pt idx="4642">
                  <c:v>Jason Martin</c:v>
                </c:pt>
                <c:pt idx="4643">
                  <c:v>James Coleman</c:v>
                </c:pt>
                <c:pt idx="4644">
                  <c:v>Joshua Young</c:v>
                </c:pt>
                <c:pt idx="4645">
                  <c:v>John Strickland</c:v>
                </c:pt>
                <c:pt idx="4646">
                  <c:v>Juan Rodriguez</c:v>
                </c:pt>
                <c:pt idx="4647">
                  <c:v>Jason Kent</c:v>
                </c:pt>
                <c:pt idx="4648">
                  <c:v>Judith Johnson</c:v>
                </c:pt>
                <c:pt idx="4649">
                  <c:v>James Ward</c:v>
                </c:pt>
                <c:pt idx="4650">
                  <c:v>James Matthews</c:v>
                </c:pt>
                <c:pt idx="4651">
                  <c:v>James Weaver</c:v>
                </c:pt>
                <c:pt idx="4652">
                  <c:v>Jeremy Moore</c:v>
                </c:pt>
                <c:pt idx="4653">
                  <c:v>Eric Robinson</c:v>
                </c:pt>
                <c:pt idx="4654">
                  <c:v>Donna Fuller</c:v>
                </c:pt>
                <c:pt idx="4655">
                  <c:v>Donald King</c:v>
                </c:pt>
                <c:pt idx="4656">
                  <c:v>Douglas Johnson</c:v>
                </c:pt>
                <c:pt idx="4657">
                  <c:v>Heather Martin</c:v>
                </c:pt>
                <c:pt idx="4658">
                  <c:v>Douglas Lopez</c:v>
                </c:pt>
                <c:pt idx="4659">
                  <c:v>Erica Wilson</c:v>
                </c:pt>
                <c:pt idx="4660">
                  <c:v>Douglas Miller</c:v>
                </c:pt>
                <c:pt idx="4661">
                  <c:v>Gabriel Brown</c:v>
                </c:pt>
                <c:pt idx="4662">
                  <c:v>Debra Garcia</c:v>
                </c:pt>
                <c:pt idx="4663">
                  <c:v>Hannah Baker</c:v>
                </c:pt>
                <c:pt idx="4664">
                  <c:v>Douglas Taylor</c:v>
                </c:pt>
                <c:pt idx="4665">
                  <c:v>Holly Brown</c:v>
                </c:pt>
                <c:pt idx="4666">
                  <c:v>Dustin Davis</c:v>
                </c:pt>
                <c:pt idx="4667">
                  <c:v>Eric Young</c:v>
                </c:pt>
                <c:pt idx="4668">
                  <c:v>Dustin Jones</c:v>
                </c:pt>
                <c:pt idx="4669">
                  <c:v>Erin Gibson</c:v>
                </c:pt>
                <c:pt idx="4670">
                  <c:v>Debra Green</c:v>
                </c:pt>
                <c:pt idx="4671">
                  <c:v>Frank Adams</c:v>
                </c:pt>
                <c:pt idx="4672">
                  <c:v>Dustin Wilson</c:v>
                </c:pt>
                <c:pt idx="4673">
                  <c:v>David Stout</c:v>
                </c:pt>
                <c:pt idx="4674">
                  <c:v>Debra Johnson</c:v>
                </c:pt>
                <c:pt idx="4675">
                  <c:v>Gregory Lopez</c:v>
                </c:pt>
                <c:pt idx="4676">
                  <c:v>Dylan Johnson</c:v>
                </c:pt>
                <c:pt idx="4677">
                  <c:v>Heather Hall</c:v>
                </c:pt>
                <c:pt idx="4678">
                  <c:v>Dylan Lee</c:v>
                </c:pt>
                <c:pt idx="4679">
                  <c:v>Donna Wilson</c:v>
                </c:pt>
                <c:pt idx="4680">
                  <c:v>Dylan Martin</c:v>
                </c:pt>
                <c:pt idx="4681">
                  <c:v>Eric Perez</c:v>
                </c:pt>
                <c:pt idx="4682">
                  <c:v>Edward Brown</c:v>
                </c:pt>
                <c:pt idx="4683">
                  <c:v>Eric Simpson</c:v>
                </c:pt>
                <c:pt idx="4684">
                  <c:v>Edward Collins</c:v>
                </c:pt>
                <c:pt idx="4685">
                  <c:v>Erica Davis</c:v>
                </c:pt>
                <c:pt idx="4686">
                  <c:v>Edward Garcia</c:v>
                </c:pt>
                <c:pt idx="4687">
                  <c:v>Donald Gibson</c:v>
                </c:pt>
                <c:pt idx="4688">
                  <c:v>Edward Jones</c:v>
                </c:pt>
                <c:pt idx="4689">
                  <c:v>Erin Miller</c:v>
                </c:pt>
                <c:pt idx="4690">
                  <c:v>Edward Kennedy</c:v>
                </c:pt>
                <c:pt idx="4691">
                  <c:v>Erin Williams</c:v>
                </c:pt>
                <c:pt idx="4692">
                  <c:v>Edward Lee</c:v>
                </c:pt>
                <c:pt idx="4693">
                  <c:v>Frank Newman</c:v>
                </c:pt>
                <c:pt idx="4694">
                  <c:v>Dawn Hernandez</c:v>
                </c:pt>
                <c:pt idx="4695">
                  <c:v>Donald Stephens</c:v>
                </c:pt>
                <c:pt idx="4696">
                  <c:v>Edward Martinez</c:v>
                </c:pt>
                <c:pt idx="4697">
                  <c:v>George Smith</c:v>
                </c:pt>
                <c:pt idx="4698">
                  <c:v>Edward Miller</c:v>
                </c:pt>
                <c:pt idx="4699">
                  <c:v>Gregory Diaz</c:v>
                </c:pt>
                <c:pt idx="4700">
                  <c:v>Edward Moore</c:v>
                </c:pt>
                <c:pt idx="4701">
                  <c:v>Donna Martin</c:v>
                </c:pt>
                <c:pt idx="4702">
                  <c:v>Edward Parker</c:v>
                </c:pt>
                <c:pt idx="4703">
                  <c:v>Heather Clark</c:v>
                </c:pt>
                <c:pt idx="4704">
                  <c:v>Elizabeth Adams</c:v>
                </c:pt>
                <c:pt idx="4705">
                  <c:v>Heather Kelly</c:v>
                </c:pt>
                <c:pt idx="4706">
                  <c:v>Elizabeth Andrews</c:v>
                </c:pt>
                <c:pt idx="4707">
                  <c:v>Donna Walker</c:v>
                </c:pt>
                <c:pt idx="4708">
                  <c:v>David Watts</c:v>
                </c:pt>
                <c:pt idx="4709">
                  <c:v>David Underwood</c:v>
                </c:pt>
                <c:pt idx="4710">
                  <c:v>Elizabeth Campbell</c:v>
                </c:pt>
                <c:pt idx="4711">
                  <c:v>Eric Mason</c:v>
                </c:pt>
                <c:pt idx="4712">
                  <c:v>Dawn Miller</c:v>
                </c:pt>
                <c:pt idx="4713">
                  <c:v>David Reynolds</c:v>
                </c:pt>
                <c:pt idx="4714">
                  <c:v>Elizabeth Castro</c:v>
                </c:pt>
                <c:pt idx="4715">
                  <c:v>Eric Sanchez</c:v>
                </c:pt>
                <c:pt idx="4716">
                  <c:v>Elizabeth Cobb</c:v>
                </c:pt>
                <c:pt idx="4717">
                  <c:v>Eric Thompson</c:v>
                </c:pt>
                <c:pt idx="4718">
                  <c:v>Elizabeth Cooper</c:v>
                </c:pt>
                <c:pt idx="4719">
                  <c:v>Erica Anderson</c:v>
                </c:pt>
                <c:pt idx="4720">
                  <c:v>Elizabeth Day</c:v>
                </c:pt>
                <c:pt idx="4721">
                  <c:v>David Rhodes</c:v>
                </c:pt>
                <c:pt idx="4722">
                  <c:v>Elizabeth Evans</c:v>
                </c:pt>
                <c:pt idx="4723">
                  <c:v>Erik Clark</c:v>
                </c:pt>
                <c:pt idx="4724">
                  <c:v>David Rush</c:v>
                </c:pt>
                <c:pt idx="4725">
                  <c:v>Erin Carr</c:v>
                </c:pt>
                <c:pt idx="4726">
                  <c:v>Debra Williams</c:v>
                </c:pt>
                <c:pt idx="4727">
                  <c:v>Erin Johnson</c:v>
                </c:pt>
                <c:pt idx="4728">
                  <c:v>Elizabeth Gordon</c:v>
                </c:pt>
                <c:pt idx="4729">
                  <c:v>Erin Russell</c:v>
                </c:pt>
                <c:pt idx="4730">
                  <c:v>Elizabeth Green</c:v>
                </c:pt>
                <c:pt idx="4731">
                  <c:v>Erin Vargas</c:v>
                </c:pt>
                <c:pt idx="4732">
                  <c:v>Elizabeth Gutierrez</c:v>
                </c:pt>
                <c:pt idx="4733">
                  <c:v>Evan Nguyen</c:v>
                </c:pt>
                <c:pt idx="4734">
                  <c:v>Denise Brown</c:v>
                </c:pt>
                <c:pt idx="4735">
                  <c:v>Deborah Weaver</c:v>
                </c:pt>
                <c:pt idx="4736">
                  <c:v>Denise Moore</c:v>
                </c:pt>
                <c:pt idx="4737">
                  <c:v>Frank Smith</c:v>
                </c:pt>
                <c:pt idx="4738">
                  <c:v>David Webb</c:v>
                </c:pt>
                <c:pt idx="4739">
                  <c:v>Gabriel Smith</c:v>
                </c:pt>
                <c:pt idx="4740">
                  <c:v>Elizabeth Hunt</c:v>
                </c:pt>
                <c:pt idx="4741">
                  <c:v>Gary Rodriguez</c:v>
                </c:pt>
                <c:pt idx="4742">
                  <c:v>Denise Reed</c:v>
                </c:pt>
                <c:pt idx="4743">
                  <c:v>Donna Castro</c:v>
                </c:pt>
                <c:pt idx="4744">
                  <c:v>David Wagner</c:v>
                </c:pt>
                <c:pt idx="4745">
                  <c:v>Gerald Davis</c:v>
                </c:pt>
                <c:pt idx="4746">
                  <c:v>Elizabeth Jordan</c:v>
                </c:pt>
                <c:pt idx="4747">
                  <c:v>Gregory Daniels</c:v>
                </c:pt>
                <c:pt idx="4748">
                  <c:v>Elizabeth Juarez</c:v>
                </c:pt>
                <c:pt idx="4749">
                  <c:v>Gregory Jackson</c:v>
                </c:pt>
                <c:pt idx="4750">
                  <c:v>Elizabeth Lee</c:v>
                </c:pt>
                <c:pt idx="4751">
                  <c:v>David Sutton</c:v>
                </c:pt>
                <c:pt idx="4752">
                  <c:v>Elizabeth Lopez</c:v>
                </c:pt>
                <c:pt idx="4753">
                  <c:v>Gregory Tran</c:v>
                </c:pt>
                <c:pt idx="4754">
                  <c:v>Elizabeth Martin</c:v>
                </c:pt>
                <c:pt idx="4755">
                  <c:v>Hannah Jones</c:v>
                </c:pt>
                <c:pt idx="4756">
                  <c:v>Denise Smith</c:v>
                </c:pt>
                <c:pt idx="4757">
                  <c:v>Heather Garcia</c:v>
                </c:pt>
                <c:pt idx="4758">
                  <c:v>David Vasquez</c:v>
                </c:pt>
                <c:pt idx="4759">
                  <c:v>Heather Howard</c:v>
                </c:pt>
                <c:pt idx="4760">
                  <c:v>Elizabeth Morgan</c:v>
                </c:pt>
                <c:pt idx="4761">
                  <c:v>Heather Lawson</c:v>
                </c:pt>
                <c:pt idx="4762">
                  <c:v>Elizabeth Murphy</c:v>
                </c:pt>
                <c:pt idx="4763">
                  <c:v>Heather Nelson</c:v>
                </c:pt>
                <c:pt idx="4764">
                  <c:v>Elizabeth Peterson</c:v>
                </c:pt>
                <c:pt idx="4765">
                  <c:v>Heather Robinson</c:v>
                </c:pt>
                <c:pt idx="4766">
                  <c:v>Dennis Davis</c:v>
                </c:pt>
                <c:pt idx="4767">
                  <c:v>Heather Thompson</c:v>
                </c:pt>
                <c:pt idx="4768">
                  <c:v>Elizabeth Porter</c:v>
                </c:pt>
                <c:pt idx="4769">
                  <c:v>Henry Anderson</c:v>
                </c:pt>
                <c:pt idx="4770">
                  <c:v>Elizabeth Robinson</c:v>
                </c:pt>
                <c:pt idx="4771">
                  <c:v>Douglas Harris</c:v>
                </c:pt>
                <c:pt idx="4772">
                  <c:v>Elizabeth Ryan</c:v>
                </c:pt>
                <c:pt idx="4773">
                  <c:v>Diane Webb</c:v>
                </c:pt>
                <c:pt idx="4774">
                  <c:v>Elizabeth Shaw</c:v>
                </c:pt>
                <c:pt idx="4775">
                  <c:v>Eric Phillips</c:v>
                </c:pt>
                <c:pt idx="4776">
                  <c:v>David Reyes</c:v>
                </c:pt>
                <c:pt idx="4777">
                  <c:v>Eric Riley</c:v>
                </c:pt>
                <c:pt idx="4778">
                  <c:v>Elizabeth Thompson</c:v>
                </c:pt>
                <c:pt idx="4779">
                  <c:v>Eric Ross</c:v>
                </c:pt>
                <c:pt idx="4780">
                  <c:v>Elizabeth Watson</c:v>
                </c:pt>
                <c:pt idx="4781">
                  <c:v>Eric Scott</c:v>
                </c:pt>
                <c:pt idx="4782">
                  <c:v>Elizabeth Weaver</c:v>
                </c:pt>
                <c:pt idx="4783">
                  <c:v>Eric Thomas</c:v>
                </c:pt>
                <c:pt idx="4784">
                  <c:v>Deanna Davis</c:v>
                </c:pt>
                <c:pt idx="4785">
                  <c:v>Eric Turner</c:v>
                </c:pt>
                <c:pt idx="4786">
                  <c:v>Debbie Anderson</c:v>
                </c:pt>
                <c:pt idx="4787">
                  <c:v>Erica Allen</c:v>
                </c:pt>
                <c:pt idx="4788">
                  <c:v>Elizabeth White</c:v>
                </c:pt>
                <c:pt idx="4789">
                  <c:v>Diane Wilson</c:v>
                </c:pt>
                <c:pt idx="4790">
                  <c:v>Holly Moore</c:v>
                </c:pt>
                <c:pt idx="4791">
                  <c:v>Erica Gonzalez</c:v>
                </c:pt>
                <c:pt idx="4792">
                  <c:v>Emily Austin</c:v>
                </c:pt>
                <c:pt idx="4793">
                  <c:v>David Stephens</c:v>
                </c:pt>
                <c:pt idx="4794">
                  <c:v>Emily Bennett</c:v>
                </c:pt>
                <c:pt idx="4795">
                  <c:v>Erik Brown</c:v>
                </c:pt>
                <c:pt idx="4796">
                  <c:v>Debbie Johnson</c:v>
                </c:pt>
                <c:pt idx="4797">
                  <c:v>Donald Garcia</c:v>
                </c:pt>
                <c:pt idx="4798">
                  <c:v>Emily Chan</c:v>
                </c:pt>
                <c:pt idx="4799">
                  <c:v>Deborah Rodriguez</c:v>
                </c:pt>
                <c:pt idx="4800">
                  <c:v>Emily Cooper</c:v>
                </c:pt>
                <c:pt idx="4801">
                  <c:v>Donald Hernandez</c:v>
                </c:pt>
                <c:pt idx="4802">
                  <c:v>Emily Cruz</c:v>
                </c:pt>
                <c:pt idx="4803">
                  <c:v>David Walters</c:v>
                </c:pt>
                <c:pt idx="4804">
                  <c:v>Emily Evans</c:v>
                </c:pt>
                <c:pt idx="4805">
                  <c:v>Donald Jones</c:v>
                </c:pt>
                <c:pt idx="4806">
                  <c:v>Emily Garcia</c:v>
                </c:pt>
                <c:pt idx="4807">
                  <c:v>Erin Peterson</c:v>
                </c:pt>
                <c:pt idx="4808">
                  <c:v>Derek Gonzalez</c:v>
                </c:pt>
                <c:pt idx="4809">
                  <c:v>Erin Terry</c:v>
                </c:pt>
                <c:pt idx="4810">
                  <c:v>Emily Graham</c:v>
                </c:pt>
                <c:pt idx="4811">
                  <c:v>Erin Turner</c:v>
                </c:pt>
                <c:pt idx="4812">
                  <c:v>Derek Johnson</c:v>
                </c:pt>
                <c:pt idx="4813">
                  <c:v>Deborah Thompson</c:v>
                </c:pt>
                <c:pt idx="4814">
                  <c:v>Emily Hall</c:v>
                </c:pt>
                <c:pt idx="4815">
                  <c:v>Evan Allen</c:v>
                </c:pt>
                <c:pt idx="4816">
                  <c:v>Emily Hernandez</c:v>
                </c:pt>
                <c:pt idx="4817">
                  <c:v>Felicia King</c:v>
                </c:pt>
                <c:pt idx="4818">
                  <c:v>Emily Jackson</c:v>
                </c:pt>
                <c:pt idx="4819">
                  <c:v>Frank Brown</c:v>
                </c:pt>
                <c:pt idx="4820">
                  <c:v>Derek Smith</c:v>
                </c:pt>
                <c:pt idx="4821">
                  <c:v>David Roberts</c:v>
                </c:pt>
                <c:pt idx="4822">
                  <c:v>Emily Knapp</c:v>
                </c:pt>
                <c:pt idx="4823">
                  <c:v>Frank Small</c:v>
                </c:pt>
                <c:pt idx="4824">
                  <c:v>Emily Larson</c:v>
                </c:pt>
                <c:pt idx="4825">
                  <c:v>Frank Thompson</c:v>
                </c:pt>
                <c:pt idx="4826">
                  <c:v>Derek Snyder</c:v>
                </c:pt>
                <c:pt idx="4827">
                  <c:v>Gabriel Garcia</c:v>
                </c:pt>
                <c:pt idx="4828">
                  <c:v>Derrick Brown</c:v>
                </c:pt>
                <c:pt idx="4829">
                  <c:v>Gary Brown</c:v>
                </c:pt>
                <c:pt idx="4830">
                  <c:v>Derrick Taylor</c:v>
                </c:pt>
                <c:pt idx="4831">
                  <c:v>Gary Johnson</c:v>
                </c:pt>
                <c:pt idx="4832">
                  <c:v>Emily Nelson</c:v>
                </c:pt>
                <c:pt idx="4833">
                  <c:v>Gary White</c:v>
                </c:pt>
                <c:pt idx="4834">
                  <c:v>Emily Perez</c:v>
                </c:pt>
                <c:pt idx="4835">
                  <c:v>Donna Adams</c:v>
                </c:pt>
                <c:pt idx="4836">
                  <c:v>Emily Quinn</c:v>
                </c:pt>
                <c:pt idx="4837">
                  <c:v>Donna Cox</c:v>
                </c:pt>
                <c:pt idx="4838">
                  <c:v>Emily Ramos</c:v>
                </c:pt>
                <c:pt idx="4839">
                  <c:v>George Young</c:v>
                </c:pt>
                <c:pt idx="4840">
                  <c:v>Emily Rogers</c:v>
                </c:pt>
                <c:pt idx="4841">
                  <c:v>Donna Davis</c:v>
                </c:pt>
                <c:pt idx="4842">
                  <c:v>Desiree Johnson</c:v>
                </c:pt>
                <c:pt idx="4843">
                  <c:v>Gregory Arnold</c:v>
                </c:pt>
                <c:pt idx="4844">
                  <c:v>Emily Thomas</c:v>
                </c:pt>
                <c:pt idx="4845">
                  <c:v>Donna Gomez</c:v>
                </c:pt>
                <c:pt idx="4846">
                  <c:v>Devin Anderson</c:v>
                </c:pt>
                <c:pt idx="4847">
                  <c:v>Gregory Flores</c:v>
                </c:pt>
                <c:pt idx="4848">
                  <c:v>Emily Walker</c:v>
                </c:pt>
                <c:pt idx="4849">
                  <c:v>Deborah White</c:v>
                </c:pt>
                <c:pt idx="4850">
                  <c:v>Emily Webb</c:v>
                </c:pt>
                <c:pt idx="4851">
                  <c:v>Dawn Anderson</c:v>
                </c:pt>
                <c:pt idx="4852">
                  <c:v>Emily White</c:v>
                </c:pt>
                <c:pt idx="4853">
                  <c:v>Gregory Rodriguez</c:v>
                </c:pt>
                <c:pt idx="4854">
                  <c:v>Emily Wilson</c:v>
                </c:pt>
                <c:pt idx="4855">
                  <c:v>Deborah Young</c:v>
                </c:pt>
                <c:pt idx="4856">
                  <c:v>Emily Wood</c:v>
                </c:pt>
                <c:pt idx="4857">
                  <c:v>Gregory Wilson</c:v>
                </c:pt>
                <c:pt idx="4858">
                  <c:v>Eric Adams</c:v>
                </c:pt>
                <c:pt idx="4859">
                  <c:v>Hannah Hernandez</c:v>
                </c:pt>
                <c:pt idx="4860">
                  <c:v>Eric Bailey</c:v>
                </c:pt>
                <c:pt idx="4861">
                  <c:v>Donna Miller</c:v>
                </c:pt>
                <c:pt idx="4862">
                  <c:v>Devin Smith</c:v>
                </c:pt>
                <c:pt idx="4863">
                  <c:v>Heather Cooper</c:v>
                </c:pt>
                <c:pt idx="4864">
                  <c:v>Eric Castillo</c:v>
                </c:pt>
                <c:pt idx="4865">
                  <c:v>Heather Gray</c:v>
                </c:pt>
                <c:pt idx="4866">
                  <c:v>Eric Cooper</c:v>
                </c:pt>
                <c:pt idx="4867">
                  <c:v>Donna Stewart</c:v>
                </c:pt>
                <c:pt idx="4868">
                  <c:v>Deborah Clark</c:v>
                </c:pt>
                <c:pt idx="4869">
                  <c:v>Donna Taylor</c:v>
                </c:pt>
                <c:pt idx="4870">
                  <c:v>Eric Curtis</c:v>
                </c:pt>
                <c:pt idx="4871">
                  <c:v>Heather Lawrence</c:v>
                </c:pt>
                <c:pt idx="4872">
                  <c:v>Eric Daniels</c:v>
                </c:pt>
                <c:pt idx="4873">
                  <c:v>Heather Lee</c:v>
                </c:pt>
                <c:pt idx="4874">
                  <c:v>Eric Gardner</c:v>
                </c:pt>
                <c:pt idx="4875">
                  <c:v>Heather Moore</c:v>
                </c:pt>
                <c:pt idx="4876">
                  <c:v>Eric Gilbert</c:v>
                </c:pt>
                <c:pt idx="4877">
                  <c:v>Heather Newman</c:v>
                </c:pt>
                <c:pt idx="4878">
                  <c:v>Diane Brown</c:v>
                </c:pt>
                <c:pt idx="4879">
                  <c:v>Heather Rice</c:v>
                </c:pt>
                <c:pt idx="4880">
                  <c:v>Eric Hall</c:v>
                </c:pt>
                <c:pt idx="4881">
                  <c:v>David Tran</c:v>
                </c:pt>
                <c:pt idx="4882">
                  <c:v>Diane Jones</c:v>
                </c:pt>
                <c:pt idx="4883">
                  <c:v>Heather Sullivan</c:v>
                </c:pt>
                <c:pt idx="4884">
                  <c:v>Eric Harris</c:v>
                </c:pt>
                <c:pt idx="4885">
                  <c:v>Heather Ward</c:v>
                </c:pt>
                <c:pt idx="4886">
                  <c:v>Eric Hernandez</c:v>
                </c:pt>
                <c:pt idx="4887">
                  <c:v>Heidi Thompson</c:v>
                </c:pt>
                <c:pt idx="4888">
                  <c:v>Deborah Harris</c:v>
                </c:pt>
                <c:pt idx="4889">
                  <c:v>Henry Moore</c:v>
                </c:pt>
                <c:pt idx="4890">
                  <c:v>Deborah Hernandez</c:v>
                </c:pt>
                <c:pt idx="4891">
                  <c:v>David Ward</c:v>
                </c:pt>
                <c:pt idx="4892">
                  <c:v>Eric Lee</c:v>
                </c:pt>
                <c:pt idx="4893">
                  <c:v>Douglas James</c:v>
                </c:pt>
                <c:pt idx="4894">
                  <c:v>Eric Lewis</c:v>
                </c:pt>
                <c:pt idx="4895">
                  <c:v>Emily Burns</c:v>
                </c:pt>
                <c:pt idx="4896">
                  <c:v>Christopher Keller</c:v>
                </c:pt>
                <c:pt idx="4897">
                  <c:v>Daniel Reid</c:v>
                </c:pt>
                <c:pt idx="4898">
                  <c:v>Brian Watson</c:v>
                </c:pt>
                <c:pt idx="4899">
                  <c:v>Carl Brown</c:v>
                </c:pt>
                <c:pt idx="4900">
                  <c:v>Danielle Munoz</c:v>
                </c:pt>
                <c:pt idx="4901">
                  <c:v>Christopher Scott</c:v>
                </c:pt>
                <c:pt idx="4902">
                  <c:v>David Harrington</c:v>
                </c:pt>
                <c:pt idx="4903">
                  <c:v>Christopher Simmons</c:v>
                </c:pt>
                <c:pt idx="4904">
                  <c:v>Daniel Mills</c:v>
                </c:pt>
                <c:pt idx="4905">
                  <c:v>Christopher Simon</c:v>
                </c:pt>
                <c:pt idx="4906">
                  <c:v>Brian Rose</c:v>
                </c:pt>
                <c:pt idx="4907">
                  <c:v>Chelsea Anderson</c:v>
                </c:pt>
                <c:pt idx="4908">
                  <c:v>Christopher Hill</c:v>
                </c:pt>
                <c:pt idx="4909">
                  <c:v>Chelsea Hernandez</c:v>
                </c:pt>
                <c:pt idx="4910">
                  <c:v>David Frazier</c:v>
                </c:pt>
                <c:pt idx="4911">
                  <c:v>Christopher Stevens</c:v>
                </c:pt>
                <c:pt idx="4912">
                  <c:v>David Johnston</c:v>
                </c:pt>
                <c:pt idx="4913">
                  <c:v>Chelsea Johnson</c:v>
                </c:pt>
                <c:pt idx="4914">
                  <c:v>David Olson</c:v>
                </c:pt>
                <c:pt idx="4915">
                  <c:v>Chelsea Miller</c:v>
                </c:pt>
                <c:pt idx="4916">
                  <c:v>Catherine Smith</c:v>
                </c:pt>
                <c:pt idx="4917">
                  <c:v>Brian Bennett</c:v>
                </c:pt>
                <c:pt idx="4918">
                  <c:v>Chad Johnson</c:v>
                </c:pt>
                <c:pt idx="4919">
                  <c:v>Chelsea Scott</c:v>
                </c:pt>
                <c:pt idx="4920">
                  <c:v>Bruce Reed</c:v>
                </c:pt>
                <c:pt idx="4921">
                  <c:v>Carl Thompson</c:v>
                </c:pt>
                <c:pt idx="4922">
                  <c:v>Brian Green</c:v>
                </c:pt>
                <c:pt idx="4923">
                  <c:v>Cheryl Bennett</c:v>
                </c:pt>
                <c:pt idx="4924">
                  <c:v>Christopher James</c:v>
                </c:pt>
                <c:pt idx="4925">
                  <c:v>Christopher Tucker</c:v>
                </c:pt>
                <c:pt idx="4926">
                  <c:v>David Donovan</c:v>
                </c:pt>
                <c:pt idx="4927">
                  <c:v>Christopher Valdez</c:v>
                </c:pt>
                <c:pt idx="4928">
                  <c:v>David Grant</c:v>
                </c:pt>
                <c:pt idx="4929">
                  <c:v>Christopher Valenzuela</c:v>
                </c:pt>
                <c:pt idx="4930">
                  <c:v>Charles Ramos</c:v>
                </c:pt>
                <c:pt idx="4931">
                  <c:v>Christopher Vasquez</c:v>
                </c:pt>
                <c:pt idx="4932">
                  <c:v>David Knight</c:v>
                </c:pt>
                <c:pt idx="4933">
                  <c:v>Christopher Wagner</c:v>
                </c:pt>
                <c:pt idx="4934">
                  <c:v>David Moss</c:v>
                </c:pt>
                <c:pt idx="4935">
                  <c:v>Carla Flores</c:v>
                </c:pt>
                <c:pt idx="4936">
                  <c:v>Brian Franklin</c:v>
                </c:pt>
                <c:pt idx="4937">
                  <c:v>Carla Hernandez</c:v>
                </c:pt>
                <c:pt idx="4938">
                  <c:v>Catherine Richardson</c:v>
                </c:pt>
                <c:pt idx="4939">
                  <c:v>Cheryl Phillips</c:v>
                </c:pt>
                <c:pt idx="4940">
                  <c:v>Catherine Wallace</c:v>
                </c:pt>
                <c:pt idx="4941">
                  <c:v>Christopher Watkins</c:v>
                </c:pt>
                <c:pt idx="4942">
                  <c:v>Brooke Martinez</c:v>
                </c:pt>
                <c:pt idx="4943">
                  <c:v>Christopher Webb</c:v>
                </c:pt>
                <c:pt idx="4944">
                  <c:v>Chad Morgan</c:v>
                </c:pt>
                <c:pt idx="4945">
                  <c:v>Christopher West</c:v>
                </c:pt>
                <c:pt idx="4946">
                  <c:v>Daniel Young</c:v>
                </c:pt>
                <c:pt idx="4947">
                  <c:v>Cheryl Rodriguez</c:v>
                </c:pt>
                <c:pt idx="4948">
                  <c:v>Danielle Jackson</c:v>
                </c:pt>
                <c:pt idx="4949">
                  <c:v>Carla Jones</c:v>
                </c:pt>
                <c:pt idx="4950">
                  <c:v>Danielle Sanders</c:v>
                </c:pt>
                <c:pt idx="4951">
                  <c:v>Carla Miller</c:v>
                </c:pt>
                <c:pt idx="4952">
                  <c:v>Christopher Harvey</c:v>
                </c:pt>
                <c:pt idx="4953">
                  <c:v>Christopher Wood</c:v>
                </c:pt>
                <c:pt idx="4954">
                  <c:v>Charles Gray</c:v>
                </c:pt>
                <c:pt idx="4955">
                  <c:v>Christian Martinez</c:v>
                </c:pt>
                <c:pt idx="4956">
                  <c:v>David Chen</c:v>
                </c:pt>
                <c:pt idx="4957">
                  <c:v>Christian Rivera</c:v>
                </c:pt>
                <c:pt idx="4958">
                  <c:v>David Daniels</c:v>
                </c:pt>
                <c:pt idx="4959">
                  <c:v>Brianna Johnson</c:v>
                </c:pt>
                <c:pt idx="4960">
                  <c:v>David Fischer</c:v>
                </c:pt>
                <c:pt idx="4961">
                  <c:v>Cindy Clark</c:v>
                </c:pt>
                <c:pt idx="4962">
                  <c:v>Christopher Mason</c:v>
                </c:pt>
                <c:pt idx="4963">
                  <c:v>Christian Thompson</c:v>
                </c:pt>
                <c:pt idx="4964">
                  <c:v>Charles Martin</c:v>
                </c:pt>
                <c:pt idx="4965">
                  <c:v>Cindy Johnson</c:v>
                </c:pt>
                <c:pt idx="4966">
                  <c:v>Bryan Williams</c:v>
                </c:pt>
                <c:pt idx="4967">
                  <c:v>Cindy Martinez</c:v>
                </c:pt>
                <c:pt idx="4968">
                  <c:v>Brian Vargas</c:v>
                </c:pt>
                <c:pt idx="4969">
                  <c:v>Christina Allen</c:v>
                </c:pt>
                <c:pt idx="4970">
                  <c:v>Christopher Perkins</c:v>
                </c:pt>
                <c:pt idx="4971">
                  <c:v>Cindy Thomas</c:v>
                </c:pt>
                <c:pt idx="4972">
                  <c:v>David Lopez</c:v>
                </c:pt>
                <c:pt idx="4973">
                  <c:v>Cindy Wilson</c:v>
                </c:pt>
                <c:pt idx="4974">
                  <c:v>David Mitchell</c:v>
                </c:pt>
                <c:pt idx="4975">
                  <c:v>Claudia Smith</c:v>
                </c:pt>
                <c:pt idx="4976">
                  <c:v>Charles West</c:v>
                </c:pt>
                <c:pt idx="4977">
                  <c:v>Cody Peterson</c:v>
                </c:pt>
                <c:pt idx="4978">
                  <c:v>David Padilla</c:v>
                </c:pt>
                <c:pt idx="4979">
                  <c:v>Cody Sanchez</c:v>
                </c:pt>
                <c:pt idx="4980">
                  <c:v>Christopher Bennett</c:v>
                </c:pt>
                <c:pt idx="4981">
                  <c:v>Carla Williams</c:v>
                </c:pt>
                <c:pt idx="4982">
                  <c:v>Catherine Moore</c:v>
                </c:pt>
                <c:pt idx="4983">
                  <c:v>Colleen Johnson</c:v>
                </c:pt>
                <c:pt idx="4984">
                  <c:v>Christopher Burke</c:v>
                </c:pt>
                <c:pt idx="4985">
                  <c:v>Colleen Williams</c:v>
                </c:pt>
                <c:pt idx="4986">
                  <c:v>Christopher Carroll</c:v>
                </c:pt>
                <c:pt idx="4987">
                  <c:v>Connie Baker</c:v>
                </c:pt>
                <c:pt idx="4988">
                  <c:v>Daniel Ramirez</c:v>
                </c:pt>
                <c:pt idx="4989">
                  <c:v>Connie Smith</c:v>
                </c:pt>
                <c:pt idx="4990">
                  <c:v>Christopher Cole</c:v>
                </c:pt>
                <c:pt idx="4991">
                  <c:v>Corey Allen</c:v>
                </c:pt>
                <c:pt idx="4992">
                  <c:v>Christopher Cook</c:v>
                </c:pt>
                <c:pt idx="4993">
                  <c:v>Corey Anderson</c:v>
                </c:pt>
                <c:pt idx="4994">
                  <c:v>Daniel Thomas</c:v>
                </c:pt>
                <c:pt idx="4995">
                  <c:v>Carlos Garcia</c:v>
                </c:pt>
                <c:pt idx="4996">
                  <c:v>Daniel Washington</c:v>
                </c:pt>
                <c:pt idx="4997">
                  <c:v>Christina Boyd</c:v>
                </c:pt>
                <c:pt idx="4998">
                  <c:v>Daniel Wood</c:v>
                </c:pt>
                <c:pt idx="4999">
                  <c:v>Christina Brooks</c:v>
                </c:pt>
                <c:pt idx="5000">
                  <c:v>Danielle Bailey</c:v>
                </c:pt>
                <c:pt idx="5001">
                  <c:v>Brittany Holmes</c:v>
                </c:pt>
                <c:pt idx="5002">
                  <c:v>Danielle Henderson</c:v>
                </c:pt>
                <c:pt idx="5003">
                  <c:v>Courtney Gray</c:v>
                </c:pt>
                <c:pt idx="5004">
                  <c:v>Christopher Gibson</c:v>
                </c:pt>
                <c:pt idx="5005">
                  <c:v>Christina Cook</c:v>
                </c:pt>
                <c:pt idx="5006">
                  <c:v>Danielle Ray</c:v>
                </c:pt>
                <c:pt idx="5007">
                  <c:v>Brittany Howard</c:v>
                </c:pt>
                <c:pt idx="5008">
                  <c:v>Charles Bryant</c:v>
                </c:pt>
                <c:pt idx="5009">
                  <c:v>Courtney Thompson</c:v>
                </c:pt>
                <c:pt idx="5010">
                  <c:v>Charles Campbell</c:v>
                </c:pt>
                <c:pt idx="5011">
                  <c:v>Courtney White</c:v>
                </c:pt>
                <c:pt idx="5012">
                  <c:v>Brian Schwartz</c:v>
                </c:pt>
                <c:pt idx="5013">
                  <c:v>Courtney Williams</c:v>
                </c:pt>
                <c:pt idx="5014">
                  <c:v>Christopher Howard</c:v>
                </c:pt>
                <c:pt idx="5015">
                  <c:v>Craig Miller</c:v>
                </c:pt>
                <c:pt idx="5016">
                  <c:v>Charles Harris</c:v>
                </c:pt>
                <c:pt idx="5017">
                  <c:v>Craig Ramirez</c:v>
                </c:pt>
                <c:pt idx="5018">
                  <c:v>Christopher Jenkins</c:v>
                </c:pt>
                <c:pt idx="5019">
                  <c:v>Craig Rivera</c:v>
                </c:pt>
                <c:pt idx="5020">
                  <c:v>Brian Hansen</c:v>
                </c:pt>
                <c:pt idx="5021">
                  <c:v>Craig Thompson</c:v>
                </c:pt>
                <c:pt idx="5022">
                  <c:v>David Cruz</c:v>
                </c:pt>
                <c:pt idx="5023">
                  <c:v>Carlos Williams</c:v>
                </c:pt>
                <c:pt idx="5024">
                  <c:v>David Diaz</c:v>
                </c:pt>
                <c:pt idx="5025">
                  <c:v>Craig Wilson</c:v>
                </c:pt>
                <c:pt idx="5026">
                  <c:v>Charles Jackson</c:v>
                </c:pt>
                <c:pt idx="5027">
                  <c:v>Crystal Boone</c:v>
                </c:pt>
                <c:pt idx="5028">
                  <c:v>Brian Baker</c:v>
                </c:pt>
                <c:pt idx="5029">
                  <c:v>Crystal Davis</c:v>
                </c:pt>
                <c:pt idx="5030">
                  <c:v>Bryan Ferguson</c:v>
                </c:pt>
                <c:pt idx="5031">
                  <c:v>Crystal Edwards</c:v>
                </c:pt>
                <c:pt idx="5032">
                  <c:v>Brian Terry</c:v>
                </c:pt>
                <c:pt idx="5033">
                  <c:v>Crystal Garcia</c:v>
                </c:pt>
                <c:pt idx="5034">
                  <c:v>Brittany Hernandez</c:v>
                </c:pt>
                <c:pt idx="5035">
                  <c:v>Christina Gutierrez</c:v>
                </c:pt>
                <c:pt idx="5036">
                  <c:v>Charles Martinez</c:v>
                </c:pt>
                <c:pt idx="5037">
                  <c:v>Crystal Jackson</c:v>
                </c:pt>
                <c:pt idx="5038">
                  <c:v>Christopher Murphy</c:v>
                </c:pt>
                <c:pt idx="5039">
                  <c:v>Christina Hall</c:v>
                </c:pt>
                <c:pt idx="5040">
                  <c:v>Christopher Nguyen</c:v>
                </c:pt>
                <c:pt idx="5041">
                  <c:v>Crystal Jones</c:v>
                </c:pt>
                <c:pt idx="5042">
                  <c:v>Charles Ramsey</c:v>
                </c:pt>
                <c:pt idx="5043">
                  <c:v>Brian Carson</c:v>
                </c:pt>
                <c:pt idx="5044">
                  <c:v>Christopher Patel</c:v>
                </c:pt>
                <c:pt idx="5045">
                  <c:v>Christina Hernandez</c:v>
                </c:pt>
                <c:pt idx="5046">
                  <c:v>David Jordan</c:v>
                </c:pt>
                <c:pt idx="5047">
                  <c:v>Christina Hill</c:v>
                </c:pt>
                <c:pt idx="5048">
                  <c:v>David King</c:v>
                </c:pt>
                <c:pt idx="5049">
                  <c:v>Crystal Mills</c:v>
                </c:pt>
                <c:pt idx="5050">
                  <c:v>Charles Scott</c:v>
                </c:pt>
                <c:pt idx="5051">
                  <c:v>Carol Smith</c:v>
                </c:pt>
                <c:pt idx="5052">
                  <c:v>David Macias</c:v>
                </c:pt>
                <c:pt idx="5053">
                  <c:v>Brian Cox</c:v>
                </c:pt>
                <c:pt idx="5054">
                  <c:v>Caitlin Smith</c:v>
                </c:pt>
                <c:pt idx="5055">
                  <c:v>Crystal Solomon</c:v>
                </c:pt>
                <c:pt idx="5056">
                  <c:v>Christopher Richardson</c:v>
                </c:pt>
                <c:pt idx="5057">
                  <c:v>Crystal Thompson</c:v>
                </c:pt>
                <c:pt idx="5058">
                  <c:v>Christopher Rivera</c:v>
                </c:pt>
                <c:pt idx="5059">
                  <c:v>Crystal White</c:v>
                </c:pt>
                <c:pt idx="5060">
                  <c:v>Brian Campos</c:v>
                </c:pt>
                <c:pt idx="5061">
                  <c:v>Christina Martinez</c:v>
                </c:pt>
                <c:pt idx="5062">
                  <c:v>Charles White</c:v>
                </c:pt>
                <c:pt idx="5063">
                  <c:v>Christina Mccarty</c:v>
                </c:pt>
                <c:pt idx="5064">
                  <c:v>Caitlin Williams</c:v>
                </c:pt>
                <c:pt idx="5065">
                  <c:v>Curtis Hernandez</c:v>
                </c:pt>
                <c:pt idx="5066">
                  <c:v>Christopher Bautista</c:v>
                </c:pt>
                <c:pt idx="5067">
                  <c:v>Curtis Smith</c:v>
                </c:pt>
                <c:pt idx="5068">
                  <c:v>Brian Roberts</c:v>
                </c:pt>
                <c:pt idx="5069">
                  <c:v>Christina Miller</c:v>
                </c:pt>
                <c:pt idx="5070">
                  <c:v>Catherine Martin</c:v>
                </c:pt>
                <c:pt idx="5071">
                  <c:v>Cynthia Anderson</c:v>
                </c:pt>
                <c:pt idx="5072">
                  <c:v>Christopher Briggs</c:v>
                </c:pt>
                <c:pt idx="5073">
                  <c:v>Brian Medina</c:v>
                </c:pt>
                <c:pt idx="5074">
                  <c:v>Brian Anderson</c:v>
                </c:pt>
                <c:pt idx="5075">
                  <c:v>Christina Newton</c:v>
                </c:pt>
                <c:pt idx="5076">
                  <c:v>Daniel Ortiz</c:v>
                </c:pt>
                <c:pt idx="5077">
                  <c:v>Carol Thomas</c:v>
                </c:pt>
                <c:pt idx="5078">
                  <c:v>Daniel Parker</c:v>
                </c:pt>
                <c:pt idx="5079">
                  <c:v>Brittany Jones</c:v>
                </c:pt>
                <c:pt idx="5080">
                  <c:v>Daniel Phillips</c:v>
                </c:pt>
                <c:pt idx="5081">
                  <c:v>Cynthia Dunn</c:v>
                </c:pt>
                <c:pt idx="5082">
                  <c:v>Brooke Hernandez</c:v>
                </c:pt>
                <c:pt idx="5083">
                  <c:v>Cynthia Evans</c:v>
                </c:pt>
                <c:pt idx="5084">
                  <c:v>Chad Anderson</c:v>
                </c:pt>
                <c:pt idx="5085">
                  <c:v>Cynthia Freeman</c:v>
                </c:pt>
                <c:pt idx="5086">
                  <c:v>Chad Garcia</c:v>
                </c:pt>
                <c:pt idx="5087">
                  <c:v>Carolyn Flores</c:v>
                </c:pt>
                <c:pt idx="5088">
                  <c:v>Daniel Rogers</c:v>
                </c:pt>
                <c:pt idx="5089">
                  <c:v>Cynthia Green</c:v>
                </c:pt>
                <c:pt idx="5090">
                  <c:v>Chad Jackson</c:v>
                </c:pt>
                <c:pt idx="5091">
                  <c:v>Cynthia Gutierrez</c:v>
                </c:pt>
                <c:pt idx="5092">
                  <c:v>Daniel Solomon</c:v>
                </c:pt>
                <c:pt idx="5093">
                  <c:v>Cynthia Hall</c:v>
                </c:pt>
                <c:pt idx="5094">
                  <c:v>Brian Gomez</c:v>
                </c:pt>
                <c:pt idx="5095">
                  <c:v>Carolyn Johnson</c:v>
                </c:pt>
                <c:pt idx="5096">
                  <c:v>Brianna Davis</c:v>
                </c:pt>
                <c:pt idx="5097">
                  <c:v>Christina Turner</c:v>
                </c:pt>
                <c:pt idx="5098">
                  <c:v>Daniel Walker</c:v>
                </c:pt>
                <c:pt idx="5099">
                  <c:v>Carolyn Lee</c:v>
                </c:pt>
                <c:pt idx="5100">
                  <c:v>Chad Sanchez</c:v>
                </c:pt>
                <c:pt idx="5101">
                  <c:v>Cynthia Long</c:v>
                </c:pt>
                <c:pt idx="5102">
                  <c:v>Christopher Fields</c:v>
                </c:pt>
                <c:pt idx="5103">
                  <c:v>Christina Young</c:v>
                </c:pt>
                <c:pt idx="5104">
                  <c:v>Chad Scott</c:v>
                </c:pt>
                <c:pt idx="5105">
                  <c:v>Christine Aguilar</c:v>
                </c:pt>
                <c:pt idx="5106">
                  <c:v>Danielle Acosta</c:v>
                </c:pt>
                <c:pt idx="5107">
                  <c:v>Cynthia Moore</c:v>
                </c:pt>
                <c:pt idx="5108">
                  <c:v>Christopher Flores</c:v>
                </c:pt>
                <c:pt idx="5109">
                  <c:v>Cynthia Parker</c:v>
                </c:pt>
                <c:pt idx="5110">
                  <c:v>Danielle Harris</c:v>
                </c:pt>
                <c:pt idx="5111">
                  <c:v>Cynthia Payne</c:v>
                </c:pt>
                <c:pt idx="5112">
                  <c:v>Danielle Irwin</c:v>
                </c:pt>
                <c:pt idx="5113">
                  <c:v>Cynthia Robinson</c:v>
                </c:pt>
                <c:pt idx="5114">
                  <c:v>Bruce Williams</c:v>
                </c:pt>
                <c:pt idx="5115">
                  <c:v>Christine Allen</c:v>
                </c:pt>
                <c:pt idx="5116">
                  <c:v>Danielle Moore</c:v>
                </c:pt>
                <c:pt idx="5117">
                  <c:v>Cynthia Ross</c:v>
                </c:pt>
                <c:pt idx="5118">
                  <c:v>Danielle Ramirez</c:v>
                </c:pt>
                <c:pt idx="5119">
                  <c:v>Cynthia Ruiz</c:v>
                </c:pt>
                <c:pt idx="5120">
                  <c:v>Charles Allen</c:v>
                </c:pt>
                <c:pt idx="5121">
                  <c:v>Cynthia Santiago</c:v>
                </c:pt>
                <c:pt idx="5122">
                  <c:v>Charles Bennett</c:v>
                </c:pt>
                <c:pt idx="5123">
                  <c:v>Cynthia Simmons</c:v>
                </c:pt>
                <c:pt idx="5124">
                  <c:v>Christopher Gutierrez</c:v>
                </c:pt>
                <c:pt idx="5125">
                  <c:v>Cynthia Smith</c:v>
                </c:pt>
                <c:pt idx="5126">
                  <c:v>Christopher Hancock</c:v>
                </c:pt>
                <c:pt idx="5127">
                  <c:v>Cynthia Sullivan</c:v>
                </c:pt>
                <c:pt idx="5128">
                  <c:v>Darren Wagner</c:v>
                </c:pt>
                <c:pt idx="5129">
                  <c:v>Carrie Gonzalez</c:v>
                </c:pt>
                <c:pt idx="5130">
                  <c:v>Charles Foster</c:v>
                </c:pt>
                <c:pt idx="5131">
                  <c:v>Cynthia Thomas</c:v>
                </c:pt>
                <c:pt idx="5132">
                  <c:v>Bryan Anderson</c:v>
                </c:pt>
                <c:pt idx="5133">
                  <c:v>Christine Brooks</c:v>
                </c:pt>
                <c:pt idx="5134">
                  <c:v>Brittany Garcia</c:v>
                </c:pt>
                <c:pt idx="5135">
                  <c:v>Christine Brown</c:v>
                </c:pt>
                <c:pt idx="5136">
                  <c:v>David Barnett</c:v>
                </c:pt>
                <c:pt idx="5137">
                  <c:v>Dale Williams</c:v>
                </c:pt>
                <c:pt idx="5138">
                  <c:v>David Boone</c:v>
                </c:pt>
                <c:pt idx="5139">
                  <c:v>Dana Davis</c:v>
                </c:pt>
                <c:pt idx="5140">
                  <c:v>David Burton</c:v>
                </c:pt>
                <c:pt idx="5141">
                  <c:v>Brianna Wright</c:v>
                </c:pt>
                <c:pt idx="5142">
                  <c:v>David Carr</c:v>
                </c:pt>
                <c:pt idx="5143">
                  <c:v>Dana Lawson</c:v>
                </c:pt>
                <c:pt idx="5144">
                  <c:v>Charles Hayes</c:v>
                </c:pt>
                <c:pt idx="5145">
                  <c:v>Dana Martinez</c:v>
                </c:pt>
                <c:pt idx="5146">
                  <c:v>Brian Bush</c:v>
                </c:pt>
                <c:pt idx="5147">
                  <c:v>Carrie Jones</c:v>
                </c:pt>
                <c:pt idx="5148">
                  <c:v>Christopher Jordan</c:v>
                </c:pt>
                <c:pt idx="5149">
                  <c:v>Daniel Allen</c:v>
                </c:pt>
                <c:pt idx="5150">
                  <c:v>Christopher Kelley</c:v>
                </c:pt>
                <c:pt idx="5151">
                  <c:v>Brian Morales</c:v>
                </c:pt>
                <c:pt idx="5152">
                  <c:v>David Cunningham</c:v>
                </c:pt>
                <c:pt idx="5153">
                  <c:v>Daniel Baker</c:v>
                </c:pt>
                <c:pt idx="5154">
                  <c:v>Bryan Campbell</c:v>
                </c:pt>
                <c:pt idx="5155">
                  <c:v>Daniel Bennett</c:v>
                </c:pt>
                <c:pt idx="5156">
                  <c:v>Charles Hughes</c:v>
                </c:pt>
                <c:pt idx="5157">
                  <c:v>Daniel Benson</c:v>
                </c:pt>
                <c:pt idx="5158">
                  <c:v>Christopher Kirk</c:v>
                </c:pt>
                <c:pt idx="5159">
                  <c:v>Daniel Berry</c:v>
                </c:pt>
                <c:pt idx="5160">
                  <c:v>David Evans</c:v>
                </c:pt>
                <c:pt idx="5161">
                  <c:v>Christine Crawford</c:v>
                </c:pt>
                <c:pt idx="5162">
                  <c:v>Brittany Green</c:v>
                </c:pt>
                <c:pt idx="5163">
                  <c:v>Christine Hall</c:v>
                </c:pt>
                <c:pt idx="5164">
                  <c:v>Christopher Lynch</c:v>
                </c:pt>
                <c:pt idx="5165">
                  <c:v>Brian Murphy</c:v>
                </c:pt>
                <c:pt idx="5166">
                  <c:v>David Freeman</c:v>
                </c:pt>
                <c:pt idx="5167">
                  <c:v>Christine Hill</c:v>
                </c:pt>
                <c:pt idx="5168">
                  <c:v>Brian Houston</c:v>
                </c:pt>
                <c:pt idx="5169">
                  <c:v>Carrie Rodriguez</c:v>
                </c:pt>
                <c:pt idx="5170">
                  <c:v>Bryan Harper</c:v>
                </c:pt>
                <c:pt idx="5171">
                  <c:v>Daniel Clark</c:v>
                </c:pt>
                <c:pt idx="5172">
                  <c:v>Christopher Mendez</c:v>
                </c:pt>
                <c:pt idx="5173">
                  <c:v>Bridget Hernandez</c:v>
                </c:pt>
                <c:pt idx="5174">
                  <c:v>David Gray</c:v>
                </c:pt>
                <c:pt idx="5175">
                  <c:v>Brittany Rodriguez</c:v>
                </c:pt>
                <c:pt idx="5176">
                  <c:v>Brian Cook</c:v>
                </c:pt>
                <c:pt idx="5177">
                  <c:v>Daniel Cox</c:v>
                </c:pt>
                <c:pt idx="5178">
                  <c:v>David Grimes</c:v>
                </c:pt>
                <c:pt idx="5179">
                  <c:v>Christine Mendoza</c:v>
                </c:pt>
                <c:pt idx="5180">
                  <c:v>Bryan Jones</c:v>
                </c:pt>
                <c:pt idx="5181">
                  <c:v>Daniel Edwards</c:v>
                </c:pt>
                <c:pt idx="5182">
                  <c:v>Charles Medina</c:v>
                </c:pt>
                <c:pt idx="5183">
                  <c:v>Daniel Ferguson</c:v>
                </c:pt>
                <c:pt idx="5184">
                  <c:v>Bryan Robinson</c:v>
                </c:pt>
                <c:pt idx="5185">
                  <c:v>Christine Miller</c:v>
                </c:pt>
                <c:pt idx="5186">
                  <c:v>David Henderson</c:v>
                </c:pt>
                <c:pt idx="5187">
                  <c:v>Daniel Foster</c:v>
                </c:pt>
                <c:pt idx="5188">
                  <c:v>Christopher Nicholson</c:v>
                </c:pt>
                <c:pt idx="5189">
                  <c:v>Christine Moore</c:v>
                </c:pt>
                <c:pt idx="5190">
                  <c:v>David Howard</c:v>
                </c:pt>
                <c:pt idx="5191">
                  <c:v>Brittany Brown</c:v>
                </c:pt>
                <c:pt idx="5192">
                  <c:v>David Hunt</c:v>
                </c:pt>
                <c:pt idx="5193">
                  <c:v>Daniel Green</c:v>
                </c:pt>
                <c:pt idx="5194">
                  <c:v>David James</c:v>
                </c:pt>
                <c:pt idx="5195">
                  <c:v>Brittany Taylor</c:v>
                </c:pt>
                <c:pt idx="5196">
                  <c:v>Charles Rogers</c:v>
                </c:pt>
                <c:pt idx="5197">
                  <c:v>Cassandra Jones</c:v>
                </c:pt>
                <c:pt idx="5198">
                  <c:v>Brian Walker</c:v>
                </c:pt>
                <c:pt idx="5199">
                  <c:v>Daniel Hamilton</c:v>
                </c:pt>
                <c:pt idx="5200">
                  <c:v>Charles Sanchez</c:v>
                </c:pt>
                <c:pt idx="5201">
                  <c:v>Cassandra Perez</c:v>
                </c:pt>
                <c:pt idx="5202">
                  <c:v>David Kennedy</c:v>
                </c:pt>
                <c:pt idx="5203">
                  <c:v>Daniel Harvey</c:v>
                </c:pt>
                <c:pt idx="5204">
                  <c:v>David Kline</c:v>
                </c:pt>
                <c:pt idx="5205">
                  <c:v>Daniel Henry</c:v>
                </c:pt>
                <c:pt idx="5206">
                  <c:v>Christopher Peterson</c:v>
                </c:pt>
                <c:pt idx="5207">
                  <c:v>Christine Thomas</c:v>
                </c:pt>
                <c:pt idx="5208">
                  <c:v>Brian Cowan</c:v>
                </c:pt>
                <c:pt idx="5209">
                  <c:v>Daniel Hicks</c:v>
                </c:pt>
                <c:pt idx="5210">
                  <c:v>David Lynch</c:v>
                </c:pt>
                <c:pt idx="5211">
                  <c:v>Brian Wood</c:v>
                </c:pt>
                <c:pt idx="5212">
                  <c:v>Charles Stephens</c:v>
                </c:pt>
                <c:pt idx="5213">
                  <c:v>Catherine Jackson</c:v>
                </c:pt>
                <c:pt idx="5214">
                  <c:v>David May</c:v>
                </c:pt>
                <c:pt idx="5215">
                  <c:v>Brooke Evans</c:v>
                </c:pt>
                <c:pt idx="5216">
                  <c:v>Brian Weaver</c:v>
                </c:pt>
                <c:pt idx="5217">
                  <c:v>Brian Ramos</c:v>
                </c:pt>
                <c:pt idx="5218">
                  <c:v>Christopher Reese</c:v>
                </c:pt>
                <c:pt idx="5219">
                  <c:v>Christopher Alexander</c:v>
                </c:pt>
                <c:pt idx="5220">
                  <c:v>Christopher Riley</c:v>
                </c:pt>
                <c:pt idx="5221">
                  <c:v>Brooke Harris</c:v>
                </c:pt>
                <c:pt idx="5222">
                  <c:v>Christopher Ritter</c:v>
                </c:pt>
                <c:pt idx="5223">
                  <c:v>Christopher Alvarez</c:v>
                </c:pt>
                <c:pt idx="5224">
                  <c:v>Charles Wells</c:v>
                </c:pt>
                <c:pt idx="5225">
                  <c:v>Daniel Lambert</c:v>
                </c:pt>
                <c:pt idx="5226">
                  <c:v>David Newman</c:v>
                </c:pt>
                <c:pt idx="5227">
                  <c:v>Christopher Anderson</c:v>
                </c:pt>
                <c:pt idx="5228">
                  <c:v>David Nunez</c:v>
                </c:pt>
                <c:pt idx="5229">
                  <c:v>Catherine Lee</c:v>
                </c:pt>
                <c:pt idx="5230">
                  <c:v>David Ortiz</c:v>
                </c:pt>
                <c:pt idx="5231">
                  <c:v>Daniel Lowe</c:v>
                </c:pt>
                <c:pt idx="5232">
                  <c:v>David Pacheco</c:v>
                </c:pt>
                <c:pt idx="5233">
                  <c:v>Daniel Lynch</c:v>
                </c:pt>
                <c:pt idx="5234">
                  <c:v>David Palmer</c:v>
                </c:pt>
                <c:pt idx="5235">
                  <c:v>Daniel Mack</c:v>
                </c:pt>
                <c:pt idx="5236">
                  <c:v>Christopher Saunders</c:v>
                </c:pt>
                <c:pt idx="5237">
                  <c:v>Christopher Bailey</c:v>
                </c:pt>
                <c:pt idx="5238">
                  <c:v>Christopher Washington</c:v>
                </c:pt>
                <c:pt idx="5239">
                  <c:v>Christopher Lane</c:v>
                </c:pt>
                <c:pt idx="5240">
                  <c:v>Bradley Williams</c:v>
                </c:pt>
                <c:pt idx="5241">
                  <c:v>Amy Wilson</c:v>
                </c:pt>
                <c:pt idx="5242">
                  <c:v>Ashley Gomez</c:v>
                </c:pt>
                <c:pt idx="5243">
                  <c:v>Amanda Howard</c:v>
                </c:pt>
                <c:pt idx="5244">
                  <c:v>Andrea Sanders</c:v>
                </c:pt>
                <c:pt idx="5245">
                  <c:v>Andrew Rose</c:v>
                </c:pt>
                <c:pt idx="5246">
                  <c:v>Brandon Ryan</c:v>
                </c:pt>
                <c:pt idx="5247">
                  <c:v>Amanda Hunter</c:v>
                </c:pt>
                <c:pt idx="5248">
                  <c:v>Allison Davis</c:v>
                </c:pt>
                <c:pt idx="5249">
                  <c:v>Amanda Jackson</c:v>
                </c:pt>
                <c:pt idx="5250">
                  <c:v>Austin Taylor</c:v>
                </c:pt>
                <c:pt idx="5251">
                  <c:v>Alexa Rodriguez</c:v>
                </c:pt>
                <c:pt idx="5252">
                  <c:v>Aaron Flores</c:v>
                </c:pt>
                <c:pt idx="5253">
                  <c:v>Alexander Anderson</c:v>
                </c:pt>
                <c:pt idx="5254">
                  <c:v>Brandon King</c:v>
                </c:pt>
                <c:pt idx="5255">
                  <c:v>Andrew Torres</c:v>
                </c:pt>
                <c:pt idx="5256">
                  <c:v>Abigail Smith</c:v>
                </c:pt>
                <c:pt idx="5257">
                  <c:v>Andrew Trujillo</c:v>
                </c:pt>
                <c:pt idx="5258">
                  <c:v>Amy Navarro</c:v>
                </c:pt>
                <c:pt idx="5259">
                  <c:v>Brent White</c:v>
                </c:pt>
                <c:pt idx="5260">
                  <c:v>Aaron Gonzalez</c:v>
                </c:pt>
                <c:pt idx="5261">
                  <c:v>Abigail Williams</c:v>
                </c:pt>
                <c:pt idx="5262">
                  <c:v>Aaron Davis</c:v>
                </c:pt>
                <c:pt idx="5263">
                  <c:v>Alexander Clark</c:v>
                </c:pt>
                <c:pt idx="5264">
                  <c:v>Barbara Thomas</c:v>
                </c:pt>
                <c:pt idx="5265">
                  <c:v>Adam Aguilar</c:v>
                </c:pt>
                <c:pt idx="5266">
                  <c:v>Alyssa Sanchez</c:v>
                </c:pt>
                <c:pt idx="5267">
                  <c:v>Andrew Woods</c:v>
                </c:pt>
                <c:pt idx="5268">
                  <c:v>Bradley Davis</c:v>
                </c:pt>
                <c:pt idx="5269">
                  <c:v>Amanda Lopez</c:v>
                </c:pt>
                <c:pt idx="5270">
                  <c:v>Brandon Gonzalez</c:v>
                </c:pt>
                <c:pt idx="5271">
                  <c:v>Angel Johnson</c:v>
                </c:pt>
                <c:pt idx="5272">
                  <c:v>Brandon Morales</c:v>
                </c:pt>
                <c:pt idx="5273">
                  <c:v>Amanda Mack</c:v>
                </c:pt>
                <c:pt idx="5274">
                  <c:v>Brandon White</c:v>
                </c:pt>
                <c:pt idx="5275">
                  <c:v>Alexander Herrera</c:v>
                </c:pt>
                <c:pt idx="5276">
                  <c:v>Brendan Smith</c:v>
                </c:pt>
                <c:pt idx="5277">
                  <c:v>Angela Atkins</c:v>
                </c:pt>
                <c:pt idx="5278">
                  <c:v>Amy Mendoza</c:v>
                </c:pt>
                <c:pt idx="5279">
                  <c:v>Angela Baker</c:v>
                </c:pt>
                <c:pt idx="5280">
                  <c:v>Ashley Larson</c:v>
                </c:pt>
                <c:pt idx="5281">
                  <c:v>Angela Brewer</c:v>
                </c:pt>
                <c:pt idx="5282">
                  <c:v>Amy Taylor</c:v>
                </c:pt>
                <c:pt idx="5283">
                  <c:v>Alexander Hill</c:v>
                </c:pt>
                <c:pt idx="5284">
                  <c:v>Ashley Sanchez</c:v>
                </c:pt>
                <c:pt idx="5285">
                  <c:v>Angela Bryant</c:v>
                </c:pt>
                <c:pt idx="5286">
                  <c:v>Andrea Avila</c:v>
                </c:pt>
                <c:pt idx="5287">
                  <c:v>Angela Carter</c:v>
                </c:pt>
                <c:pt idx="5288">
                  <c:v>Adam Oliver</c:v>
                </c:pt>
                <c:pt idx="5289">
                  <c:v>Angela Chapman</c:v>
                </c:pt>
                <c:pt idx="5290">
                  <c:v>Barbara Lewis</c:v>
                </c:pt>
                <c:pt idx="5291">
                  <c:v>Alexander Jackson</c:v>
                </c:pt>
                <c:pt idx="5292">
                  <c:v>Benjamin Anderson</c:v>
                </c:pt>
                <c:pt idx="5293">
                  <c:v>Angela Crawford</c:v>
                </c:pt>
                <c:pt idx="5294">
                  <c:v>Alyssa Perez</c:v>
                </c:pt>
                <c:pt idx="5295">
                  <c:v>Amanda Mitchell</c:v>
                </c:pt>
                <c:pt idx="5296">
                  <c:v>Aaron White</c:v>
                </c:pt>
                <c:pt idx="5297">
                  <c:v>Angela Gomez</c:v>
                </c:pt>
                <c:pt idx="5298">
                  <c:v>Billy Smith</c:v>
                </c:pt>
                <c:pt idx="5299">
                  <c:v>Amanda Monroe</c:v>
                </c:pt>
                <c:pt idx="5300">
                  <c:v>Bradley Martin</c:v>
                </c:pt>
                <c:pt idx="5301">
                  <c:v>Amanda Moore</c:v>
                </c:pt>
                <c:pt idx="5302">
                  <c:v>Amanda Brandt</c:v>
                </c:pt>
                <c:pt idx="5303">
                  <c:v>Adam Anderson</c:v>
                </c:pt>
                <c:pt idx="5304">
                  <c:v>Andrew Gilbert</c:v>
                </c:pt>
                <c:pt idx="5305">
                  <c:v>Amanda Newton</c:v>
                </c:pt>
                <c:pt idx="5306">
                  <c:v>Andrew Hill</c:v>
                </c:pt>
                <c:pt idx="5307">
                  <c:v>Angela Hill</c:v>
                </c:pt>
                <c:pt idx="5308">
                  <c:v>Brandon Robbins</c:v>
                </c:pt>
                <c:pt idx="5309">
                  <c:v>Amanda Parker</c:v>
                </c:pt>
                <c:pt idx="5310">
                  <c:v>Alan Mitchell</c:v>
                </c:pt>
                <c:pt idx="5311">
                  <c:v>Alexander Jones</c:v>
                </c:pt>
                <c:pt idx="5312">
                  <c:v>Andrew Medina</c:v>
                </c:pt>
                <c:pt idx="5313">
                  <c:v>Alexander Lewis</c:v>
                </c:pt>
                <c:pt idx="5314">
                  <c:v>Alex Miller</c:v>
                </c:pt>
                <c:pt idx="5315">
                  <c:v>Angela Kim</c:v>
                </c:pt>
                <c:pt idx="5316">
                  <c:v>Ashley Fitzpatrick</c:v>
                </c:pt>
                <c:pt idx="5317">
                  <c:v>Adam Ball</c:v>
                </c:pt>
                <c:pt idx="5318">
                  <c:v>Alison Wilson</c:v>
                </c:pt>
                <c:pt idx="5319">
                  <c:v>Angela Lee</c:v>
                </c:pt>
                <c:pt idx="5320">
                  <c:v>Ashley Howell</c:v>
                </c:pt>
                <c:pt idx="5321">
                  <c:v>Angela Lewis</c:v>
                </c:pt>
                <c:pt idx="5322">
                  <c:v>Ashley Jordan</c:v>
                </c:pt>
                <c:pt idx="5323">
                  <c:v>Amanda Sanchez</c:v>
                </c:pt>
                <c:pt idx="5324">
                  <c:v>Amy Robinson</c:v>
                </c:pt>
                <c:pt idx="5325">
                  <c:v>Adam Brown</c:v>
                </c:pt>
                <c:pt idx="5326">
                  <c:v>Ashley Mitchell</c:v>
                </c:pt>
                <c:pt idx="5327">
                  <c:v>Amanda Schultz</c:v>
                </c:pt>
                <c:pt idx="5328">
                  <c:v>Amy Thompson</c:v>
                </c:pt>
                <c:pt idx="5329">
                  <c:v>Angela Moreno</c:v>
                </c:pt>
                <c:pt idx="5330">
                  <c:v>Ashley Powell</c:v>
                </c:pt>
                <c:pt idx="5331">
                  <c:v>Angela Nguyen</c:v>
                </c:pt>
                <c:pt idx="5332">
                  <c:v>Ashley Shaw</c:v>
                </c:pt>
                <c:pt idx="5333">
                  <c:v>Alexander Ramirez</c:v>
                </c:pt>
                <c:pt idx="5334">
                  <c:v>Ana Williams</c:v>
                </c:pt>
                <c:pt idx="5335">
                  <c:v>Angela Reyes</c:v>
                </c:pt>
                <c:pt idx="5336">
                  <c:v>Allison Rodriguez</c:v>
                </c:pt>
                <c:pt idx="5337">
                  <c:v>Angela Rhodes</c:v>
                </c:pt>
                <c:pt idx="5338">
                  <c:v>Austin Campbell</c:v>
                </c:pt>
                <c:pt idx="5339">
                  <c:v>Angela Robinson</c:v>
                </c:pt>
                <c:pt idx="5340">
                  <c:v>Austin Martinez</c:v>
                </c:pt>
                <c:pt idx="5341">
                  <c:v>Angela Russell</c:v>
                </c:pt>
                <c:pt idx="5342">
                  <c:v>Barbara Davis</c:v>
                </c:pt>
                <c:pt idx="5343">
                  <c:v>Amanda Sparks</c:v>
                </c:pt>
                <c:pt idx="5344">
                  <c:v>Barbara Smith</c:v>
                </c:pt>
                <c:pt idx="5345">
                  <c:v>Adam Coleman</c:v>
                </c:pt>
                <c:pt idx="5346">
                  <c:v>Barbara Wolfe</c:v>
                </c:pt>
                <c:pt idx="5347">
                  <c:v>Angela Stewart</c:v>
                </c:pt>
                <c:pt idx="5348">
                  <c:v>Andrea Rodriguez</c:v>
                </c:pt>
                <c:pt idx="5349">
                  <c:v>Alexander Thomas</c:v>
                </c:pt>
                <c:pt idx="5350">
                  <c:v>Adam Scott</c:v>
                </c:pt>
                <c:pt idx="5351">
                  <c:v>Adam Davis</c:v>
                </c:pt>
                <c:pt idx="5352">
                  <c:v>Andrew Adams</c:v>
                </c:pt>
                <c:pt idx="5353">
                  <c:v>Angela Vargas</c:v>
                </c:pt>
                <c:pt idx="5354">
                  <c:v>Alyssa Williams</c:v>
                </c:pt>
                <c:pt idx="5355">
                  <c:v>Amanda Warren</c:v>
                </c:pt>
                <c:pt idx="5356">
                  <c:v>Beth Gutierrez</c:v>
                </c:pt>
                <c:pt idx="5357">
                  <c:v>Amanda Watkins</c:v>
                </c:pt>
                <c:pt idx="5358">
                  <c:v>Betty Anderson</c:v>
                </c:pt>
                <c:pt idx="5359">
                  <c:v>Amanda White</c:v>
                </c:pt>
                <c:pt idx="5360">
                  <c:v>Brad Fields</c:v>
                </c:pt>
                <c:pt idx="5361">
                  <c:v>Alexander Woods</c:v>
                </c:pt>
                <c:pt idx="5362">
                  <c:v>Bradley Johnson</c:v>
                </c:pt>
                <c:pt idx="5363">
                  <c:v>Anita Kelly</c:v>
                </c:pt>
                <c:pt idx="5364">
                  <c:v>Bradley Robinson</c:v>
                </c:pt>
                <c:pt idx="5365">
                  <c:v>Ann Brown</c:v>
                </c:pt>
                <c:pt idx="5366">
                  <c:v>Amanda Bradley</c:v>
                </c:pt>
                <c:pt idx="5367">
                  <c:v>Amanda Williamson</c:v>
                </c:pt>
                <c:pt idx="5368">
                  <c:v>Andrew Dixon</c:v>
                </c:pt>
                <c:pt idx="5369">
                  <c:v>Ann Lopez</c:v>
                </c:pt>
                <c:pt idx="5370">
                  <c:v>Brandon Hernandez</c:v>
                </c:pt>
                <c:pt idx="5371">
                  <c:v>Adam Diaz</c:v>
                </c:pt>
                <c:pt idx="5372">
                  <c:v>Aaron Wilson</c:v>
                </c:pt>
                <c:pt idx="5373">
                  <c:v>Amanda Woods</c:v>
                </c:pt>
                <c:pt idx="5374">
                  <c:v>Brandon Lopez</c:v>
                </c:pt>
                <c:pt idx="5375">
                  <c:v>Anna Fisher</c:v>
                </c:pt>
                <c:pt idx="5376">
                  <c:v>Amanda Clark</c:v>
                </c:pt>
                <c:pt idx="5377">
                  <c:v>Anna Harris</c:v>
                </c:pt>
                <c:pt idx="5378">
                  <c:v>Amanda Coleman</c:v>
                </c:pt>
                <c:pt idx="5379">
                  <c:v>Amanda Wright</c:v>
                </c:pt>
                <c:pt idx="5380">
                  <c:v>Andrew Kennedy</c:v>
                </c:pt>
                <c:pt idx="5381">
                  <c:v>Anna Phillips</c:v>
                </c:pt>
                <c:pt idx="5382">
                  <c:v>Abigail Jones</c:v>
                </c:pt>
                <c:pt idx="5383">
                  <c:v>Amanda Young</c:v>
                </c:pt>
                <c:pt idx="5384">
                  <c:v>Brandon Turner</c:v>
                </c:pt>
                <c:pt idx="5385">
                  <c:v>Amber Bryant</c:v>
                </c:pt>
                <c:pt idx="5386">
                  <c:v>Brandon Wilson</c:v>
                </c:pt>
                <c:pt idx="5387">
                  <c:v>Anna White</c:v>
                </c:pt>
                <c:pt idx="5388">
                  <c:v>Brenda Hernandez</c:v>
                </c:pt>
                <c:pt idx="5389">
                  <c:v>Amber Evans</c:v>
                </c:pt>
                <c:pt idx="5390">
                  <c:v>Brenda Reyes</c:v>
                </c:pt>
                <c:pt idx="5391">
                  <c:v>Anne Brown</c:v>
                </c:pt>
                <c:pt idx="5392">
                  <c:v>Andrew Patrick</c:v>
                </c:pt>
                <c:pt idx="5393">
                  <c:v>Amber Hall</c:v>
                </c:pt>
                <c:pt idx="5394">
                  <c:v>Ashley Evans</c:v>
                </c:pt>
                <c:pt idx="5395">
                  <c:v>Alexandra Davis</c:v>
                </c:pt>
                <c:pt idx="5396">
                  <c:v>Amy Lopez</c:v>
                </c:pt>
                <c:pt idx="5397">
                  <c:v>Alexandra Miller</c:v>
                </c:pt>
                <c:pt idx="5398">
                  <c:v>Ashley Gonzalez</c:v>
                </c:pt>
                <c:pt idx="5399">
                  <c:v>Amber Jones</c:v>
                </c:pt>
                <c:pt idx="5400">
                  <c:v>Amy Martin</c:v>
                </c:pt>
                <c:pt idx="5401">
                  <c:v>Amber Lee</c:v>
                </c:pt>
                <c:pt idx="5402">
                  <c:v>Allen Smith</c:v>
                </c:pt>
                <c:pt idx="5403">
                  <c:v>Anthony Ballard</c:v>
                </c:pt>
                <c:pt idx="5404">
                  <c:v>Aaron Campbell</c:v>
                </c:pt>
                <c:pt idx="5405">
                  <c:v>Anthony Barnes</c:v>
                </c:pt>
                <c:pt idx="5406">
                  <c:v>Amy Owens</c:v>
                </c:pt>
                <c:pt idx="5407">
                  <c:v>Amber Lopez</c:v>
                </c:pt>
                <c:pt idx="5408">
                  <c:v>Amy Ramirez</c:v>
                </c:pt>
                <c:pt idx="5409">
                  <c:v>Amber Martin</c:v>
                </c:pt>
                <c:pt idx="5410">
                  <c:v>Allison Carter</c:v>
                </c:pt>
                <c:pt idx="5411">
                  <c:v>Amber Martinez</c:v>
                </c:pt>
                <c:pt idx="5412">
                  <c:v>Amy Saunders</c:v>
                </c:pt>
                <c:pt idx="5413">
                  <c:v>Anthony Davis</c:v>
                </c:pt>
                <c:pt idx="5414">
                  <c:v>Amy Stevenson</c:v>
                </c:pt>
                <c:pt idx="5415">
                  <c:v>Anthony Dennis</c:v>
                </c:pt>
                <c:pt idx="5416">
                  <c:v>Allison Johnson</c:v>
                </c:pt>
                <c:pt idx="5417">
                  <c:v>Alexandra Perez</c:v>
                </c:pt>
                <c:pt idx="5418">
                  <c:v>Ashley Murphy</c:v>
                </c:pt>
                <c:pt idx="5419">
                  <c:v>Anthony Estrada</c:v>
                </c:pt>
                <c:pt idx="5420">
                  <c:v>Ashley Osborne</c:v>
                </c:pt>
                <c:pt idx="5421">
                  <c:v>Alexandra Rodriguez</c:v>
                </c:pt>
                <c:pt idx="5422">
                  <c:v>Allison Lewis</c:v>
                </c:pt>
                <c:pt idx="5423">
                  <c:v>Anthony Ford</c:v>
                </c:pt>
                <c:pt idx="5424">
                  <c:v>Amy Watkins</c:v>
                </c:pt>
                <c:pt idx="5425">
                  <c:v>Amber Petersen</c:v>
                </c:pt>
                <c:pt idx="5426">
                  <c:v>Amy Watson</c:v>
                </c:pt>
                <c:pt idx="5427">
                  <c:v>Amber Robertson</c:v>
                </c:pt>
                <c:pt idx="5428">
                  <c:v>Aaron Martin</c:v>
                </c:pt>
                <c:pt idx="5429">
                  <c:v>Alexandra Walker</c:v>
                </c:pt>
                <c:pt idx="5430">
                  <c:v>Ana Smith</c:v>
                </c:pt>
                <c:pt idx="5431">
                  <c:v>Anthony Hammond</c:v>
                </c:pt>
                <c:pt idx="5432">
                  <c:v>Ashley Torres</c:v>
                </c:pt>
                <c:pt idx="5433">
                  <c:v>Amber Scott</c:v>
                </c:pt>
                <c:pt idx="5434">
                  <c:v>Allison Martinez</c:v>
                </c:pt>
                <c:pt idx="5435">
                  <c:v>Alexandria Johnson</c:v>
                </c:pt>
                <c:pt idx="5436">
                  <c:v>Andrea Davis</c:v>
                </c:pt>
                <c:pt idx="5437">
                  <c:v>Anthony Holmes</c:v>
                </c:pt>
                <c:pt idx="5438">
                  <c:v>Andrea Johnson</c:v>
                </c:pt>
                <c:pt idx="5439">
                  <c:v>Amber Stanley</c:v>
                </c:pt>
                <c:pt idx="5440">
                  <c:v>Aaron Fisher</c:v>
                </c:pt>
                <c:pt idx="5441">
                  <c:v>Anthony James</c:v>
                </c:pt>
                <c:pt idx="5442">
                  <c:v>Andrea Miller</c:v>
                </c:pt>
                <c:pt idx="5443">
                  <c:v>Anthony Jimenez</c:v>
                </c:pt>
                <c:pt idx="5444">
                  <c:v>Austin Moore</c:v>
                </c:pt>
                <c:pt idx="5445">
                  <c:v>Amber Vasquez</c:v>
                </c:pt>
                <c:pt idx="5446">
                  <c:v>Austin Wilson</c:v>
                </c:pt>
                <c:pt idx="5447">
                  <c:v>Amber Wilson</c:v>
                </c:pt>
                <c:pt idx="5448">
                  <c:v>Andrea Murphy</c:v>
                </c:pt>
                <c:pt idx="5449">
                  <c:v>Alexis Allen</c:v>
                </c:pt>
                <c:pt idx="5450">
                  <c:v>Andrea Powers</c:v>
                </c:pt>
                <c:pt idx="5451">
                  <c:v>Alexis Anderson</c:v>
                </c:pt>
                <c:pt idx="5452">
                  <c:v>Barbara Stephens</c:v>
                </c:pt>
                <c:pt idx="5453">
                  <c:v>Alexis Davis</c:v>
                </c:pt>
                <c:pt idx="5454">
                  <c:v>Barbara Williams</c:v>
                </c:pt>
                <c:pt idx="5455">
                  <c:v>Anthony Lynch</c:v>
                </c:pt>
                <c:pt idx="5456">
                  <c:v>Becky Ferguson</c:v>
                </c:pt>
                <c:pt idx="5457">
                  <c:v>Amy Bailey</c:v>
                </c:pt>
                <c:pt idx="5458">
                  <c:v>Benjamin Boyd</c:v>
                </c:pt>
                <c:pt idx="5459">
                  <c:v>Amy Baker</c:v>
                </c:pt>
                <c:pt idx="5460">
                  <c:v>Benjamin Crawford</c:v>
                </c:pt>
                <c:pt idx="5461">
                  <c:v>Alexis Jones</c:v>
                </c:pt>
                <c:pt idx="5462">
                  <c:v>Alyssa Herrera</c:v>
                </c:pt>
                <c:pt idx="5463">
                  <c:v>Alexis King</c:v>
                </c:pt>
                <c:pt idx="5464">
                  <c:v>Benjamin Jones</c:v>
                </c:pt>
                <c:pt idx="5465">
                  <c:v>Alexis Miller</c:v>
                </c:pt>
                <c:pt idx="5466">
                  <c:v>Benjamin Ross</c:v>
                </c:pt>
                <c:pt idx="5467">
                  <c:v>Amy Buchanan</c:v>
                </c:pt>
                <c:pt idx="5468">
                  <c:v>Andrew Aguilar</c:v>
                </c:pt>
                <c:pt idx="5469">
                  <c:v>Anthony Ortega</c:v>
                </c:pt>
                <c:pt idx="5470">
                  <c:v>Alyssa Smith</c:v>
                </c:pt>
                <c:pt idx="5471">
                  <c:v>Anthony Parker</c:v>
                </c:pt>
                <c:pt idx="5472">
                  <c:v>Benjamin Williamson</c:v>
                </c:pt>
                <c:pt idx="5473">
                  <c:v>Anthony Pena</c:v>
                </c:pt>
                <c:pt idx="5474">
                  <c:v>Beth Davis</c:v>
                </c:pt>
                <c:pt idx="5475">
                  <c:v>Anthony Perez</c:v>
                </c:pt>
                <c:pt idx="5476">
                  <c:v>Beth Jones</c:v>
                </c:pt>
                <c:pt idx="5477">
                  <c:v>Amy Chavez</c:v>
                </c:pt>
                <c:pt idx="5478">
                  <c:v>Bethany Lewis</c:v>
                </c:pt>
                <c:pt idx="5479">
                  <c:v>Anthony Pham</c:v>
                </c:pt>
                <c:pt idx="5480">
                  <c:v>Bianca Johnson</c:v>
                </c:pt>
                <c:pt idx="5481">
                  <c:v>Anthony Phillips</c:v>
                </c:pt>
                <c:pt idx="5482">
                  <c:v>Blake Young</c:v>
                </c:pt>
                <c:pt idx="5483">
                  <c:v>Alexis White</c:v>
                </c:pt>
                <c:pt idx="5484">
                  <c:v>Bradley Blake</c:v>
                </c:pt>
                <c:pt idx="5485">
                  <c:v>Anthony Rodriguez</c:v>
                </c:pt>
                <c:pt idx="5486">
                  <c:v>Bradley Jackson</c:v>
                </c:pt>
                <c:pt idx="5487">
                  <c:v>Amy Collins</c:v>
                </c:pt>
                <c:pt idx="5488">
                  <c:v>Bradley Jones</c:v>
                </c:pt>
                <c:pt idx="5489">
                  <c:v>Amy Cruz</c:v>
                </c:pt>
                <c:pt idx="5490">
                  <c:v>Bradley Miller</c:v>
                </c:pt>
                <c:pt idx="5491">
                  <c:v>Amy Davidson</c:v>
                </c:pt>
                <c:pt idx="5492">
                  <c:v>Andrew Clark</c:v>
                </c:pt>
                <c:pt idx="5493">
                  <c:v>Alexis Williams</c:v>
                </c:pt>
                <c:pt idx="5494">
                  <c:v>Brandi Williams</c:v>
                </c:pt>
                <c:pt idx="5495">
                  <c:v>Amy Diaz</c:v>
                </c:pt>
                <c:pt idx="5496">
                  <c:v>Brandon Austin</c:v>
                </c:pt>
                <c:pt idx="5497">
                  <c:v>Anthony Ward</c:v>
                </c:pt>
                <c:pt idx="5498">
                  <c:v>Brandon Cortez</c:v>
                </c:pt>
                <c:pt idx="5499">
                  <c:v>Alicia Brown</c:v>
                </c:pt>
                <c:pt idx="5500">
                  <c:v>Adam Williams</c:v>
                </c:pt>
                <c:pt idx="5501">
                  <c:v>Anthony Wilson</c:v>
                </c:pt>
                <c:pt idx="5502">
                  <c:v>Andrew Freeman</c:v>
                </c:pt>
                <c:pt idx="5503">
                  <c:v>Anthony Wright</c:v>
                </c:pt>
                <c:pt idx="5504">
                  <c:v>Andrew Garcia</c:v>
                </c:pt>
                <c:pt idx="5505">
                  <c:v>Antonio Cruz</c:v>
                </c:pt>
                <c:pt idx="5506">
                  <c:v>Brandon Jimenez</c:v>
                </c:pt>
                <c:pt idx="5507">
                  <c:v>Antonio White</c:v>
                </c:pt>
                <c:pt idx="5508">
                  <c:v>Brandon Jones</c:v>
                </c:pt>
                <c:pt idx="5509">
                  <c:v>April Collins</c:v>
                </c:pt>
                <c:pt idx="5510">
                  <c:v>Andrew Green</c:v>
                </c:pt>
                <c:pt idx="5511">
                  <c:v>April Ford</c:v>
                </c:pt>
                <c:pt idx="5512">
                  <c:v>Andrew Hicks</c:v>
                </c:pt>
                <c:pt idx="5513">
                  <c:v>April Garcia</c:v>
                </c:pt>
                <c:pt idx="5514">
                  <c:v>Brandon Medina</c:v>
                </c:pt>
                <c:pt idx="5515">
                  <c:v>April Gonzalez</c:v>
                </c:pt>
                <c:pt idx="5516">
                  <c:v>Andrew Jimenez</c:v>
                </c:pt>
                <c:pt idx="5517">
                  <c:v>April Lopez</c:v>
                </c:pt>
                <c:pt idx="5518">
                  <c:v>Adrian Miller</c:v>
                </c:pt>
                <c:pt idx="5519">
                  <c:v>Amy Hall</c:v>
                </c:pt>
                <c:pt idx="5520">
                  <c:v>Brandon Richards</c:v>
                </c:pt>
                <c:pt idx="5521">
                  <c:v>Alicia Davis</c:v>
                </c:pt>
                <c:pt idx="5522">
                  <c:v>Aimee Jones</c:v>
                </c:pt>
                <c:pt idx="5523">
                  <c:v>April Smith</c:v>
                </c:pt>
                <c:pt idx="5524">
                  <c:v>Alan Brown</c:v>
                </c:pt>
                <c:pt idx="5525">
                  <c:v>April Thompson</c:v>
                </c:pt>
                <c:pt idx="5526">
                  <c:v>Alan Martin</c:v>
                </c:pt>
                <c:pt idx="5527">
                  <c:v>April Williams</c:v>
                </c:pt>
                <c:pt idx="5528">
                  <c:v>Brandon Taylor</c:v>
                </c:pt>
                <c:pt idx="5529">
                  <c:v>Arthur Smith</c:v>
                </c:pt>
                <c:pt idx="5530">
                  <c:v>Brandon Thompson</c:v>
                </c:pt>
                <c:pt idx="5531">
                  <c:v>Alicia Kelly</c:v>
                </c:pt>
                <c:pt idx="5532">
                  <c:v>Brandon Walker</c:v>
                </c:pt>
                <c:pt idx="5533">
                  <c:v>Amy Hughes</c:v>
                </c:pt>
                <c:pt idx="5534">
                  <c:v>Andrew Mcclain</c:v>
                </c:pt>
                <c:pt idx="5535">
                  <c:v>Ashley Baker</c:v>
                </c:pt>
                <c:pt idx="5536">
                  <c:v>Brenda Armstrong</c:v>
                </c:pt>
                <c:pt idx="5537">
                  <c:v>Alicia Peterson</c:v>
                </c:pt>
                <c:pt idx="5538">
                  <c:v>Brenda Green</c:v>
                </c:pt>
                <c:pt idx="5539">
                  <c:v>Alicia Smith</c:v>
                </c:pt>
                <c:pt idx="5540">
                  <c:v>Amanda Griffin</c:v>
                </c:pt>
                <c:pt idx="5541">
                  <c:v>Ashley Castillo</c:v>
                </c:pt>
                <c:pt idx="5542">
                  <c:v>Amanda Hart</c:v>
                </c:pt>
                <c:pt idx="5543">
                  <c:v>Ashley Chavez</c:v>
                </c:pt>
                <c:pt idx="5544">
                  <c:v>Brenda Roberts</c:v>
                </c:pt>
                <c:pt idx="5545">
                  <c:v>Alison Brown</c:v>
                </c:pt>
                <c:pt idx="5546">
                  <c:v>Brenda Taylor</c:v>
                </c:pt>
                <c:pt idx="5547">
                  <c:v>Ashley Cox</c:v>
                </c:pt>
                <c:pt idx="5548">
                  <c:v>Brendan Moore</c:v>
                </c:pt>
                <c:pt idx="5549">
                  <c:v>Ashley Cruz</c:v>
                </c:pt>
                <c:pt idx="5550">
                  <c:v>Andrew Porter</c:v>
                </c:pt>
              </c:strCache>
            </c:strRef>
          </c:cat>
          <c:val>
            <c:numRef>
              <c:f>'Day Wise &amp; Month Wise Data'!$N$7:$N$71094</c:f>
              <c:numCache>
                <c:formatCode>General</c:formatCode>
                <c:ptCount val="5551"/>
                <c:pt idx="0">
                  <c:v>1</c:v>
                </c:pt>
                <c:pt idx="14">
                  <c:v>1</c:v>
                </c:pt>
                <c:pt idx="22">
                  <c:v>1</c:v>
                </c:pt>
                <c:pt idx="31">
                  <c:v>1</c:v>
                </c:pt>
                <c:pt idx="35">
                  <c:v>1</c:v>
                </c:pt>
                <c:pt idx="41">
                  <c:v>1</c:v>
                </c:pt>
                <c:pt idx="53">
                  <c:v>1</c:v>
                </c:pt>
                <c:pt idx="81">
                  <c:v>1</c:v>
                </c:pt>
                <c:pt idx="84">
                  <c:v>1</c:v>
                </c:pt>
                <c:pt idx="113">
                  <c:v>1</c:v>
                </c:pt>
                <c:pt idx="132">
                  <c:v>1</c:v>
                </c:pt>
                <c:pt idx="138">
                  <c:v>1</c:v>
                </c:pt>
                <c:pt idx="158">
                  <c:v>1</c:v>
                </c:pt>
                <c:pt idx="190">
                  <c:v>1</c:v>
                </c:pt>
                <c:pt idx="210">
                  <c:v>1</c:v>
                </c:pt>
                <c:pt idx="229">
                  <c:v>1</c:v>
                </c:pt>
                <c:pt idx="255">
                  <c:v>1</c:v>
                </c:pt>
                <c:pt idx="264">
                  <c:v>1</c:v>
                </c:pt>
                <c:pt idx="284">
                  <c:v>1</c:v>
                </c:pt>
                <c:pt idx="321">
                  <c:v>1</c:v>
                </c:pt>
                <c:pt idx="408">
                  <c:v>1</c:v>
                </c:pt>
                <c:pt idx="411">
                  <c:v>1</c:v>
                </c:pt>
                <c:pt idx="414">
                  <c:v>1</c:v>
                </c:pt>
                <c:pt idx="498">
                  <c:v>1</c:v>
                </c:pt>
                <c:pt idx="516">
                  <c:v>1</c:v>
                </c:pt>
                <c:pt idx="523">
                  <c:v>1</c:v>
                </c:pt>
                <c:pt idx="566">
                  <c:v>1</c:v>
                </c:pt>
                <c:pt idx="661">
                  <c:v>1</c:v>
                </c:pt>
                <c:pt idx="791">
                  <c:v>1</c:v>
                </c:pt>
                <c:pt idx="935">
                  <c:v>1</c:v>
                </c:pt>
                <c:pt idx="944">
                  <c:v>1</c:v>
                </c:pt>
                <c:pt idx="970">
                  <c:v>1</c:v>
                </c:pt>
                <c:pt idx="979">
                  <c:v>1</c:v>
                </c:pt>
                <c:pt idx="1184">
                  <c:v>1</c:v>
                </c:pt>
                <c:pt idx="1331">
                  <c:v>1</c:v>
                </c:pt>
                <c:pt idx="1351">
                  <c:v>1</c:v>
                </c:pt>
                <c:pt idx="1371">
                  <c:v>1</c:v>
                </c:pt>
                <c:pt idx="1401">
                  <c:v>1</c:v>
                </c:pt>
                <c:pt idx="1422">
                  <c:v>1</c:v>
                </c:pt>
                <c:pt idx="1423">
                  <c:v>1</c:v>
                </c:pt>
                <c:pt idx="1588">
                  <c:v>1</c:v>
                </c:pt>
                <c:pt idx="1597">
                  <c:v>1</c:v>
                </c:pt>
                <c:pt idx="1628">
                  <c:v>1</c:v>
                </c:pt>
                <c:pt idx="1677">
                  <c:v>1</c:v>
                </c:pt>
                <c:pt idx="1764">
                  <c:v>1</c:v>
                </c:pt>
                <c:pt idx="1784">
                  <c:v>1</c:v>
                </c:pt>
                <c:pt idx="1841">
                  <c:v>1</c:v>
                </c:pt>
                <c:pt idx="1956">
                  <c:v>1</c:v>
                </c:pt>
                <c:pt idx="1965">
                  <c:v>1</c:v>
                </c:pt>
                <c:pt idx="2063">
                  <c:v>1</c:v>
                </c:pt>
                <c:pt idx="2110">
                  <c:v>1</c:v>
                </c:pt>
                <c:pt idx="2130">
                  <c:v>1</c:v>
                </c:pt>
                <c:pt idx="2188">
                  <c:v>1</c:v>
                </c:pt>
                <c:pt idx="2212">
                  <c:v>1</c:v>
                </c:pt>
                <c:pt idx="2224">
                  <c:v>1</c:v>
                </c:pt>
                <c:pt idx="2237">
                  <c:v>1</c:v>
                </c:pt>
                <c:pt idx="2628">
                  <c:v>1</c:v>
                </c:pt>
                <c:pt idx="2705">
                  <c:v>1</c:v>
                </c:pt>
                <c:pt idx="2834">
                  <c:v>1</c:v>
                </c:pt>
                <c:pt idx="3034">
                  <c:v>1</c:v>
                </c:pt>
                <c:pt idx="3101">
                  <c:v>1</c:v>
                </c:pt>
                <c:pt idx="3105">
                  <c:v>1</c:v>
                </c:pt>
                <c:pt idx="3223">
                  <c:v>1</c:v>
                </c:pt>
                <c:pt idx="3255">
                  <c:v>1</c:v>
                </c:pt>
                <c:pt idx="3267">
                  <c:v>1</c:v>
                </c:pt>
                <c:pt idx="3478">
                  <c:v>1</c:v>
                </c:pt>
                <c:pt idx="3539">
                  <c:v>1</c:v>
                </c:pt>
                <c:pt idx="3559">
                  <c:v>1</c:v>
                </c:pt>
                <c:pt idx="3580">
                  <c:v>1</c:v>
                </c:pt>
                <c:pt idx="3650">
                  <c:v>1</c:v>
                </c:pt>
                <c:pt idx="3829">
                  <c:v>1</c:v>
                </c:pt>
                <c:pt idx="3969">
                  <c:v>1</c:v>
                </c:pt>
                <c:pt idx="4007">
                  <c:v>1</c:v>
                </c:pt>
                <c:pt idx="4216">
                  <c:v>1</c:v>
                </c:pt>
                <c:pt idx="4254">
                  <c:v>1</c:v>
                </c:pt>
                <c:pt idx="4360">
                  <c:v>1</c:v>
                </c:pt>
                <c:pt idx="4518">
                  <c:v>1</c:v>
                </c:pt>
                <c:pt idx="4657">
                  <c:v>1</c:v>
                </c:pt>
                <c:pt idx="4704">
                  <c:v>1</c:v>
                </c:pt>
                <c:pt idx="4849">
                  <c:v>1</c:v>
                </c:pt>
                <c:pt idx="4955">
                  <c:v>1</c:v>
                </c:pt>
                <c:pt idx="5057">
                  <c:v>1</c:v>
                </c:pt>
                <c:pt idx="5092">
                  <c:v>1</c:v>
                </c:pt>
                <c:pt idx="5434">
                  <c:v>1</c:v>
                </c:pt>
                <c:pt idx="5541">
                  <c:v>1</c:v>
                </c:pt>
              </c:numCache>
            </c:numRef>
          </c:val>
          <c:extLst>
            <c:ext xmlns:c16="http://schemas.microsoft.com/office/drawing/2014/chart" uri="{C3380CC4-5D6E-409C-BE32-E72D297353CC}">
              <c16:uniqueId val="{0000000C-4E9B-44A9-A86B-27627A9F9D12}"/>
            </c:ext>
          </c:extLst>
        </c:ser>
        <c:dLbls>
          <c:showLegendKey val="0"/>
          <c:showVal val="0"/>
          <c:showCatName val="0"/>
          <c:showSerName val="0"/>
          <c:showPercent val="0"/>
          <c:showBubbleSize val="0"/>
        </c:dLbls>
        <c:gapWidth val="182"/>
        <c:overlap val="-50"/>
        <c:axId val="1157008639"/>
        <c:axId val="1157008159"/>
      </c:barChart>
      <c:catAx>
        <c:axId val="1157008639"/>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7008159"/>
        <c:crosses val="autoZero"/>
        <c:auto val="1"/>
        <c:lblAlgn val="ctr"/>
        <c:lblOffset val="100"/>
        <c:noMultiLvlLbl val="0"/>
      </c:catAx>
      <c:valAx>
        <c:axId val="1157008159"/>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70086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2060"/>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Analystics.xlsx]Bank wise Total Amount!PivotTable2</c:name>
    <c:fmtId val="59"/>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Bank Wise Debit &amp; Credit Transaction</a:t>
            </a:r>
          </a:p>
        </c:rich>
      </c:tx>
      <c:layout>
        <c:manualLayout>
          <c:xMode val="edge"/>
          <c:yMode val="edge"/>
          <c:x val="0.23851377952755906"/>
          <c:y val="3.6089238845144378E-3"/>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6"/>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8"/>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15"/>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3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'Bank wise Total Amount'!$B$3:$B$4</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4A3-4603-BA43-6419CFE3701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4A3-4603-BA43-6419CFE3701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4A3-4603-BA43-6419CFE3701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4A3-4603-BA43-6419CFE3701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4A3-4603-BA43-6419CFE37010}"/>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74A3-4603-BA43-6419CFE37010}"/>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74A3-4603-BA43-6419CFE37010}"/>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74A3-4603-BA43-6419CFE37010}"/>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74A3-4603-BA43-6419CFE37010}"/>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74A3-4603-BA43-6419CFE37010}"/>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74A3-4603-BA43-6419CFE37010}"/>
                </c:ext>
              </c:extLst>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74A3-4603-BA43-6419CFE3701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'Bank wise Total Amount'!$A$5:$A$11</c:f>
              <c:strCache>
                <c:ptCount val="6"/>
                <c:pt idx="0">
                  <c:v>Axis Bank</c:v>
                </c:pt>
                <c:pt idx="1">
                  <c:v>HDFC Bank</c:v>
                </c:pt>
                <c:pt idx="2">
                  <c:v>ICICI Bank</c:v>
                </c:pt>
                <c:pt idx="3">
                  <c:v>Kotak Mahindra Bank</c:v>
                </c:pt>
                <c:pt idx="4">
                  <c:v>Punjab National Bank</c:v>
                </c:pt>
                <c:pt idx="5">
                  <c:v>State Bank of India</c:v>
                </c:pt>
              </c:strCache>
            </c:strRef>
          </c:cat>
          <c:val>
            <c:numRef>
              <c:f>'Bank wise Total Amount'!$B$5:$B$11</c:f>
              <c:numCache>
                <c:formatCode>#,###,"M"</c:formatCode>
                <c:ptCount val="6"/>
                <c:pt idx="0">
                  <c:v>42707432.470000222</c:v>
                </c:pt>
                <c:pt idx="1">
                  <c:v>41866439.009999953</c:v>
                </c:pt>
                <c:pt idx="2">
                  <c:v>42524788.16999995</c:v>
                </c:pt>
                <c:pt idx="3">
                  <c:v>42833855.189999871</c:v>
                </c:pt>
                <c:pt idx="4">
                  <c:v>42365512.72000014</c:v>
                </c:pt>
                <c:pt idx="5">
                  <c:v>42590628.069999956</c:v>
                </c:pt>
              </c:numCache>
            </c:numRef>
          </c:val>
          <c:extLst>
            <c:ext xmlns:c16="http://schemas.microsoft.com/office/drawing/2014/chart" uri="{C3380CC4-5D6E-409C-BE32-E72D297353CC}">
              <c16:uniqueId val="{0000000C-74A3-4603-BA43-6419CFE37010}"/>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40000"/>
        <a:lumOff val="6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Analystics.xlsx]Transation Method!PivotTable2</c:name>
    <c:fmtId val="50"/>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Brach Wise Amount</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'Transation Method'!$B$3:$B$4</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'Transation Method'!$A$5:$A$11</c:f>
              <c:strCache>
                <c:ptCount val="6"/>
                <c:pt idx="0">
                  <c:v>City Center Branch</c:v>
                </c:pt>
                <c:pt idx="1">
                  <c:v>Downtown Branch</c:v>
                </c:pt>
                <c:pt idx="2">
                  <c:v>East Branch</c:v>
                </c:pt>
                <c:pt idx="3">
                  <c:v>Main Branch</c:v>
                </c:pt>
                <c:pt idx="4">
                  <c:v>North Branch</c:v>
                </c:pt>
                <c:pt idx="5">
                  <c:v>Suburban Branch</c:v>
                </c:pt>
              </c:strCache>
            </c:strRef>
          </c:cat>
          <c:val>
            <c:numRef>
              <c:f>'Transation Method'!$B$5:$B$11</c:f>
              <c:numCache>
                <c:formatCode>#,###.00,"M"</c:formatCode>
                <c:ptCount val="6"/>
                <c:pt idx="0">
                  <c:v>42911469.790000051</c:v>
                </c:pt>
                <c:pt idx="1">
                  <c:v>42587216.190000013</c:v>
                </c:pt>
                <c:pt idx="2">
                  <c:v>42697111.170000106</c:v>
                </c:pt>
                <c:pt idx="3">
                  <c:v>42839450.409999952</c:v>
                </c:pt>
                <c:pt idx="4">
                  <c:v>41677131.719999984</c:v>
                </c:pt>
                <c:pt idx="5">
                  <c:v>42176276.350000016</c:v>
                </c:pt>
              </c:numCache>
            </c:numRef>
          </c:val>
          <c:smooth val="0"/>
          <c:extLst>
            <c:ext xmlns:c16="http://schemas.microsoft.com/office/drawing/2014/chart" uri="{C3380CC4-5D6E-409C-BE32-E72D297353CC}">
              <c16:uniqueId val="{00000000-2F56-47A4-B67A-238336DC954A}"/>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950597872"/>
        <c:axId val="950598832"/>
      </c:lineChart>
      <c:catAx>
        <c:axId val="95059787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950598832"/>
        <c:crosses val="autoZero"/>
        <c:auto val="1"/>
        <c:lblAlgn val="ctr"/>
        <c:lblOffset val="100"/>
        <c:noMultiLvlLbl val="0"/>
      </c:catAx>
      <c:valAx>
        <c:axId val="950598832"/>
        <c:scaling>
          <c:orientation val="minMax"/>
        </c:scaling>
        <c:delete val="0"/>
        <c:axPos val="l"/>
        <c:numFmt formatCode="#,###.00,&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950597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Analystics.xlsx]Grade Wise Loan Amount!PivotTable1</c:name>
    <c:fmtId val="172"/>
  </c:pivotSource>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a:t>Grade Wise Loan Amount</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'Grade Wise Loan Amount'!$B$3:$B$4</c:f>
              <c:strCache>
                <c:ptCount val="1"/>
                <c:pt idx="0">
                  <c:v>A</c:v>
                </c:pt>
              </c:strCache>
            </c:strRef>
          </c:tx>
          <c:spPr>
            <a:noFill/>
            <a:ln w="25400" cap="flat" cmpd="sng" algn="ctr">
              <a:solidFill>
                <a:schemeClr val="accent1"/>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Amount'!$B$5:$B$40</c:f>
              <c:numCache>
                <c:formatCode>0</c:formatCode>
                <c:ptCount val="35"/>
                <c:pt idx="0">
                  <c:v>8270325</c:v>
                </c:pt>
                <c:pt idx="1">
                  <c:v>11100850</c:v>
                </c:pt>
                <c:pt idx="2">
                  <c:v>14274925</c:v>
                </c:pt>
                <c:pt idx="3">
                  <c:v>26919675</c:v>
                </c:pt>
                <c:pt idx="4">
                  <c:v>26416625</c:v>
                </c:pt>
              </c:numCache>
            </c:numRef>
          </c:val>
          <c:extLst>
            <c:ext xmlns:c16="http://schemas.microsoft.com/office/drawing/2014/chart" uri="{C3380CC4-5D6E-409C-BE32-E72D297353CC}">
              <c16:uniqueId val="{00000000-F17B-4381-8E14-690FD893E883}"/>
            </c:ext>
          </c:extLst>
        </c:ser>
        <c:ser>
          <c:idx val="1"/>
          <c:order val="1"/>
          <c:tx>
            <c:strRef>
              <c:f>'Grade Wise Loan Amount'!$C$3:$C$4</c:f>
              <c:strCache>
                <c:ptCount val="1"/>
                <c:pt idx="0">
                  <c:v>B</c:v>
                </c:pt>
              </c:strCache>
            </c:strRef>
          </c:tx>
          <c:spPr>
            <a:noFill/>
            <a:ln w="25400" cap="flat" cmpd="sng" algn="ctr">
              <a:solidFill>
                <a:schemeClr val="accent2"/>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Amount'!$C$5:$C$40</c:f>
              <c:numCache>
                <c:formatCode>0</c:formatCode>
                <c:ptCount val="35"/>
                <c:pt idx="5">
                  <c:v>17884150</c:v>
                </c:pt>
                <c:pt idx="6">
                  <c:v>21697250</c:v>
                </c:pt>
                <c:pt idx="7">
                  <c:v>33791450</c:v>
                </c:pt>
                <c:pt idx="8">
                  <c:v>28765625</c:v>
                </c:pt>
                <c:pt idx="9">
                  <c:v>31512875</c:v>
                </c:pt>
              </c:numCache>
            </c:numRef>
          </c:val>
          <c:extLst>
            <c:ext xmlns:c16="http://schemas.microsoft.com/office/drawing/2014/chart" uri="{C3380CC4-5D6E-409C-BE32-E72D297353CC}">
              <c16:uniqueId val="{00000001-F17B-4381-8E14-690FD893E883}"/>
            </c:ext>
          </c:extLst>
        </c:ser>
        <c:ser>
          <c:idx val="2"/>
          <c:order val="2"/>
          <c:tx>
            <c:strRef>
              <c:f>'Grade Wise Loan Amount'!$D$3:$D$4</c:f>
              <c:strCache>
                <c:ptCount val="1"/>
                <c:pt idx="0">
                  <c:v>C</c:v>
                </c:pt>
              </c:strCache>
            </c:strRef>
          </c:tx>
          <c:spPr>
            <a:noFill/>
            <a:ln w="25400" cap="flat" cmpd="sng" algn="ctr">
              <a:solidFill>
                <a:schemeClr val="accent3"/>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Amount'!$D$5:$D$40</c:f>
              <c:numCache>
                <c:formatCode>0</c:formatCode>
                <c:ptCount val="35"/>
                <c:pt idx="10">
                  <c:v>23936925</c:v>
                </c:pt>
                <c:pt idx="11">
                  <c:v>22998150</c:v>
                </c:pt>
                <c:pt idx="12">
                  <c:v>16620200</c:v>
                </c:pt>
                <c:pt idx="13">
                  <c:v>13013225</c:v>
                </c:pt>
                <c:pt idx="14">
                  <c:v>12547325</c:v>
                </c:pt>
              </c:numCache>
            </c:numRef>
          </c:val>
          <c:extLst>
            <c:ext xmlns:c16="http://schemas.microsoft.com/office/drawing/2014/chart" uri="{C3380CC4-5D6E-409C-BE32-E72D297353CC}">
              <c16:uniqueId val="{00000002-F17B-4381-8E14-690FD893E883}"/>
            </c:ext>
          </c:extLst>
        </c:ser>
        <c:ser>
          <c:idx val="3"/>
          <c:order val="3"/>
          <c:tx>
            <c:strRef>
              <c:f>'Grade Wise Loan Amount'!$E$3:$E$4</c:f>
              <c:strCache>
                <c:ptCount val="1"/>
                <c:pt idx="0">
                  <c:v>D</c:v>
                </c:pt>
              </c:strCache>
            </c:strRef>
          </c:tx>
          <c:spPr>
            <a:noFill/>
            <a:ln w="25400" cap="flat" cmpd="sng" algn="ctr">
              <a:solidFill>
                <a:schemeClr val="accent4"/>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Amount'!$E$5:$E$40</c:f>
              <c:numCache>
                <c:formatCode>0</c:formatCode>
                <c:ptCount val="35"/>
                <c:pt idx="15">
                  <c:v>9317825</c:v>
                </c:pt>
                <c:pt idx="16">
                  <c:v>15569600</c:v>
                </c:pt>
                <c:pt idx="17">
                  <c:v>14773675</c:v>
                </c:pt>
                <c:pt idx="18">
                  <c:v>13269175</c:v>
                </c:pt>
                <c:pt idx="19">
                  <c:v>12230125</c:v>
                </c:pt>
              </c:numCache>
            </c:numRef>
          </c:val>
          <c:extLst>
            <c:ext xmlns:c16="http://schemas.microsoft.com/office/drawing/2014/chart" uri="{C3380CC4-5D6E-409C-BE32-E72D297353CC}">
              <c16:uniqueId val="{00000003-F17B-4381-8E14-690FD893E883}"/>
            </c:ext>
          </c:extLst>
        </c:ser>
        <c:ser>
          <c:idx val="4"/>
          <c:order val="4"/>
          <c:tx>
            <c:strRef>
              <c:f>'Grade Wise Loan Amount'!$F$3:$F$4</c:f>
              <c:strCache>
                <c:ptCount val="1"/>
                <c:pt idx="0">
                  <c:v>E</c:v>
                </c:pt>
              </c:strCache>
            </c:strRef>
          </c:tx>
          <c:spPr>
            <a:noFill/>
            <a:ln w="25400" cap="flat" cmpd="sng" algn="ctr">
              <a:solidFill>
                <a:schemeClr val="accent5"/>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Amount'!$F$5:$F$40</c:f>
              <c:numCache>
                <c:formatCode>0</c:formatCode>
                <c:ptCount val="35"/>
                <c:pt idx="20">
                  <c:v>11262675</c:v>
                </c:pt>
                <c:pt idx="21">
                  <c:v>9957750</c:v>
                </c:pt>
                <c:pt idx="22">
                  <c:v>8603150</c:v>
                </c:pt>
                <c:pt idx="23">
                  <c:v>7610975</c:v>
                </c:pt>
                <c:pt idx="24">
                  <c:v>7603350</c:v>
                </c:pt>
              </c:numCache>
            </c:numRef>
          </c:val>
          <c:extLst>
            <c:ext xmlns:c16="http://schemas.microsoft.com/office/drawing/2014/chart" uri="{C3380CC4-5D6E-409C-BE32-E72D297353CC}">
              <c16:uniqueId val="{00000004-F17B-4381-8E14-690FD893E883}"/>
            </c:ext>
          </c:extLst>
        </c:ser>
        <c:ser>
          <c:idx val="5"/>
          <c:order val="5"/>
          <c:tx>
            <c:strRef>
              <c:f>'Grade Wise Loan Amount'!$G$3:$G$4</c:f>
              <c:strCache>
                <c:ptCount val="1"/>
                <c:pt idx="0">
                  <c:v>F</c:v>
                </c:pt>
              </c:strCache>
            </c:strRef>
          </c:tx>
          <c:spPr>
            <a:noFill/>
            <a:ln w="25400" cap="flat" cmpd="sng" algn="ctr">
              <a:solidFill>
                <a:schemeClr val="accent6"/>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Amount'!$G$5:$G$40</c:f>
              <c:numCache>
                <c:formatCode>0</c:formatCode>
                <c:ptCount val="35"/>
                <c:pt idx="25">
                  <c:v>5949325</c:v>
                </c:pt>
                <c:pt idx="26">
                  <c:v>4450300</c:v>
                </c:pt>
                <c:pt idx="27">
                  <c:v>3361000</c:v>
                </c:pt>
                <c:pt idx="28">
                  <c:v>3088050</c:v>
                </c:pt>
                <c:pt idx="29">
                  <c:v>2414425</c:v>
                </c:pt>
              </c:numCache>
            </c:numRef>
          </c:val>
          <c:extLst>
            <c:ext xmlns:c16="http://schemas.microsoft.com/office/drawing/2014/chart" uri="{C3380CC4-5D6E-409C-BE32-E72D297353CC}">
              <c16:uniqueId val="{00000005-F17B-4381-8E14-690FD893E883}"/>
            </c:ext>
          </c:extLst>
        </c:ser>
        <c:ser>
          <c:idx val="6"/>
          <c:order val="6"/>
          <c:tx>
            <c:strRef>
              <c:f>'Grade Wise Loan Amount'!$H$3:$H$4</c:f>
              <c:strCache>
                <c:ptCount val="1"/>
                <c:pt idx="0">
                  <c:v>G</c:v>
                </c:pt>
              </c:strCache>
            </c:strRef>
          </c:tx>
          <c:spPr>
            <a:noFill/>
            <a:ln w="25400" cap="flat" cmpd="sng" algn="ctr">
              <a:solidFill>
                <a:schemeClr val="accent1">
                  <a:lumMod val="60000"/>
                </a:schemeClr>
              </a:solidFill>
              <a:miter lim="800000"/>
            </a:ln>
            <a:effectLst/>
          </c:spPr>
          <c:invertIfNegative val="0"/>
          <c:cat>
            <c:strRef>
              <c:f>'Grade Wise Loan Amount'!$A$5:$A$40</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'Grade Wise Loan Amount'!$H$5:$H$40</c:f>
              <c:numCache>
                <c:formatCode>0</c:formatCode>
                <c:ptCount val="35"/>
                <c:pt idx="30">
                  <c:v>2072175</c:v>
                </c:pt>
                <c:pt idx="31">
                  <c:v>1613300</c:v>
                </c:pt>
                <c:pt idx="32">
                  <c:v>965350</c:v>
                </c:pt>
                <c:pt idx="33">
                  <c:v>1144300</c:v>
                </c:pt>
                <c:pt idx="34">
                  <c:v>596550</c:v>
                </c:pt>
              </c:numCache>
            </c:numRef>
          </c:val>
          <c:extLst>
            <c:ext xmlns:c16="http://schemas.microsoft.com/office/drawing/2014/chart" uri="{C3380CC4-5D6E-409C-BE32-E72D297353CC}">
              <c16:uniqueId val="{00000006-F17B-4381-8E14-690FD893E883}"/>
            </c:ext>
          </c:extLst>
        </c:ser>
        <c:dLbls>
          <c:showLegendKey val="0"/>
          <c:showVal val="0"/>
          <c:showCatName val="0"/>
          <c:showSerName val="0"/>
          <c:showPercent val="0"/>
          <c:showBubbleSize val="0"/>
        </c:dLbls>
        <c:gapWidth val="227"/>
        <c:axId val="1001198224"/>
        <c:axId val="1001198704"/>
      </c:barChart>
      <c:catAx>
        <c:axId val="100119822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704"/>
        <c:crosses val="autoZero"/>
        <c:auto val="1"/>
        <c:lblAlgn val="ctr"/>
        <c:lblOffset val="100"/>
        <c:noMultiLvlLbl val="0"/>
      </c:catAx>
      <c:valAx>
        <c:axId val="1001198704"/>
        <c:scaling>
          <c:orientation val="minMax"/>
        </c:scaling>
        <c:delete val="0"/>
        <c:axPos val="l"/>
        <c:numFmt formatCode="0" sourceLinked="1"/>
        <c:majorTickMark val="none"/>
        <c:minorTickMark val="none"/>
        <c:tickLblPos val="nextTo"/>
        <c:spPr>
          <a:noFill/>
          <a:ln w="9525">
            <a:solidFill>
              <a:schemeClr val="tx1">
                <a:lumMod val="15000"/>
                <a:lumOff val="85000"/>
              </a:schemeClr>
            </a:solid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01198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Analystics.xlsx]State Wise Loan Amount!PivotTable1</c:name>
    <c:fmtId val="1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'State Wise Loan Amount'!$B$3:$B$4</c:f>
              <c:strCache>
                <c:ptCount val="1"/>
                <c:pt idx="0">
                  <c:v>Active Loan</c:v>
                </c:pt>
              </c:strCache>
            </c:strRef>
          </c:tx>
          <c:spPr>
            <a:solidFill>
              <a:schemeClr val="accent1"/>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Amount'!$B$5:$B$20</c:f>
              <c:numCache>
                <c:formatCode>0</c:formatCode>
                <c:ptCount val="15"/>
                <c:pt idx="0">
                  <c:v>23764375</c:v>
                </c:pt>
                <c:pt idx="1">
                  <c:v>15418000</c:v>
                </c:pt>
                <c:pt idx="2">
                  <c:v>13801150</c:v>
                </c:pt>
                <c:pt idx="3">
                  <c:v>8936875</c:v>
                </c:pt>
                <c:pt idx="4">
                  <c:v>14010375</c:v>
                </c:pt>
                <c:pt idx="5">
                  <c:v>3338950</c:v>
                </c:pt>
                <c:pt idx="6">
                  <c:v>14903775</c:v>
                </c:pt>
                <c:pt idx="7">
                  <c:v>4113150</c:v>
                </c:pt>
                <c:pt idx="8">
                  <c:v>10959650</c:v>
                </c:pt>
                <c:pt idx="9">
                  <c:v>5276725</c:v>
                </c:pt>
                <c:pt idx="10">
                  <c:v>1513575</c:v>
                </c:pt>
                <c:pt idx="11">
                  <c:v>1050725</c:v>
                </c:pt>
                <c:pt idx="12">
                  <c:v>931000</c:v>
                </c:pt>
                <c:pt idx="13">
                  <c:v>100950</c:v>
                </c:pt>
                <c:pt idx="14">
                  <c:v>15000</c:v>
                </c:pt>
              </c:numCache>
            </c:numRef>
          </c:val>
          <c:extLst>
            <c:ext xmlns:c16="http://schemas.microsoft.com/office/drawing/2014/chart" uri="{C3380CC4-5D6E-409C-BE32-E72D297353CC}">
              <c16:uniqueId val="{00000000-43FB-4E75-8575-16BF51A4BD00}"/>
            </c:ext>
          </c:extLst>
        </c:ser>
        <c:ser>
          <c:idx val="1"/>
          <c:order val="1"/>
          <c:tx>
            <c:strRef>
              <c:f>'State Wise Loan Amount'!$C$3:$C$4</c:f>
              <c:strCache>
                <c:ptCount val="1"/>
                <c:pt idx="0">
                  <c:v>Cancelled</c:v>
                </c:pt>
              </c:strCache>
            </c:strRef>
          </c:tx>
          <c:spPr>
            <a:solidFill>
              <a:schemeClr val="accent2"/>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Amount'!$C$5:$C$20</c:f>
              <c:numCache>
                <c:formatCode>0</c:formatCode>
                <c:ptCount val="15"/>
                <c:pt idx="0">
                  <c:v>1141100</c:v>
                </c:pt>
                <c:pt idx="1">
                  <c:v>112200</c:v>
                </c:pt>
                <c:pt idx="2">
                  <c:v>570150</c:v>
                </c:pt>
                <c:pt idx="3">
                  <c:v>469025</c:v>
                </c:pt>
                <c:pt idx="4">
                  <c:v>761125</c:v>
                </c:pt>
                <c:pt idx="5">
                  <c:v>63300</c:v>
                </c:pt>
                <c:pt idx="6">
                  <c:v>304025</c:v>
                </c:pt>
                <c:pt idx="7">
                  <c:v>318750</c:v>
                </c:pt>
                <c:pt idx="8">
                  <c:v>131500</c:v>
                </c:pt>
                <c:pt idx="9">
                  <c:v>251950</c:v>
                </c:pt>
                <c:pt idx="10">
                  <c:v>118250</c:v>
                </c:pt>
                <c:pt idx="11">
                  <c:v>7500</c:v>
                </c:pt>
                <c:pt idx="12">
                  <c:v>27500</c:v>
                </c:pt>
              </c:numCache>
            </c:numRef>
          </c:val>
          <c:extLst>
            <c:ext xmlns:c16="http://schemas.microsoft.com/office/drawing/2014/chart" uri="{C3380CC4-5D6E-409C-BE32-E72D297353CC}">
              <c16:uniqueId val="{00000001-43FB-4E75-8575-16BF51A4BD00}"/>
            </c:ext>
          </c:extLst>
        </c:ser>
        <c:ser>
          <c:idx val="2"/>
          <c:order val="2"/>
          <c:tx>
            <c:strRef>
              <c:f>'State Wise Loan Amount'!$D$3:$D$4</c:f>
              <c:strCache>
                <c:ptCount val="1"/>
                <c:pt idx="0">
                  <c:v>Fully Paid</c:v>
                </c:pt>
              </c:strCache>
            </c:strRef>
          </c:tx>
          <c:spPr>
            <a:solidFill>
              <a:schemeClr val="accent3"/>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Amount'!$D$5:$D$20</c:f>
              <c:numCache>
                <c:formatCode>0</c:formatCode>
                <c:ptCount val="15"/>
                <c:pt idx="0">
                  <c:v>46699850</c:v>
                </c:pt>
                <c:pt idx="1">
                  <c:v>50872025</c:v>
                </c:pt>
                <c:pt idx="2">
                  <c:v>35350175</c:v>
                </c:pt>
                <c:pt idx="3">
                  <c:v>29679850</c:v>
                </c:pt>
                <c:pt idx="4">
                  <c:v>6265950</c:v>
                </c:pt>
                <c:pt idx="5">
                  <c:v>10062950</c:v>
                </c:pt>
                <c:pt idx="6">
                  <c:v>1307750</c:v>
                </c:pt>
                <c:pt idx="7">
                  <c:v>7684925</c:v>
                </c:pt>
                <c:pt idx="8">
                  <c:v>1327900</c:v>
                </c:pt>
                <c:pt idx="9">
                  <c:v>828750</c:v>
                </c:pt>
                <c:pt idx="10">
                  <c:v>283250</c:v>
                </c:pt>
                <c:pt idx="11">
                  <c:v>34500</c:v>
                </c:pt>
                <c:pt idx="12">
                  <c:v>23500</c:v>
                </c:pt>
              </c:numCache>
            </c:numRef>
          </c:val>
          <c:extLst>
            <c:ext xmlns:c16="http://schemas.microsoft.com/office/drawing/2014/chart" uri="{C3380CC4-5D6E-409C-BE32-E72D297353CC}">
              <c16:uniqueId val="{00000002-43FB-4E75-8575-16BF51A4BD00}"/>
            </c:ext>
          </c:extLst>
        </c:ser>
        <c:ser>
          <c:idx val="3"/>
          <c:order val="3"/>
          <c:tx>
            <c:strRef>
              <c:f>'State Wise Loan Amount'!$E$3:$E$4</c:f>
              <c:strCache>
                <c:ptCount val="1"/>
                <c:pt idx="0">
                  <c:v>Insurance Paid Off</c:v>
                </c:pt>
              </c:strCache>
            </c:strRef>
          </c:tx>
          <c:spPr>
            <a:solidFill>
              <a:schemeClr val="accent4"/>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Amount'!$E$5:$E$20</c:f>
              <c:numCache>
                <c:formatCode>0</c:formatCode>
                <c:ptCount val="15"/>
                <c:pt idx="0">
                  <c:v>1398275</c:v>
                </c:pt>
                <c:pt idx="1">
                  <c:v>2069650</c:v>
                </c:pt>
                <c:pt idx="2">
                  <c:v>1113650</c:v>
                </c:pt>
                <c:pt idx="3">
                  <c:v>753400</c:v>
                </c:pt>
                <c:pt idx="4">
                  <c:v>403725</c:v>
                </c:pt>
                <c:pt idx="5">
                  <c:v>415075</c:v>
                </c:pt>
                <c:pt idx="6">
                  <c:v>95300</c:v>
                </c:pt>
                <c:pt idx="7">
                  <c:v>409225</c:v>
                </c:pt>
                <c:pt idx="8">
                  <c:v>211300</c:v>
                </c:pt>
                <c:pt idx="9">
                  <c:v>95750</c:v>
                </c:pt>
                <c:pt idx="10">
                  <c:v>68000</c:v>
                </c:pt>
                <c:pt idx="11">
                  <c:v>5000</c:v>
                </c:pt>
                <c:pt idx="12">
                  <c:v>36600</c:v>
                </c:pt>
              </c:numCache>
            </c:numRef>
          </c:val>
          <c:extLst>
            <c:ext xmlns:c16="http://schemas.microsoft.com/office/drawing/2014/chart" uri="{C3380CC4-5D6E-409C-BE32-E72D297353CC}">
              <c16:uniqueId val="{00000003-43FB-4E75-8575-16BF51A4BD00}"/>
            </c:ext>
          </c:extLst>
        </c:ser>
        <c:ser>
          <c:idx val="4"/>
          <c:order val="4"/>
          <c:tx>
            <c:strRef>
              <c:f>'State Wise Loan Amount'!$F$3:$F$4</c:f>
              <c:strCache>
                <c:ptCount val="1"/>
                <c:pt idx="0">
                  <c:v>Net-Off</c:v>
                </c:pt>
              </c:strCache>
            </c:strRef>
          </c:tx>
          <c:spPr>
            <a:solidFill>
              <a:schemeClr val="accent5"/>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Amount'!$F$5:$F$20</c:f>
              <c:numCache>
                <c:formatCode>0</c:formatCode>
                <c:ptCount val="15"/>
                <c:pt idx="0">
                  <c:v>14368075</c:v>
                </c:pt>
                <c:pt idx="1">
                  <c:v>13542100</c:v>
                </c:pt>
                <c:pt idx="2">
                  <c:v>7226950</c:v>
                </c:pt>
                <c:pt idx="3">
                  <c:v>11768250</c:v>
                </c:pt>
                <c:pt idx="4">
                  <c:v>11311700</c:v>
                </c:pt>
                <c:pt idx="5">
                  <c:v>3518625</c:v>
                </c:pt>
                <c:pt idx="6">
                  <c:v>806925</c:v>
                </c:pt>
                <c:pt idx="7">
                  <c:v>3404200</c:v>
                </c:pt>
                <c:pt idx="8">
                  <c:v>1034775</c:v>
                </c:pt>
                <c:pt idx="9">
                  <c:v>8800</c:v>
                </c:pt>
                <c:pt idx="10">
                  <c:v>303025</c:v>
                </c:pt>
                <c:pt idx="11">
                  <c:v>3000</c:v>
                </c:pt>
                <c:pt idx="12">
                  <c:v>9000</c:v>
                </c:pt>
              </c:numCache>
            </c:numRef>
          </c:val>
          <c:extLst>
            <c:ext xmlns:c16="http://schemas.microsoft.com/office/drawing/2014/chart" uri="{C3380CC4-5D6E-409C-BE32-E72D297353CC}">
              <c16:uniqueId val="{00000004-43FB-4E75-8575-16BF51A4BD00}"/>
            </c:ext>
          </c:extLst>
        </c:ser>
        <c:ser>
          <c:idx val="5"/>
          <c:order val="5"/>
          <c:tx>
            <c:strRef>
              <c:f>'State Wise Loan Amount'!$G$3:$G$4</c:f>
              <c:strCache>
                <c:ptCount val="1"/>
                <c:pt idx="0">
                  <c:v>NPA</c:v>
                </c:pt>
              </c:strCache>
            </c:strRef>
          </c:tx>
          <c:spPr>
            <a:solidFill>
              <a:schemeClr val="accent6"/>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Amount'!$G$5:$G$20</c:f>
              <c:numCache>
                <c:formatCode>0</c:formatCode>
                <c:ptCount val="15"/>
                <c:pt idx="0">
                  <c:v>378475</c:v>
                </c:pt>
                <c:pt idx="1">
                  <c:v>160150</c:v>
                </c:pt>
                <c:pt idx="2">
                  <c:v>185150</c:v>
                </c:pt>
                <c:pt idx="3">
                  <c:v>348450</c:v>
                </c:pt>
                <c:pt idx="4">
                  <c:v>12500</c:v>
                </c:pt>
                <c:pt idx="5">
                  <c:v>26000</c:v>
                </c:pt>
                <c:pt idx="6">
                  <c:v>88850</c:v>
                </c:pt>
                <c:pt idx="7">
                  <c:v>10000</c:v>
                </c:pt>
                <c:pt idx="8">
                  <c:v>199350</c:v>
                </c:pt>
                <c:pt idx="9">
                  <c:v>62650</c:v>
                </c:pt>
                <c:pt idx="11">
                  <c:v>10000</c:v>
                </c:pt>
              </c:numCache>
            </c:numRef>
          </c:val>
          <c:extLst>
            <c:ext xmlns:c16="http://schemas.microsoft.com/office/drawing/2014/chart" uri="{C3380CC4-5D6E-409C-BE32-E72D297353CC}">
              <c16:uniqueId val="{00000005-43FB-4E75-8575-16BF51A4BD00}"/>
            </c:ext>
          </c:extLst>
        </c:ser>
        <c:ser>
          <c:idx val="6"/>
          <c:order val="6"/>
          <c:tx>
            <c:strRef>
              <c:f>'State Wise Loan Amount'!$H$3:$H$4</c:f>
              <c:strCache>
                <c:ptCount val="1"/>
                <c:pt idx="0">
                  <c:v>Paid Off</c:v>
                </c:pt>
              </c:strCache>
            </c:strRef>
          </c:tx>
          <c:spPr>
            <a:solidFill>
              <a:schemeClr val="accent1">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Amount'!$H$5:$H$20</c:f>
              <c:numCache>
                <c:formatCode>0</c:formatCode>
                <c:ptCount val="15"/>
                <c:pt idx="0">
                  <c:v>5334975</c:v>
                </c:pt>
                <c:pt idx="1">
                  <c:v>4933125</c:v>
                </c:pt>
                <c:pt idx="2">
                  <c:v>4508125</c:v>
                </c:pt>
                <c:pt idx="3">
                  <c:v>2903550</c:v>
                </c:pt>
                <c:pt idx="4">
                  <c:v>2153075</c:v>
                </c:pt>
                <c:pt idx="5">
                  <c:v>1182925</c:v>
                </c:pt>
                <c:pt idx="6">
                  <c:v>998300</c:v>
                </c:pt>
                <c:pt idx="7">
                  <c:v>1896025</c:v>
                </c:pt>
                <c:pt idx="8">
                  <c:v>1030300</c:v>
                </c:pt>
                <c:pt idx="9">
                  <c:v>709875</c:v>
                </c:pt>
                <c:pt idx="10">
                  <c:v>218450</c:v>
                </c:pt>
                <c:pt idx="11">
                  <c:v>15000</c:v>
                </c:pt>
                <c:pt idx="12">
                  <c:v>45800</c:v>
                </c:pt>
              </c:numCache>
            </c:numRef>
          </c:val>
          <c:extLst>
            <c:ext xmlns:c16="http://schemas.microsoft.com/office/drawing/2014/chart" uri="{C3380CC4-5D6E-409C-BE32-E72D297353CC}">
              <c16:uniqueId val="{00000006-43FB-4E75-8575-16BF51A4BD00}"/>
            </c:ext>
          </c:extLst>
        </c:ser>
        <c:ser>
          <c:idx val="7"/>
          <c:order val="7"/>
          <c:tx>
            <c:strRef>
              <c:f>'State Wise Loan Amount'!$I$3:$I$4</c:f>
              <c:strCache>
                <c:ptCount val="1"/>
                <c:pt idx="0">
                  <c:v>Transffered</c:v>
                </c:pt>
              </c:strCache>
            </c:strRef>
          </c:tx>
          <c:spPr>
            <a:solidFill>
              <a:schemeClr val="accent2">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Amount'!$I$5:$I$20</c:f>
              <c:numCache>
                <c:formatCode>0</c:formatCode>
                <c:ptCount val="15"/>
                <c:pt idx="0">
                  <c:v>15154950</c:v>
                </c:pt>
                <c:pt idx="1">
                  <c:v>6297975</c:v>
                </c:pt>
                <c:pt idx="4">
                  <c:v>8346250</c:v>
                </c:pt>
              </c:numCache>
            </c:numRef>
          </c:val>
          <c:extLst>
            <c:ext xmlns:c16="http://schemas.microsoft.com/office/drawing/2014/chart" uri="{C3380CC4-5D6E-409C-BE32-E72D297353CC}">
              <c16:uniqueId val="{00000007-43FB-4E75-8575-16BF51A4BD00}"/>
            </c:ext>
          </c:extLst>
        </c:ser>
        <c:ser>
          <c:idx val="8"/>
          <c:order val="8"/>
          <c:tx>
            <c:strRef>
              <c:f>'State Wise Loan Amount'!$J$3:$J$4</c:f>
              <c:strCache>
                <c:ptCount val="1"/>
                <c:pt idx="0">
                  <c:v>Write Off</c:v>
                </c:pt>
              </c:strCache>
            </c:strRef>
          </c:tx>
          <c:spPr>
            <a:solidFill>
              <a:schemeClr val="accent3">
                <a:lumMod val="60000"/>
              </a:schemeClr>
            </a:solidFill>
            <a:ln w="25400">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Amount'!$J$5:$J$20</c:f>
              <c:numCache>
                <c:formatCode>0</c:formatCode>
                <c:ptCount val="15"/>
                <c:pt idx="0">
                  <c:v>378025</c:v>
                </c:pt>
                <c:pt idx="1">
                  <c:v>63300</c:v>
                </c:pt>
                <c:pt idx="2">
                  <c:v>331950</c:v>
                </c:pt>
                <c:pt idx="3">
                  <c:v>178325</c:v>
                </c:pt>
                <c:pt idx="5">
                  <c:v>13000</c:v>
                </c:pt>
                <c:pt idx="6">
                  <c:v>14500</c:v>
                </c:pt>
                <c:pt idx="7">
                  <c:v>200875</c:v>
                </c:pt>
              </c:numCache>
            </c:numRef>
          </c:val>
          <c:extLst>
            <c:ext xmlns:c16="http://schemas.microsoft.com/office/drawing/2014/chart" uri="{C3380CC4-5D6E-409C-BE32-E72D297353CC}">
              <c16:uniqueId val="{00000008-43FB-4E75-8575-16BF51A4BD00}"/>
            </c:ext>
          </c:extLst>
        </c:ser>
        <c:dLbls>
          <c:showLegendKey val="0"/>
          <c:showVal val="0"/>
          <c:showCatName val="0"/>
          <c:showSerName val="0"/>
          <c:showPercent val="0"/>
          <c:showBubbleSize val="0"/>
        </c:dLbls>
        <c:axId val="1472828928"/>
        <c:axId val="1472838528"/>
      </c:areaChart>
      <c:catAx>
        <c:axId val="14728289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b="1"/>
                  <a:t>State Wise Loan Amount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38528"/>
        <c:crosses val="autoZero"/>
        <c:auto val="1"/>
        <c:lblAlgn val="ctr"/>
        <c:lblOffset val="100"/>
        <c:noMultiLvlLbl val="0"/>
      </c:catAx>
      <c:valAx>
        <c:axId val="14728385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2892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Analystics.xlsx]Verified Status Loan Amount!PivotTable1</c:name>
    <c:fmtId val="15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Verified Status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7"/>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6093438320209974"/>
              <c:y val="-0.1657367308253134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dLbl>
          <c:idx val="0"/>
          <c:layout>
            <c:manualLayout>
              <c:x val="0.14734864391951003"/>
              <c:y val="0.18002333041703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'Verified Status Loan Amount'!$B$3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A336-45F8-9F69-10B2FB60A59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A336-45F8-9F69-10B2FB60A59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A336-45F8-9F69-10B2FB60A59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A336-45F8-9F69-10B2FB60A59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A336-45F8-9F69-10B2FB60A59D}"/>
              </c:ext>
            </c:extLst>
          </c:dPt>
          <c:dLbls>
            <c:dLbl>
              <c:idx val="1"/>
              <c:layout>
                <c:manualLayout>
                  <c:x val="0.16093438320209974"/>
                  <c:y val="-0.1657367308253134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336-45F8-9F69-10B2FB60A59D}"/>
                </c:ext>
              </c:extLst>
            </c:dLbl>
            <c:dLbl>
              <c:idx val="2"/>
              <c:layout>
                <c:manualLayout>
                  <c:x val="0.14734864391951003"/>
                  <c:y val="0.180023330417031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336-45F8-9F69-10B2FB60A59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'Verified Status Loan Amount'!$A$4:$A$7</c:f>
              <c:strCache>
                <c:ptCount val="3"/>
                <c:pt idx="0">
                  <c:v>Verified</c:v>
                </c:pt>
                <c:pt idx="1">
                  <c:v>Not Verified</c:v>
                </c:pt>
                <c:pt idx="2">
                  <c:v>Source Verified</c:v>
                </c:pt>
              </c:strCache>
            </c:strRef>
          </c:cat>
          <c:val>
            <c:numRef>
              <c:f>'Verified Status Loan Amount'!$B$4:$B$7</c:f>
              <c:numCache>
                <c:formatCode>#,###,"M"</c:formatCode>
                <c:ptCount val="3"/>
                <c:pt idx="0">
                  <c:v>202236600</c:v>
                </c:pt>
                <c:pt idx="1">
                  <c:v>142499050</c:v>
                </c:pt>
                <c:pt idx="2">
                  <c:v>100867000</c:v>
                </c:pt>
              </c:numCache>
            </c:numRef>
          </c:val>
          <c:extLst>
            <c:ext xmlns:c16="http://schemas.microsoft.com/office/drawing/2014/chart" uri="{C3380CC4-5D6E-409C-BE32-E72D297353CC}">
              <c16:uniqueId val="{0000000A-A336-45F8-9F69-10B2FB60A59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Analystics.xlsx]Bank wise Total Amount!PivotTable2</c:name>
    <c:fmtId val="20"/>
  </c:pivotSource>
  <c:chart>
    <c:title>
      <c:tx>
        <c:rich>
          <a:bodyPr rot="0" vert="horz"/>
          <a:lstStyle/>
          <a:p>
            <a:pPr>
              <a:defRPr/>
            </a:pPr>
            <a:r>
              <a:rPr lang="en-US"/>
              <a:t>Bank Wise Total Amount</a:t>
            </a:r>
          </a:p>
          <a:p>
            <a:pPr>
              <a:defRPr/>
            </a:pPr>
            <a:endParaRPr lang="en-US"/>
          </a:p>
        </c:rich>
      </c:tx>
      <c:overlay val="0"/>
      <c:spPr>
        <a:noFill/>
        <a:ln>
          <a:noFill/>
        </a:ln>
        <a:effectLst/>
      </c:spPr>
    </c:title>
    <c:autoTitleDeleted val="0"/>
    <c:pivotFmts>
      <c:pivotFmt>
        <c:idx val="0"/>
        <c:marker>
          <c:symbol val="none"/>
        </c:marker>
        <c:dLbl>
          <c:idx val="0"/>
          <c:spPr>
            <a:noFill/>
            <a:ln>
              <a:noFill/>
            </a:ln>
            <a:effectLst/>
          </c:spPr>
          <c:txPr>
            <a:bodyPr rot="0" vert="horz"/>
            <a:lstStyle/>
            <a:p>
              <a:pPr>
                <a:defRPr sz="1000" b="1"/>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pivotFmt>
      <c:pivotFmt>
        <c:idx val="2"/>
        <c:spPr>
          <a:solidFill>
            <a:schemeClr val="accent2"/>
          </a:solidFill>
          <a:ln>
            <a:noFill/>
          </a:ln>
          <a:effectLst>
            <a:outerShdw blurRad="63500" sx="102000" sy="102000" algn="ctr" rotWithShape="0">
              <a:prstClr val="black">
                <a:alpha val="20000"/>
              </a:prstClr>
            </a:outerShdw>
          </a:effectLst>
        </c:spPr>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vert="horz"/>
            <a:lstStyle/>
            <a:p>
              <a:pPr>
                <a:defRPr sz="1000" b="1"/>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a:outerShdw blurRad="63500" sx="102000" sy="102000" algn="ctr" rotWithShape="0">
              <a:prstClr val="black">
                <a:alpha val="20000"/>
              </a:prstClr>
            </a:outerShdw>
          </a:effectLst>
        </c:spPr>
        <c:dLbl>
          <c:idx val="0"/>
          <c:layout>
            <c:manualLayout>
              <c:x val="-6.3888888888888912E-2"/>
              <c:y val="-8.4875562720133283E-17"/>
            </c:manualLayout>
          </c:layout>
          <c:spPr>
            <a:noFill/>
            <a:ln>
              <a:noFill/>
            </a:ln>
            <a:effectLst/>
          </c:spPr>
          <c:txPr>
            <a:bodyPr rot="0" vert="horz"/>
            <a:lstStyle/>
            <a:p>
              <a:pPr>
                <a:defRPr sz="1000" b="1"/>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5"/>
          </a:solidFill>
          <a:ln>
            <a:noFill/>
          </a:ln>
          <a:effectLst>
            <a:outerShdw blurRad="63500" sx="102000" sy="102000" algn="ctr" rotWithShape="0">
              <a:prstClr val="black">
                <a:alpha val="20000"/>
              </a:prstClr>
            </a:outerShdw>
          </a:effectLst>
        </c:spPr>
      </c:pivotFmt>
      <c:pivotFmt>
        <c:idx val="6"/>
        <c:spPr>
          <a:solidFill>
            <a:schemeClr val="accent6"/>
          </a:solidFill>
          <a:ln>
            <a:noFill/>
          </a:ln>
          <a:effectLst>
            <a:outerShdw blurRad="63500" sx="102000" sy="102000" algn="ctr" rotWithShape="0">
              <a:prstClr val="black">
                <a:alpha val="20000"/>
              </a:prstClr>
            </a:outerShdw>
          </a:effectLst>
        </c:spPr>
      </c:pivotFmt>
      <c:pivotFmt>
        <c:idx val="7"/>
        <c:marker>
          <c:symbol val="none"/>
        </c:marker>
        <c:dLbl>
          <c:idx val="0"/>
          <c:spPr>
            <a:noFill/>
            <a:ln>
              <a:noFill/>
            </a:ln>
            <a:effectLst/>
          </c:spPr>
          <c:txPr>
            <a:bodyPr rot="0" vert="horz"/>
            <a:lstStyle/>
            <a:p>
              <a:pPr>
                <a:defRPr sz="1000" b="1"/>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63500" sx="102000" sy="102000" algn="ctr" rotWithShape="0">
              <a:prstClr val="black">
                <a:alpha val="20000"/>
              </a:prstClr>
            </a:outerShdw>
          </a:effectLst>
        </c:spPr>
      </c:pivotFmt>
      <c:pivotFmt>
        <c:idx val="9"/>
        <c:spPr>
          <a:solidFill>
            <a:schemeClr val="accent2"/>
          </a:solidFill>
          <a:ln>
            <a:noFill/>
          </a:ln>
          <a:effectLst>
            <a:outerShdw blurRad="63500" sx="102000" sy="102000" algn="ctr" rotWithShape="0">
              <a:prstClr val="black">
                <a:alpha val="20000"/>
              </a:prstClr>
            </a:outerShdw>
          </a:effectLst>
        </c:spPr>
      </c:pivotFmt>
      <c:pivotFmt>
        <c:idx val="10"/>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vert="horz"/>
            <a:lstStyle/>
            <a:p>
              <a:pPr>
                <a:defRPr sz="1000" b="1"/>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a:outerShdw blurRad="63500" sx="102000" sy="102000" algn="ctr" rotWithShape="0">
              <a:prstClr val="black">
                <a:alpha val="20000"/>
              </a:prstClr>
            </a:outerShdw>
          </a:effectLst>
        </c:spPr>
        <c:dLbl>
          <c:idx val="0"/>
          <c:layout>
            <c:manualLayout>
              <c:x val="-6.3888888888888912E-2"/>
              <c:y val="-8.4875562720133283E-17"/>
            </c:manualLayout>
          </c:layout>
          <c:spPr>
            <a:noFill/>
            <a:ln>
              <a:noFill/>
            </a:ln>
            <a:effectLst/>
          </c:spPr>
          <c:txPr>
            <a:bodyPr rot="0" vert="horz"/>
            <a:lstStyle/>
            <a:p>
              <a:pPr>
                <a:defRPr sz="1000" b="1"/>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5"/>
          </a:solidFill>
          <a:ln>
            <a:noFill/>
          </a:ln>
          <a:effectLst>
            <a:outerShdw blurRad="63500" sx="102000" sy="102000" algn="ctr" rotWithShape="0">
              <a:prstClr val="black">
                <a:alpha val="20000"/>
              </a:prstClr>
            </a:outerShdw>
          </a:effectLst>
        </c:spPr>
      </c:pivotFmt>
      <c:pivotFmt>
        <c:idx val="13"/>
        <c:spPr>
          <a:solidFill>
            <a:schemeClr val="accent6"/>
          </a:solidFill>
          <a:ln>
            <a:noFill/>
          </a:ln>
          <a:effectLst>
            <a:outerShdw blurRad="63500" sx="102000" sy="102000" algn="ctr" rotWithShape="0">
              <a:prstClr val="black">
                <a:alpha val="20000"/>
              </a:prstClr>
            </a:outerShdw>
          </a:effectLst>
        </c:spPr>
      </c:pivotFmt>
      <c:pivotFmt>
        <c:idx val="14"/>
        <c:marker>
          <c:symbol val="none"/>
        </c:marker>
        <c:dLbl>
          <c:idx val="0"/>
          <c:spPr>
            <a:noFill/>
            <a:ln>
              <a:noFill/>
            </a:ln>
            <a:effectLst/>
          </c:spPr>
          <c:txPr>
            <a:bodyPr rot="0" vert="horz"/>
            <a:lstStyle/>
            <a:p>
              <a:pPr>
                <a:defRPr sz="1000" b="1"/>
              </a:pPr>
              <a:endParaRPr lang="en-US"/>
            </a:p>
          </c:txPr>
          <c:dLblPos val="outEnd"/>
          <c:showLegendKey val="0"/>
          <c:showVal val="1"/>
          <c:showCatName val="1"/>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pivotFmt>
      <c:pivotFmt>
        <c:idx val="16"/>
        <c:spPr>
          <a:solidFill>
            <a:schemeClr val="accent2"/>
          </a:solidFill>
          <a:ln>
            <a:noFill/>
          </a:ln>
          <a:effectLst>
            <a:outerShdw blurRad="63500" sx="102000" sy="102000" algn="ctr" rotWithShape="0">
              <a:prstClr val="black">
                <a:alpha val="20000"/>
              </a:prstClr>
            </a:outerShdw>
          </a:effectLst>
        </c:spPr>
      </c:pivotFmt>
      <c:pivotFmt>
        <c:idx val="17"/>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vert="horz"/>
            <a:lstStyle/>
            <a:p>
              <a:pPr>
                <a:defRPr sz="1000" b="1"/>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8"/>
        <c:spPr>
          <a:solidFill>
            <a:schemeClr val="accent4"/>
          </a:solidFill>
          <a:ln>
            <a:noFill/>
          </a:ln>
          <a:effectLst>
            <a:outerShdw blurRad="63500" sx="102000" sy="102000" algn="ctr" rotWithShape="0">
              <a:prstClr val="black">
                <a:alpha val="20000"/>
              </a:prstClr>
            </a:outerShdw>
          </a:effectLst>
        </c:spPr>
        <c:dLbl>
          <c:idx val="0"/>
          <c:layout>
            <c:manualLayout>
              <c:x val="-6.3888888888888912E-2"/>
              <c:y val="-8.4875562720133283E-17"/>
            </c:manualLayout>
          </c:layout>
          <c:spPr>
            <a:noFill/>
            <a:ln>
              <a:noFill/>
            </a:ln>
            <a:effectLst/>
          </c:spPr>
          <c:txPr>
            <a:bodyPr rot="0" vert="horz"/>
            <a:lstStyle/>
            <a:p>
              <a:pPr>
                <a:defRPr sz="1000" b="1"/>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5"/>
          </a:solidFill>
          <a:ln>
            <a:noFill/>
          </a:ln>
          <a:effectLst>
            <a:outerShdw blurRad="63500" sx="102000" sy="102000" algn="ctr" rotWithShape="0">
              <a:prstClr val="black">
                <a:alpha val="20000"/>
              </a:prstClr>
            </a:outerShdw>
          </a:effectLst>
        </c:spPr>
      </c:pivotFmt>
      <c:pivotFmt>
        <c:idx val="20"/>
        <c:spPr>
          <a:solidFill>
            <a:schemeClr val="accent6"/>
          </a:solidFill>
          <a:ln>
            <a:noFill/>
          </a:ln>
          <a:effectLst>
            <a:outerShdw blurRad="63500" sx="102000" sy="102000" algn="ctr" rotWithShape="0">
              <a:prstClr val="black">
                <a:alpha val="20000"/>
              </a:prstClr>
            </a:outerShdw>
          </a:effectLst>
        </c:spPr>
      </c:pivotFmt>
    </c:pivotFmts>
    <c:plotArea>
      <c:layout/>
      <c:pieChart>
        <c:varyColors val="1"/>
        <c:ser>
          <c:idx val="0"/>
          <c:order val="0"/>
          <c:tx>
            <c:strRef>
              <c:f>'Bank wise Total Amount'!$B$3:$B$4</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898-42F3-A1BD-C981434E942B}"/>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898-42F3-A1BD-C981434E942B}"/>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898-42F3-A1BD-C981434E942B}"/>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898-42F3-A1BD-C981434E942B}"/>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5898-42F3-A1BD-C981434E942B}"/>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5898-42F3-A1BD-C981434E942B}"/>
              </c:ext>
            </c:extLst>
          </c:dPt>
          <c:dLbls>
            <c:dLbl>
              <c:idx val="2"/>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898-42F3-A1BD-C981434E942B}"/>
                </c:ext>
              </c:extLst>
            </c:dLbl>
            <c:dLbl>
              <c:idx val="3"/>
              <c:layout>
                <c:manualLayout>
                  <c:x val="-6.3888888888888912E-2"/>
                  <c:y val="-8.4875562720133283E-17"/>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898-42F3-A1BD-C981434E942B}"/>
                </c:ext>
              </c:extLst>
            </c:dLbl>
            <c:spPr>
              <a:noFill/>
              <a:ln>
                <a:noFill/>
              </a:ln>
              <a:effectLst/>
            </c:spPr>
            <c:txPr>
              <a:bodyPr rot="0" vert="horz"/>
              <a:lstStyle/>
              <a:p>
                <a:pPr>
                  <a:defRPr sz="1000" b="1"/>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'Bank wise Total Amount'!$A$5:$A$12</c:f>
              <c:strCache>
                <c:ptCount val="7"/>
                <c:pt idx="0">
                  <c:v>Axis Bank</c:v>
                </c:pt>
                <c:pt idx="1">
                  <c:v>HDFC Bank</c:v>
                </c:pt>
                <c:pt idx="2">
                  <c:v>ICICI Bank</c:v>
                </c:pt>
                <c:pt idx="3">
                  <c:v>Kotak Mahindra Bank</c:v>
                </c:pt>
                <c:pt idx="4">
                  <c:v>Punjab National Bank</c:v>
                </c:pt>
                <c:pt idx="5">
                  <c:v>State Bank of India</c:v>
                </c:pt>
                <c:pt idx="6">
                  <c:v>(blank)</c:v>
                </c:pt>
              </c:strCache>
            </c:strRef>
          </c:cat>
          <c:val>
            <c:numRef>
              <c:f>'Bank wise Total Amount'!$B$5:$B$12</c:f>
              <c:numCache>
                <c:formatCode>General</c:formatCode>
                <c:ptCount val="7"/>
                <c:pt idx="0">
                  <c:v>42707432.470000222</c:v>
                </c:pt>
                <c:pt idx="1">
                  <c:v>41866439.009999953</c:v>
                </c:pt>
                <c:pt idx="2">
                  <c:v>42524788.16999995</c:v>
                </c:pt>
                <c:pt idx="3">
                  <c:v>42833855.189999871</c:v>
                </c:pt>
                <c:pt idx="4">
                  <c:v>42365512.72000014</c:v>
                </c:pt>
                <c:pt idx="5">
                  <c:v>42590628.069999956</c:v>
                </c:pt>
              </c:numCache>
            </c:numRef>
          </c:val>
          <c:extLst>
            <c:ext xmlns:c16="http://schemas.microsoft.com/office/drawing/2014/chart" uri="{C3380CC4-5D6E-409C-BE32-E72D297353CC}">
              <c16:uniqueId val="{0000000C-5898-42F3-A1BD-C981434E942B}"/>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tx1">
          <a:lumMod val="15000"/>
          <a:lumOff val="85000"/>
        </a:schemeClr>
      </a:solidFill>
      <a:round/>
    </a:ln>
    <a:effectLst/>
  </c:spPr>
  <c:txPr>
    <a:bodyPr/>
    <a:lstStyle/>
    <a:p>
      <a:pPr>
        <a:defRPr>
          <a:solidFill>
            <a:schemeClr val="tx1">
              <a:lumMod val="75000"/>
              <a:lumOff val="25000"/>
            </a:schemeClr>
          </a:solidFill>
        </a:defRPr>
      </a:pPr>
      <a:endParaRPr lang="en-US"/>
    </a:p>
  </c:txPr>
  <c:externalData r:id="rId1">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Analystics.xlsx]Transation Method!PivotTable2</c:name>
    <c:fmtId val="23"/>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Brach Wise Amount</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'Transation Method'!$B$3:$B$4</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'Transation Method'!$A$5:$A$12</c:f>
              <c:strCache>
                <c:ptCount val="7"/>
                <c:pt idx="0">
                  <c:v>City Center Branch</c:v>
                </c:pt>
                <c:pt idx="1">
                  <c:v>Downtown Branch</c:v>
                </c:pt>
                <c:pt idx="2">
                  <c:v>East Branch</c:v>
                </c:pt>
                <c:pt idx="3">
                  <c:v>Main Branch</c:v>
                </c:pt>
                <c:pt idx="4">
                  <c:v>North Branch</c:v>
                </c:pt>
                <c:pt idx="5">
                  <c:v>Suburban Branch</c:v>
                </c:pt>
                <c:pt idx="6">
                  <c:v>(blank)</c:v>
                </c:pt>
              </c:strCache>
            </c:strRef>
          </c:cat>
          <c:val>
            <c:numRef>
              <c:f>'Transation Method'!$B$5:$B$12</c:f>
              <c:numCache>
                <c:formatCode>0</c:formatCode>
                <c:ptCount val="7"/>
                <c:pt idx="0">
                  <c:v>42911469.790000051</c:v>
                </c:pt>
                <c:pt idx="1">
                  <c:v>42587216.190000013</c:v>
                </c:pt>
                <c:pt idx="2">
                  <c:v>42697111.170000106</c:v>
                </c:pt>
                <c:pt idx="3">
                  <c:v>42839450.409999952</c:v>
                </c:pt>
                <c:pt idx="4">
                  <c:v>41677131.719999984</c:v>
                </c:pt>
                <c:pt idx="5">
                  <c:v>42176276.350000016</c:v>
                </c:pt>
              </c:numCache>
            </c:numRef>
          </c:val>
          <c:smooth val="0"/>
          <c:extLst>
            <c:ext xmlns:c16="http://schemas.microsoft.com/office/drawing/2014/chart" uri="{C3380CC4-5D6E-409C-BE32-E72D297353CC}">
              <c16:uniqueId val="{00000000-B32D-4497-AF97-1F378B05C6B9}"/>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950597872"/>
        <c:axId val="950598832"/>
      </c:lineChart>
      <c:catAx>
        <c:axId val="95059787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950598832"/>
        <c:crosses val="autoZero"/>
        <c:auto val="1"/>
        <c:lblAlgn val="ctr"/>
        <c:lblOffset val="100"/>
        <c:noMultiLvlLbl val="0"/>
      </c:catAx>
      <c:valAx>
        <c:axId val="9505988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950597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Analystics.xlsx]Branch Wise Total Revenue!PivotTable1</c:name>
    <c:fmtId val="13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baseline="0">
                <a:solidFill>
                  <a:sysClr val="windowText" lastClr="000000">
                    <a:lumMod val="65000"/>
                    <a:lumOff val="35000"/>
                  </a:sysClr>
                </a:solidFill>
              </a:rPr>
              <a:t>Branch Wise Total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'Branch Wise Total Revenue'!$B$3</c:f>
              <c:strCache>
                <c:ptCount val="1"/>
                <c:pt idx="0">
                  <c:v>Sum of Total Rrec int</c:v>
                </c:pt>
              </c:strCache>
            </c:strRef>
          </c:tx>
          <c:spPr>
            <a:solidFill>
              <a:schemeClr val="accent1"/>
            </a:solidFill>
            <a:ln>
              <a:noFill/>
            </a:ln>
            <a:effectLst/>
          </c:spPr>
          <c:invertIfNegative val="0"/>
          <c:cat>
            <c:strRef>
              <c:f>'Branch Wise Total Revenue'!$A$4:$A$101</c:f>
              <c:strCache>
                <c:ptCount val="97"/>
                <c:pt idx="0">
                  <c:v>Mathura</c:v>
                </c:pt>
                <c:pt idx="1">
                  <c:v>SANGRUR</c:v>
                </c:pt>
                <c:pt idx="2">
                  <c:v>FATEHGARH SAHIB</c:v>
                </c:pt>
                <c:pt idx="3">
                  <c:v>HARIDWAR</c:v>
                </c:pt>
                <c:pt idx="4">
                  <c:v>PATIALA</c:v>
                </c:pt>
                <c:pt idx="5">
                  <c:v>BEHROR</c:v>
                </c:pt>
                <c:pt idx="6">
                  <c:v>AGRA</c:v>
                </c:pt>
                <c:pt idx="7">
                  <c:v>KARNAL</c:v>
                </c:pt>
                <c:pt idx="8">
                  <c:v>MUZAFFARPUR</c:v>
                </c:pt>
                <c:pt idx="9">
                  <c:v>PALWAL</c:v>
                </c:pt>
                <c:pt idx="10">
                  <c:v>BULANDSHAHR</c:v>
                </c:pt>
                <c:pt idx="11">
                  <c:v>SAMRALA</c:v>
                </c:pt>
                <c:pt idx="12">
                  <c:v>KURUKSHETRA</c:v>
                </c:pt>
                <c:pt idx="13">
                  <c:v>JHUNJHUNU</c:v>
                </c:pt>
                <c:pt idx="14">
                  <c:v>KUCHAMAN CITY</c:v>
                </c:pt>
                <c:pt idx="15">
                  <c:v>HAPUR</c:v>
                </c:pt>
                <c:pt idx="16">
                  <c:v>ROPAR</c:v>
                </c:pt>
                <c:pt idx="17">
                  <c:v>PANIPAT</c:v>
                </c:pt>
                <c:pt idx="18">
                  <c:v>SAMASTIPUR</c:v>
                </c:pt>
                <c:pt idx="19">
                  <c:v>HISAR</c:v>
                </c:pt>
                <c:pt idx="20">
                  <c:v>NEEM KA THANA</c:v>
                </c:pt>
                <c:pt idx="21">
                  <c:v>PAOTA</c:v>
                </c:pt>
                <c:pt idx="22">
                  <c:v>VARANASI</c:v>
                </c:pt>
                <c:pt idx="23">
                  <c:v>BALLIA</c:v>
                </c:pt>
                <c:pt idx="24">
                  <c:v>BILASPUR</c:v>
                </c:pt>
                <c:pt idx="25">
                  <c:v>BEGUSARAI</c:v>
                </c:pt>
                <c:pt idx="26">
                  <c:v>JALANDHAR</c:v>
                </c:pt>
                <c:pt idx="27">
                  <c:v>AMBALA</c:v>
                </c:pt>
                <c:pt idx="28">
                  <c:v>CHHATA</c:v>
                </c:pt>
                <c:pt idx="29">
                  <c:v>RAIPUR</c:v>
                </c:pt>
                <c:pt idx="30">
                  <c:v>HATHRAS</c:v>
                </c:pt>
                <c:pt idx="31">
                  <c:v>GORAKHPUR</c:v>
                </c:pt>
                <c:pt idx="32">
                  <c:v>Khordha</c:v>
                </c:pt>
                <c:pt idx="33">
                  <c:v>DHURI</c:v>
                </c:pt>
                <c:pt idx="34">
                  <c:v>MADHU NAGAR</c:v>
                </c:pt>
                <c:pt idx="35">
                  <c:v>AMTA</c:v>
                </c:pt>
                <c:pt idx="36">
                  <c:v>AZAMGARH</c:v>
                </c:pt>
                <c:pt idx="37">
                  <c:v>HOSHIARPUR</c:v>
                </c:pt>
                <c:pt idx="38">
                  <c:v>MODINAGAR</c:v>
                </c:pt>
                <c:pt idx="39">
                  <c:v>GUWAHATI</c:v>
                </c:pt>
                <c:pt idx="40">
                  <c:v>MAHASAMUND</c:v>
                </c:pt>
                <c:pt idx="41">
                  <c:v>NIMAPADA</c:v>
                </c:pt>
                <c:pt idx="42">
                  <c:v>CHHAPRA</c:v>
                </c:pt>
                <c:pt idx="43">
                  <c:v>Bhadrak</c:v>
                </c:pt>
                <c:pt idx="44">
                  <c:v>BIHTA</c:v>
                </c:pt>
                <c:pt idx="45">
                  <c:v>HABRA</c:v>
                </c:pt>
                <c:pt idx="46">
                  <c:v>RAIGARH</c:v>
                </c:pt>
                <c:pt idx="47">
                  <c:v>BETTIAH</c:v>
                </c:pt>
                <c:pt idx="48">
                  <c:v>JAUNPUR</c:v>
                </c:pt>
                <c:pt idx="49">
                  <c:v>BEAWAR</c:v>
                </c:pt>
                <c:pt idx="50">
                  <c:v>DHENKANAL</c:v>
                </c:pt>
                <c:pt idx="51">
                  <c:v>Bardhaman</c:v>
                </c:pt>
                <c:pt idx="52">
                  <c:v>REWARI</c:v>
                </c:pt>
                <c:pt idx="53">
                  <c:v>JAMMU</c:v>
                </c:pt>
                <c:pt idx="54">
                  <c:v>DURGAPUR</c:v>
                </c:pt>
                <c:pt idx="55">
                  <c:v>HAJIPUR</c:v>
                </c:pt>
                <c:pt idx="56">
                  <c:v>TEZPUR</c:v>
                </c:pt>
                <c:pt idx="57">
                  <c:v>ROSERA</c:v>
                </c:pt>
                <c:pt idx="58">
                  <c:v>JAGATSINGHPUR</c:v>
                </c:pt>
                <c:pt idx="59">
                  <c:v>Tarkeshwar</c:v>
                </c:pt>
                <c:pt idx="60">
                  <c:v>RUNNISAIDPUR</c:v>
                </c:pt>
                <c:pt idx="61">
                  <c:v>RajaTalab</c:v>
                </c:pt>
                <c:pt idx="62">
                  <c:v>Mansa</c:v>
                </c:pt>
                <c:pt idx="63">
                  <c:v>SULTANPUR</c:v>
                </c:pt>
                <c:pt idx="64">
                  <c:v>FATEHABAD</c:v>
                </c:pt>
                <c:pt idx="65">
                  <c:v>BUXAR</c:v>
                </c:pt>
                <c:pt idx="66">
                  <c:v>GULABPURA</c:v>
                </c:pt>
                <c:pt idx="67">
                  <c:v>MUKTSAR</c:v>
                </c:pt>
                <c:pt idx="68">
                  <c:v>CHAMPA</c:v>
                </c:pt>
                <c:pt idx="69">
                  <c:v>DHANBAD</c:v>
                </c:pt>
                <c:pt idx="70">
                  <c:v>CHANDAULI</c:v>
                </c:pt>
                <c:pt idx="71">
                  <c:v>MAWANA</c:v>
                </c:pt>
                <c:pt idx="72">
                  <c:v>SIRSA</c:v>
                </c:pt>
                <c:pt idx="73">
                  <c:v>PAONTA SAHIB</c:v>
                </c:pt>
                <c:pt idx="74">
                  <c:v>MOTIHARI</c:v>
                </c:pt>
                <c:pt idx="75">
                  <c:v>ASANSOL</c:v>
                </c:pt>
                <c:pt idx="76">
                  <c:v>JODHPUR</c:v>
                </c:pt>
                <c:pt idx="77">
                  <c:v>JAJPUR</c:v>
                </c:pt>
                <c:pt idx="78">
                  <c:v>Mangaldoi</c:v>
                </c:pt>
                <c:pt idx="79">
                  <c:v>CUTTACK</c:v>
                </c:pt>
                <c:pt idx="80">
                  <c:v>BISWANATH CHARIALI</c:v>
                </c:pt>
                <c:pt idx="81">
                  <c:v>GHAZIPUR</c:v>
                </c:pt>
                <c:pt idx="82">
                  <c:v>BATHINDA</c:v>
                </c:pt>
                <c:pt idx="83">
                  <c:v>RAJSAMAND</c:v>
                </c:pt>
                <c:pt idx="84">
                  <c:v>GOLAGHAT</c:v>
                </c:pt>
                <c:pt idx="85">
                  <c:v>SIWAN</c:v>
                </c:pt>
                <c:pt idx="86">
                  <c:v>JORHAT</c:v>
                </c:pt>
                <c:pt idx="87">
                  <c:v>SEHORE</c:v>
                </c:pt>
                <c:pt idx="88">
                  <c:v>KAROND</c:v>
                </c:pt>
                <c:pt idx="89">
                  <c:v>SIVASAGAR</c:v>
                </c:pt>
                <c:pt idx="90">
                  <c:v>DIBRUGARH</c:v>
                </c:pt>
                <c:pt idx="91">
                  <c:v>ASKA</c:v>
                </c:pt>
                <c:pt idx="92">
                  <c:v>UJJAIN</c:v>
                </c:pt>
                <c:pt idx="93">
                  <c:v>DHARMANAGAR</c:v>
                </c:pt>
                <c:pt idx="94">
                  <c:v>SHAHDOL</c:v>
                </c:pt>
                <c:pt idx="95">
                  <c:v>PASCHIM MEDINIPUR</c:v>
                </c:pt>
                <c:pt idx="96">
                  <c:v>MADHUBANI</c:v>
                </c:pt>
              </c:strCache>
            </c:strRef>
          </c:cat>
          <c:val>
            <c:numRef>
              <c:f>'Branch Wise Total Revenue'!$B$4:$B$101</c:f>
              <c:numCache>
                <c:formatCode>General</c:formatCode>
                <c:ptCount val="97"/>
                <c:pt idx="0">
                  <c:v>5031258.6399999987</c:v>
                </c:pt>
                <c:pt idx="1">
                  <c:v>3875149.7400000039</c:v>
                </c:pt>
                <c:pt idx="2">
                  <c:v>3871349.9500000011</c:v>
                </c:pt>
                <c:pt idx="3">
                  <c:v>3800969.3899999992</c:v>
                </c:pt>
                <c:pt idx="4">
                  <c:v>3695463.990000003</c:v>
                </c:pt>
                <c:pt idx="5">
                  <c:v>3443690.9799999986</c:v>
                </c:pt>
                <c:pt idx="6">
                  <c:v>3230696.7899999977</c:v>
                </c:pt>
                <c:pt idx="7">
                  <c:v>3083252.1200000052</c:v>
                </c:pt>
                <c:pt idx="8">
                  <c:v>2507565.6700000032</c:v>
                </c:pt>
                <c:pt idx="9">
                  <c:v>2464376.5000000005</c:v>
                </c:pt>
                <c:pt idx="10">
                  <c:v>2382122.700000003</c:v>
                </c:pt>
                <c:pt idx="11">
                  <c:v>2345402.1799999964</c:v>
                </c:pt>
                <c:pt idx="12">
                  <c:v>2293450.5799999991</c:v>
                </c:pt>
                <c:pt idx="13">
                  <c:v>2146903.089999998</c:v>
                </c:pt>
                <c:pt idx="14">
                  <c:v>2034829.0799999994</c:v>
                </c:pt>
                <c:pt idx="15">
                  <c:v>2024794.2500000023</c:v>
                </c:pt>
                <c:pt idx="16">
                  <c:v>1915411.6899999995</c:v>
                </c:pt>
                <c:pt idx="17">
                  <c:v>1717880.9400000011</c:v>
                </c:pt>
                <c:pt idx="18">
                  <c:v>1696728.7600000014</c:v>
                </c:pt>
                <c:pt idx="19">
                  <c:v>1673512.1599999985</c:v>
                </c:pt>
                <c:pt idx="20">
                  <c:v>1590059.1900000018</c:v>
                </c:pt>
                <c:pt idx="21">
                  <c:v>1488696.41</c:v>
                </c:pt>
                <c:pt idx="22">
                  <c:v>1449509.2600000014</c:v>
                </c:pt>
                <c:pt idx="23">
                  <c:v>1392202.6900000004</c:v>
                </c:pt>
                <c:pt idx="24">
                  <c:v>1320930.5300000007</c:v>
                </c:pt>
                <c:pt idx="25">
                  <c:v>1273499.1799999995</c:v>
                </c:pt>
                <c:pt idx="26">
                  <c:v>1265143.69</c:v>
                </c:pt>
                <c:pt idx="27">
                  <c:v>1110293.5099999991</c:v>
                </c:pt>
                <c:pt idx="28">
                  <c:v>1000561.5199999998</c:v>
                </c:pt>
                <c:pt idx="29">
                  <c:v>995958.32000000041</c:v>
                </c:pt>
                <c:pt idx="30">
                  <c:v>961976.54999999993</c:v>
                </c:pt>
                <c:pt idx="31">
                  <c:v>948805.4700000002</c:v>
                </c:pt>
                <c:pt idx="32">
                  <c:v>919841.01</c:v>
                </c:pt>
                <c:pt idx="33">
                  <c:v>885882.62000000046</c:v>
                </c:pt>
                <c:pt idx="34">
                  <c:v>854587.44000000064</c:v>
                </c:pt>
                <c:pt idx="35">
                  <c:v>807593.14000000013</c:v>
                </c:pt>
                <c:pt idx="36">
                  <c:v>789133.73</c:v>
                </c:pt>
                <c:pt idx="37">
                  <c:v>757563.80000000016</c:v>
                </c:pt>
                <c:pt idx="38">
                  <c:v>744717.05999999971</c:v>
                </c:pt>
                <c:pt idx="39">
                  <c:v>725987.4799999994</c:v>
                </c:pt>
                <c:pt idx="40">
                  <c:v>720911.53000000014</c:v>
                </c:pt>
                <c:pt idx="41">
                  <c:v>639870.0000000007</c:v>
                </c:pt>
                <c:pt idx="42">
                  <c:v>615262.62999999989</c:v>
                </c:pt>
                <c:pt idx="43">
                  <c:v>531850.28999999992</c:v>
                </c:pt>
                <c:pt idx="44">
                  <c:v>524147.81999999995</c:v>
                </c:pt>
                <c:pt idx="45">
                  <c:v>508857.53999999975</c:v>
                </c:pt>
                <c:pt idx="46">
                  <c:v>489771.40999999992</c:v>
                </c:pt>
                <c:pt idx="47">
                  <c:v>481360.78000000026</c:v>
                </c:pt>
                <c:pt idx="48">
                  <c:v>477988.32000000018</c:v>
                </c:pt>
                <c:pt idx="49">
                  <c:v>457995.51999999996</c:v>
                </c:pt>
                <c:pt idx="50">
                  <c:v>426875.59000000014</c:v>
                </c:pt>
                <c:pt idx="51">
                  <c:v>424770.91000000009</c:v>
                </c:pt>
                <c:pt idx="52">
                  <c:v>418975.94000000024</c:v>
                </c:pt>
                <c:pt idx="53">
                  <c:v>407478.86000000016</c:v>
                </c:pt>
                <c:pt idx="54">
                  <c:v>408516.36</c:v>
                </c:pt>
                <c:pt idx="55">
                  <c:v>370733.83</c:v>
                </c:pt>
                <c:pt idx="56">
                  <c:v>366572.4699999998</c:v>
                </c:pt>
                <c:pt idx="57">
                  <c:v>365218.13</c:v>
                </c:pt>
                <c:pt idx="58">
                  <c:v>358191.54000000015</c:v>
                </c:pt>
                <c:pt idx="59">
                  <c:v>323162.93000000017</c:v>
                </c:pt>
                <c:pt idx="60">
                  <c:v>322047.54999999981</c:v>
                </c:pt>
                <c:pt idx="61">
                  <c:v>295283.20000000001</c:v>
                </c:pt>
                <c:pt idx="62">
                  <c:v>262084.33999999997</c:v>
                </c:pt>
                <c:pt idx="63">
                  <c:v>261587.94999999998</c:v>
                </c:pt>
                <c:pt idx="64">
                  <c:v>253964.90999999997</c:v>
                </c:pt>
                <c:pt idx="65">
                  <c:v>233544.77000000002</c:v>
                </c:pt>
                <c:pt idx="66">
                  <c:v>204146.19</c:v>
                </c:pt>
                <c:pt idx="67">
                  <c:v>205854.00000000015</c:v>
                </c:pt>
                <c:pt idx="68">
                  <c:v>196991.52</c:v>
                </c:pt>
                <c:pt idx="69">
                  <c:v>184910.01</c:v>
                </c:pt>
                <c:pt idx="70">
                  <c:v>177029.05999999991</c:v>
                </c:pt>
                <c:pt idx="71">
                  <c:v>173558.92999999996</c:v>
                </c:pt>
                <c:pt idx="72">
                  <c:v>168656.13999999996</c:v>
                </c:pt>
                <c:pt idx="73">
                  <c:v>158920.75</c:v>
                </c:pt>
                <c:pt idx="74">
                  <c:v>143354.81000000006</c:v>
                </c:pt>
                <c:pt idx="75">
                  <c:v>136468.82999999999</c:v>
                </c:pt>
                <c:pt idx="76">
                  <c:v>115884.86999999998</c:v>
                </c:pt>
                <c:pt idx="77">
                  <c:v>98681.349999999991</c:v>
                </c:pt>
                <c:pt idx="78">
                  <c:v>86384.949999999983</c:v>
                </c:pt>
                <c:pt idx="79">
                  <c:v>75736.95</c:v>
                </c:pt>
                <c:pt idx="80">
                  <c:v>59418.78</c:v>
                </c:pt>
                <c:pt idx="81">
                  <c:v>51920.1</c:v>
                </c:pt>
                <c:pt idx="82">
                  <c:v>41357.360000000001</c:v>
                </c:pt>
                <c:pt idx="83">
                  <c:v>38388.01</c:v>
                </c:pt>
                <c:pt idx="84">
                  <c:v>35730.660000000003</c:v>
                </c:pt>
                <c:pt idx="85">
                  <c:v>24988.100000000002</c:v>
                </c:pt>
                <c:pt idx="86">
                  <c:v>24362.54</c:v>
                </c:pt>
                <c:pt idx="87">
                  <c:v>8223.84</c:v>
                </c:pt>
                <c:pt idx="88">
                  <c:v>5073.68</c:v>
                </c:pt>
                <c:pt idx="89">
                  <c:v>4707.34</c:v>
                </c:pt>
                <c:pt idx="90">
                  <c:v>4433.1400000000003</c:v>
                </c:pt>
                <c:pt idx="91">
                  <c:v>4391.8999999999996</c:v>
                </c:pt>
                <c:pt idx="92">
                  <c:v>3605.2300000000005</c:v>
                </c:pt>
                <c:pt idx="93">
                  <c:v>2994.71</c:v>
                </c:pt>
                <c:pt idx="94">
                  <c:v>2177.63</c:v>
                </c:pt>
                <c:pt idx="95">
                  <c:v>1512.54</c:v>
                </c:pt>
                <c:pt idx="96">
                  <c:v>1269.3700000000001</c:v>
                </c:pt>
              </c:numCache>
            </c:numRef>
          </c:val>
          <c:extLst>
            <c:ext xmlns:c16="http://schemas.microsoft.com/office/drawing/2014/chart" uri="{C3380CC4-5D6E-409C-BE32-E72D297353CC}">
              <c16:uniqueId val="{00000000-3584-4ED7-8D77-FE24F2A94831}"/>
            </c:ext>
          </c:extLst>
        </c:ser>
        <c:ser>
          <c:idx val="1"/>
          <c:order val="1"/>
          <c:tx>
            <c:strRef>
              <c:f>'Branch Wise Total Revenue'!$C$3</c:f>
              <c:strCache>
                <c:ptCount val="1"/>
                <c:pt idx="0">
                  <c:v>Sum of Total Fees </c:v>
                </c:pt>
              </c:strCache>
            </c:strRef>
          </c:tx>
          <c:spPr>
            <a:solidFill>
              <a:schemeClr val="accent2"/>
            </a:solidFill>
            <a:ln>
              <a:noFill/>
            </a:ln>
            <a:effectLst/>
          </c:spPr>
          <c:invertIfNegative val="0"/>
          <c:cat>
            <c:strRef>
              <c:f>'Branch Wise Total Revenue'!$A$4:$A$101</c:f>
              <c:strCache>
                <c:ptCount val="97"/>
                <c:pt idx="0">
                  <c:v>Mathura</c:v>
                </c:pt>
                <c:pt idx="1">
                  <c:v>SANGRUR</c:v>
                </c:pt>
                <c:pt idx="2">
                  <c:v>FATEHGARH SAHIB</c:v>
                </c:pt>
                <c:pt idx="3">
                  <c:v>HARIDWAR</c:v>
                </c:pt>
                <c:pt idx="4">
                  <c:v>PATIALA</c:v>
                </c:pt>
                <c:pt idx="5">
                  <c:v>BEHROR</c:v>
                </c:pt>
                <c:pt idx="6">
                  <c:v>AGRA</c:v>
                </c:pt>
                <c:pt idx="7">
                  <c:v>KARNAL</c:v>
                </c:pt>
                <c:pt idx="8">
                  <c:v>MUZAFFARPUR</c:v>
                </c:pt>
                <c:pt idx="9">
                  <c:v>PALWAL</c:v>
                </c:pt>
                <c:pt idx="10">
                  <c:v>BULANDSHAHR</c:v>
                </c:pt>
                <c:pt idx="11">
                  <c:v>SAMRALA</c:v>
                </c:pt>
                <c:pt idx="12">
                  <c:v>KURUKSHETRA</c:v>
                </c:pt>
                <c:pt idx="13">
                  <c:v>JHUNJHUNU</c:v>
                </c:pt>
                <c:pt idx="14">
                  <c:v>KUCHAMAN CITY</c:v>
                </c:pt>
                <c:pt idx="15">
                  <c:v>HAPUR</c:v>
                </c:pt>
                <c:pt idx="16">
                  <c:v>ROPAR</c:v>
                </c:pt>
                <c:pt idx="17">
                  <c:v>PANIPAT</c:v>
                </c:pt>
                <c:pt idx="18">
                  <c:v>SAMASTIPUR</c:v>
                </c:pt>
                <c:pt idx="19">
                  <c:v>HISAR</c:v>
                </c:pt>
                <c:pt idx="20">
                  <c:v>NEEM KA THANA</c:v>
                </c:pt>
                <c:pt idx="21">
                  <c:v>PAOTA</c:v>
                </c:pt>
                <c:pt idx="22">
                  <c:v>VARANASI</c:v>
                </c:pt>
                <c:pt idx="23">
                  <c:v>BALLIA</c:v>
                </c:pt>
                <c:pt idx="24">
                  <c:v>BILASPUR</c:v>
                </c:pt>
                <c:pt idx="25">
                  <c:v>BEGUSARAI</c:v>
                </c:pt>
                <c:pt idx="26">
                  <c:v>JALANDHAR</c:v>
                </c:pt>
                <c:pt idx="27">
                  <c:v>AMBALA</c:v>
                </c:pt>
                <c:pt idx="28">
                  <c:v>CHHATA</c:v>
                </c:pt>
                <c:pt idx="29">
                  <c:v>RAIPUR</c:v>
                </c:pt>
                <c:pt idx="30">
                  <c:v>HATHRAS</c:v>
                </c:pt>
                <c:pt idx="31">
                  <c:v>GORAKHPUR</c:v>
                </c:pt>
                <c:pt idx="32">
                  <c:v>Khordha</c:v>
                </c:pt>
                <c:pt idx="33">
                  <c:v>DHURI</c:v>
                </c:pt>
                <c:pt idx="34">
                  <c:v>MADHU NAGAR</c:v>
                </c:pt>
                <c:pt idx="35">
                  <c:v>AMTA</c:v>
                </c:pt>
                <c:pt idx="36">
                  <c:v>AZAMGARH</c:v>
                </c:pt>
                <c:pt idx="37">
                  <c:v>HOSHIARPUR</c:v>
                </c:pt>
                <c:pt idx="38">
                  <c:v>MODINAGAR</c:v>
                </c:pt>
                <c:pt idx="39">
                  <c:v>GUWAHATI</c:v>
                </c:pt>
                <c:pt idx="40">
                  <c:v>MAHASAMUND</c:v>
                </c:pt>
                <c:pt idx="41">
                  <c:v>NIMAPADA</c:v>
                </c:pt>
                <c:pt idx="42">
                  <c:v>CHHAPRA</c:v>
                </c:pt>
                <c:pt idx="43">
                  <c:v>Bhadrak</c:v>
                </c:pt>
                <c:pt idx="44">
                  <c:v>BIHTA</c:v>
                </c:pt>
                <c:pt idx="45">
                  <c:v>HABRA</c:v>
                </c:pt>
                <c:pt idx="46">
                  <c:v>RAIGARH</c:v>
                </c:pt>
                <c:pt idx="47">
                  <c:v>BETTIAH</c:v>
                </c:pt>
                <c:pt idx="48">
                  <c:v>JAUNPUR</c:v>
                </c:pt>
                <c:pt idx="49">
                  <c:v>BEAWAR</c:v>
                </c:pt>
                <c:pt idx="50">
                  <c:v>DHENKANAL</c:v>
                </c:pt>
                <c:pt idx="51">
                  <c:v>Bardhaman</c:v>
                </c:pt>
                <c:pt idx="52">
                  <c:v>REWARI</c:v>
                </c:pt>
                <c:pt idx="53">
                  <c:v>JAMMU</c:v>
                </c:pt>
                <c:pt idx="54">
                  <c:v>DURGAPUR</c:v>
                </c:pt>
                <c:pt idx="55">
                  <c:v>HAJIPUR</c:v>
                </c:pt>
                <c:pt idx="56">
                  <c:v>TEZPUR</c:v>
                </c:pt>
                <c:pt idx="57">
                  <c:v>ROSERA</c:v>
                </c:pt>
                <c:pt idx="58">
                  <c:v>JAGATSINGHPUR</c:v>
                </c:pt>
                <c:pt idx="59">
                  <c:v>Tarkeshwar</c:v>
                </c:pt>
                <c:pt idx="60">
                  <c:v>RUNNISAIDPUR</c:v>
                </c:pt>
                <c:pt idx="61">
                  <c:v>RajaTalab</c:v>
                </c:pt>
                <c:pt idx="62">
                  <c:v>Mansa</c:v>
                </c:pt>
                <c:pt idx="63">
                  <c:v>SULTANPUR</c:v>
                </c:pt>
                <c:pt idx="64">
                  <c:v>FATEHABAD</c:v>
                </c:pt>
                <c:pt idx="65">
                  <c:v>BUXAR</c:v>
                </c:pt>
                <c:pt idx="66">
                  <c:v>GULABPURA</c:v>
                </c:pt>
                <c:pt idx="67">
                  <c:v>MUKTSAR</c:v>
                </c:pt>
                <c:pt idx="68">
                  <c:v>CHAMPA</c:v>
                </c:pt>
                <c:pt idx="69">
                  <c:v>DHANBAD</c:v>
                </c:pt>
                <c:pt idx="70">
                  <c:v>CHANDAULI</c:v>
                </c:pt>
                <c:pt idx="71">
                  <c:v>MAWANA</c:v>
                </c:pt>
                <c:pt idx="72">
                  <c:v>SIRSA</c:v>
                </c:pt>
                <c:pt idx="73">
                  <c:v>PAONTA SAHIB</c:v>
                </c:pt>
                <c:pt idx="74">
                  <c:v>MOTIHARI</c:v>
                </c:pt>
                <c:pt idx="75">
                  <c:v>ASANSOL</c:v>
                </c:pt>
                <c:pt idx="76">
                  <c:v>JODHPUR</c:v>
                </c:pt>
                <c:pt idx="77">
                  <c:v>JAJPUR</c:v>
                </c:pt>
                <c:pt idx="78">
                  <c:v>Mangaldoi</c:v>
                </c:pt>
                <c:pt idx="79">
                  <c:v>CUTTACK</c:v>
                </c:pt>
                <c:pt idx="80">
                  <c:v>BISWANATH CHARIALI</c:v>
                </c:pt>
                <c:pt idx="81">
                  <c:v>GHAZIPUR</c:v>
                </c:pt>
                <c:pt idx="82">
                  <c:v>BATHINDA</c:v>
                </c:pt>
                <c:pt idx="83">
                  <c:v>RAJSAMAND</c:v>
                </c:pt>
                <c:pt idx="84">
                  <c:v>GOLAGHAT</c:v>
                </c:pt>
                <c:pt idx="85">
                  <c:v>SIWAN</c:v>
                </c:pt>
                <c:pt idx="86">
                  <c:v>JORHAT</c:v>
                </c:pt>
                <c:pt idx="87">
                  <c:v>SEHORE</c:v>
                </c:pt>
                <c:pt idx="88">
                  <c:v>KAROND</c:v>
                </c:pt>
                <c:pt idx="89">
                  <c:v>SIVASAGAR</c:v>
                </c:pt>
                <c:pt idx="90">
                  <c:v>DIBRUGARH</c:v>
                </c:pt>
                <c:pt idx="91">
                  <c:v>ASKA</c:v>
                </c:pt>
                <c:pt idx="92">
                  <c:v>UJJAIN</c:v>
                </c:pt>
                <c:pt idx="93">
                  <c:v>DHARMANAGAR</c:v>
                </c:pt>
                <c:pt idx="94">
                  <c:v>SHAHDOL</c:v>
                </c:pt>
                <c:pt idx="95">
                  <c:v>PASCHIM MEDINIPUR</c:v>
                </c:pt>
                <c:pt idx="96">
                  <c:v>MADHUBANI</c:v>
                </c:pt>
              </c:strCache>
            </c:strRef>
          </c:cat>
          <c:val>
            <c:numRef>
              <c:f>'Branch Wise Total Revenue'!$C$4:$C$101</c:f>
              <c:numCache>
                <c:formatCode>General</c:formatCode>
                <c:ptCount val="97"/>
                <c:pt idx="0">
                  <c:v>27400.609999999968</c:v>
                </c:pt>
                <c:pt idx="1">
                  <c:v>27947.990000000038</c:v>
                </c:pt>
                <c:pt idx="2">
                  <c:v>31096.580000000071</c:v>
                </c:pt>
                <c:pt idx="3">
                  <c:v>27964.780000000028</c:v>
                </c:pt>
                <c:pt idx="4">
                  <c:v>20949.749999999996</c:v>
                </c:pt>
                <c:pt idx="5">
                  <c:v>19405.250000000015</c:v>
                </c:pt>
                <c:pt idx="6">
                  <c:v>24994.980000000014</c:v>
                </c:pt>
                <c:pt idx="7">
                  <c:v>11682.97</c:v>
                </c:pt>
                <c:pt idx="8">
                  <c:v>29891.410000000014</c:v>
                </c:pt>
                <c:pt idx="9">
                  <c:v>13426.590000000002</c:v>
                </c:pt>
                <c:pt idx="10">
                  <c:v>18763.820000000003</c:v>
                </c:pt>
                <c:pt idx="11">
                  <c:v>17903.38</c:v>
                </c:pt>
                <c:pt idx="12">
                  <c:v>15185.530000000004</c:v>
                </c:pt>
                <c:pt idx="13">
                  <c:v>14728.839999999997</c:v>
                </c:pt>
                <c:pt idx="14">
                  <c:v>18229.250000000007</c:v>
                </c:pt>
                <c:pt idx="15">
                  <c:v>14981.580000000011</c:v>
                </c:pt>
                <c:pt idx="16">
                  <c:v>16530.119999999984</c:v>
                </c:pt>
                <c:pt idx="17">
                  <c:v>9693.9899999999834</c:v>
                </c:pt>
                <c:pt idx="18">
                  <c:v>23885.869999999984</c:v>
                </c:pt>
                <c:pt idx="19">
                  <c:v>12852.149999999991</c:v>
                </c:pt>
                <c:pt idx="20">
                  <c:v>11122.79999999999</c:v>
                </c:pt>
                <c:pt idx="21">
                  <c:v>6454.8300000000045</c:v>
                </c:pt>
                <c:pt idx="22">
                  <c:v>9520.8599999999969</c:v>
                </c:pt>
                <c:pt idx="23">
                  <c:v>7661.9899999999952</c:v>
                </c:pt>
                <c:pt idx="24">
                  <c:v>12993.689999999986</c:v>
                </c:pt>
                <c:pt idx="25">
                  <c:v>17133.090000000018</c:v>
                </c:pt>
                <c:pt idx="26">
                  <c:v>9222.6799999999985</c:v>
                </c:pt>
                <c:pt idx="27">
                  <c:v>14963.559999999987</c:v>
                </c:pt>
                <c:pt idx="28">
                  <c:v>7935.4299999999994</c:v>
                </c:pt>
                <c:pt idx="29">
                  <c:v>9779.0300000000043</c:v>
                </c:pt>
                <c:pt idx="30">
                  <c:v>14264.470000000016</c:v>
                </c:pt>
                <c:pt idx="31">
                  <c:v>5279.800000000002</c:v>
                </c:pt>
                <c:pt idx="32">
                  <c:v>12553.970000000003</c:v>
                </c:pt>
                <c:pt idx="33">
                  <c:v>8123.48</c:v>
                </c:pt>
                <c:pt idx="34">
                  <c:v>4898.2699999999977</c:v>
                </c:pt>
                <c:pt idx="35">
                  <c:v>12219.15</c:v>
                </c:pt>
                <c:pt idx="36">
                  <c:v>9364.8000000000011</c:v>
                </c:pt>
                <c:pt idx="37">
                  <c:v>10000.949999999992</c:v>
                </c:pt>
                <c:pt idx="38">
                  <c:v>12020.920000000011</c:v>
                </c:pt>
                <c:pt idx="39">
                  <c:v>12056.599999999995</c:v>
                </c:pt>
                <c:pt idx="40">
                  <c:v>3855.8800000000015</c:v>
                </c:pt>
                <c:pt idx="41">
                  <c:v>8470.7600000000057</c:v>
                </c:pt>
                <c:pt idx="42">
                  <c:v>6117.449999999998</c:v>
                </c:pt>
                <c:pt idx="43">
                  <c:v>8045.8100000000022</c:v>
                </c:pt>
                <c:pt idx="44">
                  <c:v>7286.5199999999977</c:v>
                </c:pt>
                <c:pt idx="45">
                  <c:v>7947.8000000000047</c:v>
                </c:pt>
                <c:pt idx="46">
                  <c:v>6183.8300000000063</c:v>
                </c:pt>
                <c:pt idx="47">
                  <c:v>6877.3200000000006</c:v>
                </c:pt>
                <c:pt idx="48">
                  <c:v>7491.3899999999967</c:v>
                </c:pt>
                <c:pt idx="49">
                  <c:v>6264.8500000000022</c:v>
                </c:pt>
                <c:pt idx="50">
                  <c:v>6511.5099999999957</c:v>
                </c:pt>
                <c:pt idx="51">
                  <c:v>5949.29</c:v>
                </c:pt>
                <c:pt idx="52">
                  <c:v>5644.2399999999971</c:v>
                </c:pt>
                <c:pt idx="53">
                  <c:v>6769.2600000000039</c:v>
                </c:pt>
                <c:pt idx="54">
                  <c:v>5071.1899999999978</c:v>
                </c:pt>
                <c:pt idx="55">
                  <c:v>5087.4800000000014</c:v>
                </c:pt>
                <c:pt idx="56">
                  <c:v>5035.6100000000015</c:v>
                </c:pt>
                <c:pt idx="57">
                  <c:v>5089.6800000000048</c:v>
                </c:pt>
                <c:pt idx="58">
                  <c:v>5699.470000000003</c:v>
                </c:pt>
                <c:pt idx="59">
                  <c:v>5436.9000000000005</c:v>
                </c:pt>
                <c:pt idx="60">
                  <c:v>4162.7900000000027</c:v>
                </c:pt>
                <c:pt idx="61">
                  <c:v>2696.82</c:v>
                </c:pt>
                <c:pt idx="62">
                  <c:v>3650.5100000000007</c:v>
                </c:pt>
                <c:pt idx="63">
                  <c:v>2809.8999999999996</c:v>
                </c:pt>
                <c:pt idx="64">
                  <c:v>2830.2799999999997</c:v>
                </c:pt>
                <c:pt idx="65">
                  <c:v>3707.6199999999981</c:v>
                </c:pt>
                <c:pt idx="66">
                  <c:v>3059.0699999999988</c:v>
                </c:pt>
                <c:pt idx="67">
                  <c:v>237.14</c:v>
                </c:pt>
                <c:pt idx="68">
                  <c:v>3322.9300000000012</c:v>
                </c:pt>
                <c:pt idx="69">
                  <c:v>2792.65</c:v>
                </c:pt>
                <c:pt idx="70">
                  <c:v>3084.6099999999997</c:v>
                </c:pt>
                <c:pt idx="71">
                  <c:v>2953.2300000000005</c:v>
                </c:pt>
                <c:pt idx="72">
                  <c:v>2115.0699999999997</c:v>
                </c:pt>
                <c:pt idx="73">
                  <c:v>3004.5199999999986</c:v>
                </c:pt>
                <c:pt idx="74">
                  <c:v>1855.86</c:v>
                </c:pt>
                <c:pt idx="75">
                  <c:v>2045.34</c:v>
                </c:pt>
                <c:pt idx="76">
                  <c:v>1449.7399999999993</c:v>
                </c:pt>
                <c:pt idx="77">
                  <c:v>1355.0900000000004</c:v>
                </c:pt>
                <c:pt idx="78">
                  <c:v>779.2299999999999</c:v>
                </c:pt>
                <c:pt idx="79">
                  <c:v>1067.5600000000004</c:v>
                </c:pt>
                <c:pt idx="80">
                  <c:v>503.54999999999995</c:v>
                </c:pt>
                <c:pt idx="81">
                  <c:v>789.17000000000007</c:v>
                </c:pt>
                <c:pt idx="82">
                  <c:v>706.68000000000018</c:v>
                </c:pt>
                <c:pt idx="83">
                  <c:v>511.55</c:v>
                </c:pt>
                <c:pt idx="84">
                  <c:v>378.85000000000008</c:v>
                </c:pt>
                <c:pt idx="85">
                  <c:v>481.68999999999994</c:v>
                </c:pt>
                <c:pt idx="86">
                  <c:v>330.01</c:v>
                </c:pt>
                <c:pt idx="87">
                  <c:v>12.06</c:v>
                </c:pt>
                <c:pt idx="88">
                  <c:v>2.0299999999999998</c:v>
                </c:pt>
                <c:pt idx="89">
                  <c:v>106.3</c:v>
                </c:pt>
                <c:pt idx="90">
                  <c:v>8.9600000000000009</c:v>
                </c:pt>
                <c:pt idx="91">
                  <c:v>3.07</c:v>
                </c:pt>
                <c:pt idx="92">
                  <c:v>11.26</c:v>
                </c:pt>
                <c:pt idx="93">
                  <c:v>2.02</c:v>
                </c:pt>
                <c:pt idx="94">
                  <c:v>2.02</c:v>
                </c:pt>
                <c:pt idx="95">
                  <c:v>3.8200000000000003</c:v>
                </c:pt>
                <c:pt idx="96">
                  <c:v>15.67</c:v>
                </c:pt>
              </c:numCache>
            </c:numRef>
          </c:val>
          <c:extLst>
            <c:ext xmlns:c16="http://schemas.microsoft.com/office/drawing/2014/chart" uri="{C3380CC4-5D6E-409C-BE32-E72D297353CC}">
              <c16:uniqueId val="{00000001-3584-4ED7-8D77-FE24F2A94831}"/>
            </c:ext>
          </c:extLst>
        </c:ser>
        <c:ser>
          <c:idx val="2"/>
          <c:order val="2"/>
          <c:tx>
            <c:strRef>
              <c:f>'Branch Wise Total Revenue'!$D$3</c:f>
              <c:strCache>
                <c:ptCount val="1"/>
                <c:pt idx="0">
                  <c:v>Sum of Total Revenu</c:v>
                </c:pt>
              </c:strCache>
            </c:strRef>
          </c:tx>
          <c:spPr>
            <a:solidFill>
              <a:schemeClr val="accent3"/>
            </a:solidFill>
            <a:ln>
              <a:noFill/>
            </a:ln>
            <a:effectLst/>
          </c:spPr>
          <c:invertIfNegative val="0"/>
          <c:cat>
            <c:strRef>
              <c:f>'Branch Wise Total Revenue'!$A$4:$A$101</c:f>
              <c:strCache>
                <c:ptCount val="97"/>
                <c:pt idx="0">
                  <c:v>Mathura</c:v>
                </c:pt>
                <c:pt idx="1">
                  <c:v>SANGRUR</c:v>
                </c:pt>
                <c:pt idx="2">
                  <c:v>FATEHGARH SAHIB</c:v>
                </c:pt>
                <c:pt idx="3">
                  <c:v>HARIDWAR</c:v>
                </c:pt>
                <c:pt idx="4">
                  <c:v>PATIALA</c:v>
                </c:pt>
                <c:pt idx="5">
                  <c:v>BEHROR</c:v>
                </c:pt>
                <c:pt idx="6">
                  <c:v>AGRA</c:v>
                </c:pt>
                <c:pt idx="7">
                  <c:v>KARNAL</c:v>
                </c:pt>
                <c:pt idx="8">
                  <c:v>MUZAFFARPUR</c:v>
                </c:pt>
                <c:pt idx="9">
                  <c:v>PALWAL</c:v>
                </c:pt>
                <c:pt idx="10">
                  <c:v>BULANDSHAHR</c:v>
                </c:pt>
                <c:pt idx="11">
                  <c:v>SAMRALA</c:v>
                </c:pt>
                <c:pt idx="12">
                  <c:v>KURUKSHETRA</c:v>
                </c:pt>
                <c:pt idx="13">
                  <c:v>JHUNJHUNU</c:v>
                </c:pt>
                <c:pt idx="14">
                  <c:v>KUCHAMAN CITY</c:v>
                </c:pt>
                <c:pt idx="15">
                  <c:v>HAPUR</c:v>
                </c:pt>
                <c:pt idx="16">
                  <c:v>ROPAR</c:v>
                </c:pt>
                <c:pt idx="17">
                  <c:v>PANIPAT</c:v>
                </c:pt>
                <c:pt idx="18">
                  <c:v>SAMASTIPUR</c:v>
                </c:pt>
                <c:pt idx="19">
                  <c:v>HISAR</c:v>
                </c:pt>
                <c:pt idx="20">
                  <c:v>NEEM KA THANA</c:v>
                </c:pt>
                <c:pt idx="21">
                  <c:v>PAOTA</c:v>
                </c:pt>
                <c:pt idx="22">
                  <c:v>VARANASI</c:v>
                </c:pt>
                <c:pt idx="23">
                  <c:v>BALLIA</c:v>
                </c:pt>
                <c:pt idx="24">
                  <c:v>BILASPUR</c:v>
                </c:pt>
                <c:pt idx="25">
                  <c:v>BEGUSARAI</c:v>
                </c:pt>
                <c:pt idx="26">
                  <c:v>JALANDHAR</c:v>
                </c:pt>
                <c:pt idx="27">
                  <c:v>AMBALA</c:v>
                </c:pt>
                <c:pt idx="28">
                  <c:v>CHHATA</c:v>
                </c:pt>
                <c:pt idx="29">
                  <c:v>RAIPUR</c:v>
                </c:pt>
                <c:pt idx="30">
                  <c:v>HATHRAS</c:v>
                </c:pt>
                <c:pt idx="31">
                  <c:v>GORAKHPUR</c:v>
                </c:pt>
                <c:pt idx="32">
                  <c:v>Khordha</c:v>
                </c:pt>
                <c:pt idx="33">
                  <c:v>DHURI</c:v>
                </c:pt>
                <c:pt idx="34">
                  <c:v>MADHU NAGAR</c:v>
                </c:pt>
                <c:pt idx="35">
                  <c:v>AMTA</c:v>
                </c:pt>
                <c:pt idx="36">
                  <c:v>AZAMGARH</c:v>
                </c:pt>
                <c:pt idx="37">
                  <c:v>HOSHIARPUR</c:v>
                </c:pt>
                <c:pt idx="38">
                  <c:v>MODINAGAR</c:v>
                </c:pt>
                <c:pt idx="39">
                  <c:v>GUWAHATI</c:v>
                </c:pt>
                <c:pt idx="40">
                  <c:v>MAHASAMUND</c:v>
                </c:pt>
                <c:pt idx="41">
                  <c:v>NIMAPADA</c:v>
                </c:pt>
                <c:pt idx="42">
                  <c:v>CHHAPRA</c:v>
                </c:pt>
                <c:pt idx="43">
                  <c:v>Bhadrak</c:v>
                </c:pt>
                <c:pt idx="44">
                  <c:v>BIHTA</c:v>
                </c:pt>
                <c:pt idx="45">
                  <c:v>HABRA</c:v>
                </c:pt>
                <c:pt idx="46">
                  <c:v>RAIGARH</c:v>
                </c:pt>
                <c:pt idx="47">
                  <c:v>BETTIAH</c:v>
                </c:pt>
                <c:pt idx="48">
                  <c:v>JAUNPUR</c:v>
                </c:pt>
                <c:pt idx="49">
                  <c:v>BEAWAR</c:v>
                </c:pt>
                <c:pt idx="50">
                  <c:v>DHENKANAL</c:v>
                </c:pt>
                <c:pt idx="51">
                  <c:v>Bardhaman</c:v>
                </c:pt>
                <c:pt idx="52">
                  <c:v>REWARI</c:v>
                </c:pt>
                <c:pt idx="53">
                  <c:v>JAMMU</c:v>
                </c:pt>
                <c:pt idx="54">
                  <c:v>DURGAPUR</c:v>
                </c:pt>
                <c:pt idx="55">
                  <c:v>HAJIPUR</c:v>
                </c:pt>
                <c:pt idx="56">
                  <c:v>TEZPUR</c:v>
                </c:pt>
                <c:pt idx="57">
                  <c:v>ROSERA</c:v>
                </c:pt>
                <c:pt idx="58">
                  <c:v>JAGATSINGHPUR</c:v>
                </c:pt>
                <c:pt idx="59">
                  <c:v>Tarkeshwar</c:v>
                </c:pt>
                <c:pt idx="60">
                  <c:v>RUNNISAIDPUR</c:v>
                </c:pt>
                <c:pt idx="61">
                  <c:v>RajaTalab</c:v>
                </c:pt>
                <c:pt idx="62">
                  <c:v>Mansa</c:v>
                </c:pt>
                <c:pt idx="63">
                  <c:v>SULTANPUR</c:v>
                </c:pt>
                <c:pt idx="64">
                  <c:v>FATEHABAD</c:v>
                </c:pt>
                <c:pt idx="65">
                  <c:v>BUXAR</c:v>
                </c:pt>
                <c:pt idx="66">
                  <c:v>GULABPURA</c:v>
                </c:pt>
                <c:pt idx="67">
                  <c:v>MUKTSAR</c:v>
                </c:pt>
                <c:pt idx="68">
                  <c:v>CHAMPA</c:v>
                </c:pt>
                <c:pt idx="69">
                  <c:v>DHANBAD</c:v>
                </c:pt>
                <c:pt idx="70">
                  <c:v>CHANDAULI</c:v>
                </c:pt>
                <c:pt idx="71">
                  <c:v>MAWANA</c:v>
                </c:pt>
                <c:pt idx="72">
                  <c:v>SIRSA</c:v>
                </c:pt>
                <c:pt idx="73">
                  <c:v>PAONTA SAHIB</c:v>
                </c:pt>
                <c:pt idx="74">
                  <c:v>MOTIHARI</c:v>
                </c:pt>
                <c:pt idx="75">
                  <c:v>ASANSOL</c:v>
                </c:pt>
                <c:pt idx="76">
                  <c:v>JODHPUR</c:v>
                </c:pt>
                <c:pt idx="77">
                  <c:v>JAJPUR</c:v>
                </c:pt>
                <c:pt idx="78">
                  <c:v>Mangaldoi</c:v>
                </c:pt>
                <c:pt idx="79">
                  <c:v>CUTTACK</c:v>
                </c:pt>
                <c:pt idx="80">
                  <c:v>BISWANATH CHARIALI</c:v>
                </c:pt>
                <c:pt idx="81">
                  <c:v>GHAZIPUR</c:v>
                </c:pt>
                <c:pt idx="82">
                  <c:v>BATHINDA</c:v>
                </c:pt>
                <c:pt idx="83">
                  <c:v>RAJSAMAND</c:v>
                </c:pt>
                <c:pt idx="84">
                  <c:v>GOLAGHAT</c:v>
                </c:pt>
                <c:pt idx="85">
                  <c:v>SIWAN</c:v>
                </c:pt>
                <c:pt idx="86">
                  <c:v>JORHAT</c:v>
                </c:pt>
                <c:pt idx="87">
                  <c:v>SEHORE</c:v>
                </c:pt>
                <c:pt idx="88">
                  <c:v>KAROND</c:v>
                </c:pt>
                <c:pt idx="89">
                  <c:v>SIVASAGAR</c:v>
                </c:pt>
                <c:pt idx="90">
                  <c:v>DIBRUGARH</c:v>
                </c:pt>
                <c:pt idx="91">
                  <c:v>ASKA</c:v>
                </c:pt>
                <c:pt idx="92">
                  <c:v>UJJAIN</c:v>
                </c:pt>
                <c:pt idx="93">
                  <c:v>DHARMANAGAR</c:v>
                </c:pt>
                <c:pt idx="94">
                  <c:v>SHAHDOL</c:v>
                </c:pt>
                <c:pt idx="95">
                  <c:v>PASCHIM MEDINIPUR</c:v>
                </c:pt>
                <c:pt idx="96">
                  <c:v>MADHUBANI</c:v>
                </c:pt>
              </c:strCache>
            </c:strRef>
          </c:cat>
          <c:val>
            <c:numRef>
              <c:f>'Branch Wise Total Revenue'!$D$4:$D$101</c:f>
              <c:numCache>
                <c:formatCode>General</c:formatCode>
                <c:ptCount val="97"/>
                <c:pt idx="0">
                  <c:v>5058659.25</c:v>
                </c:pt>
                <c:pt idx="1">
                  <c:v>3903097.7300000037</c:v>
                </c:pt>
                <c:pt idx="2">
                  <c:v>3902446.5299999919</c:v>
                </c:pt>
                <c:pt idx="3">
                  <c:v>3828934.1699999985</c:v>
                </c:pt>
                <c:pt idx="4">
                  <c:v>3716413.74</c:v>
                </c:pt>
                <c:pt idx="5">
                  <c:v>3463096.2299999949</c:v>
                </c:pt>
                <c:pt idx="6">
                  <c:v>3255691.7700000061</c:v>
                </c:pt>
                <c:pt idx="7">
                  <c:v>3094935.0900000017</c:v>
                </c:pt>
                <c:pt idx="8">
                  <c:v>2537457.0799999987</c:v>
                </c:pt>
                <c:pt idx="9">
                  <c:v>2477803.0899999975</c:v>
                </c:pt>
                <c:pt idx="10">
                  <c:v>2400886.5200000005</c:v>
                </c:pt>
                <c:pt idx="11">
                  <c:v>2363305.56</c:v>
                </c:pt>
                <c:pt idx="12">
                  <c:v>2308636.1100000013</c:v>
                </c:pt>
                <c:pt idx="13">
                  <c:v>2161631.9300000002</c:v>
                </c:pt>
                <c:pt idx="14">
                  <c:v>2053058.329999997</c:v>
                </c:pt>
                <c:pt idx="15">
                  <c:v>2039775.8300000015</c:v>
                </c:pt>
                <c:pt idx="16">
                  <c:v>1931941.8099999989</c:v>
                </c:pt>
                <c:pt idx="17">
                  <c:v>1727574.9300000002</c:v>
                </c:pt>
                <c:pt idx="18">
                  <c:v>1720614.6300000006</c:v>
                </c:pt>
                <c:pt idx="19">
                  <c:v>1686364.3100000008</c:v>
                </c:pt>
                <c:pt idx="20">
                  <c:v>1601181.9900000002</c:v>
                </c:pt>
                <c:pt idx="21">
                  <c:v>1495151.2399999991</c:v>
                </c:pt>
                <c:pt idx="22">
                  <c:v>1459030.1199999994</c:v>
                </c:pt>
                <c:pt idx="23">
                  <c:v>1399864.6799999983</c:v>
                </c:pt>
                <c:pt idx="24">
                  <c:v>1333924.2200000004</c:v>
                </c:pt>
                <c:pt idx="25">
                  <c:v>1290632.2700000009</c:v>
                </c:pt>
                <c:pt idx="26">
                  <c:v>1274366.3699999985</c:v>
                </c:pt>
                <c:pt idx="27">
                  <c:v>1125257.0700000008</c:v>
                </c:pt>
                <c:pt idx="28">
                  <c:v>1008496.9499999996</c:v>
                </c:pt>
                <c:pt idx="29">
                  <c:v>1005737.3499999995</c:v>
                </c:pt>
                <c:pt idx="30">
                  <c:v>976241.01999999967</c:v>
                </c:pt>
                <c:pt idx="31">
                  <c:v>954085.26999999979</c:v>
                </c:pt>
                <c:pt idx="32">
                  <c:v>932394.97999999928</c:v>
                </c:pt>
                <c:pt idx="33">
                  <c:v>894006.10000000044</c:v>
                </c:pt>
                <c:pt idx="34">
                  <c:v>859485.70999999938</c:v>
                </c:pt>
                <c:pt idx="35">
                  <c:v>819812.2900000005</c:v>
                </c:pt>
                <c:pt idx="36">
                  <c:v>798498.5299999998</c:v>
                </c:pt>
                <c:pt idx="37">
                  <c:v>767564.75</c:v>
                </c:pt>
                <c:pt idx="38">
                  <c:v>756737.98000000045</c:v>
                </c:pt>
                <c:pt idx="39">
                  <c:v>738044.07999999961</c:v>
                </c:pt>
                <c:pt idx="40">
                  <c:v>724767.41000000038</c:v>
                </c:pt>
                <c:pt idx="41">
                  <c:v>648340.75999999954</c:v>
                </c:pt>
                <c:pt idx="42">
                  <c:v>621380.07999999984</c:v>
                </c:pt>
                <c:pt idx="43">
                  <c:v>539896.1</c:v>
                </c:pt>
                <c:pt idx="44">
                  <c:v>531434.33999999962</c:v>
                </c:pt>
                <c:pt idx="45">
                  <c:v>516805.34000000032</c:v>
                </c:pt>
                <c:pt idx="46">
                  <c:v>495955.24000000011</c:v>
                </c:pt>
                <c:pt idx="47">
                  <c:v>488238.10000000003</c:v>
                </c:pt>
                <c:pt idx="48">
                  <c:v>485479.71000000008</c:v>
                </c:pt>
                <c:pt idx="49">
                  <c:v>464260.36999999988</c:v>
                </c:pt>
                <c:pt idx="50">
                  <c:v>433387.10000000009</c:v>
                </c:pt>
                <c:pt idx="51">
                  <c:v>430720.19999999972</c:v>
                </c:pt>
                <c:pt idx="52">
                  <c:v>424620.17999999982</c:v>
                </c:pt>
                <c:pt idx="53">
                  <c:v>414248.11999999994</c:v>
                </c:pt>
                <c:pt idx="54">
                  <c:v>413587.54999999993</c:v>
                </c:pt>
                <c:pt idx="55">
                  <c:v>375821.30999999988</c:v>
                </c:pt>
                <c:pt idx="56">
                  <c:v>371608.07999999996</c:v>
                </c:pt>
                <c:pt idx="57">
                  <c:v>370307.80999999982</c:v>
                </c:pt>
                <c:pt idx="58">
                  <c:v>363891.00999999989</c:v>
                </c:pt>
                <c:pt idx="59">
                  <c:v>328599.83</c:v>
                </c:pt>
                <c:pt idx="60">
                  <c:v>326210.34000000008</c:v>
                </c:pt>
                <c:pt idx="61">
                  <c:v>297980.02000000008</c:v>
                </c:pt>
                <c:pt idx="62">
                  <c:v>265734.84999999992</c:v>
                </c:pt>
                <c:pt idx="63">
                  <c:v>264397.8499999998</c:v>
                </c:pt>
                <c:pt idx="64">
                  <c:v>256795.19000000003</c:v>
                </c:pt>
                <c:pt idx="65">
                  <c:v>237252.38999999998</c:v>
                </c:pt>
                <c:pt idx="66">
                  <c:v>207205.25999999995</c:v>
                </c:pt>
                <c:pt idx="67">
                  <c:v>206091.14000000004</c:v>
                </c:pt>
                <c:pt idx="68">
                  <c:v>200314.45</c:v>
                </c:pt>
                <c:pt idx="69">
                  <c:v>187702.66000000003</c:v>
                </c:pt>
                <c:pt idx="70">
                  <c:v>180113.67000000013</c:v>
                </c:pt>
                <c:pt idx="71">
                  <c:v>176512.16</c:v>
                </c:pt>
                <c:pt idx="72">
                  <c:v>170771.20999999993</c:v>
                </c:pt>
                <c:pt idx="73">
                  <c:v>161925.26999999999</c:v>
                </c:pt>
                <c:pt idx="74">
                  <c:v>145210.67000000001</c:v>
                </c:pt>
                <c:pt idx="75">
                  <c:v>138514.17000000001</c:v>
                </c:pt>
                <c:pt idx="76">
                  <c:v>117334.61</c:v>
                </c:pt>
                <c:pt idx="77">
                  <c:v>100036.44000000002</c:v>
                </c:pt>
                <c:pt idx="78">
                  <c:v>87164.18</c:v>
                </c:pt>
                <c:pt idx="79">
                  <c:v>76804.509999999995</c:v>
                </c:pt>
                <c:pt idx="80">
                  <c:v>59922.330000000009</c:v>
                </c:pt>
                <c:pt idx="81">
                  <c:v>52709.270000000011</c:v>
                </c:pt>
                <c:pt idx="82">
                  <c:v>42064.039999999986</c:v>
                </c:pt>
                <c:pt idx="83">
                  <c:v>38899.560000000005</c:v>
                </c:pt>
                <c:pt idx="84">
                  <c:v>36109.509999999995</c:v>
                </c:pt>
                <c:pt idx="85">
                  <c:v>25469.789999999997</c:v>
                </c:pt>
                <c:pt idx="86">
                  <c:v>24692.55</c:v>
                </c:pt>
                <c:pt idx="87">
                  <c:v>8235.9</c:v>
                </c:pt>
                <c:pt idx="88">
                  <c:v>5075.71</c:v>
                </c:pt>
                <c:pt idx="89">
                  <c:v>4813.6399999999994</c:v>
                </c:pt>
                <c:pt idx="90">
                  <c:v>4442.0999999999995</c:v>
                </c:pt>
                <c:pt idx="91">
                  <c:v>4394.9699999999993</c:v>
                </c:pt>
                <c:pt idx="92">
                  <c:v>3616.49</c:v>
                </c:pt>
                <c:pt idx="93">
                  <c:v>2996.73</c:v>
                </c:pt>
                <c:pt idx="94">
                  <c:v>2179.65</c:v>
                </c:pt>
                <c:pt idx="95">
                  <c:v>1516.3600000000001</c:v>
                </c:pt>
                <c:pt idx="96">
                  <c:v>1285.04</c:v>
                </c:pt>
              </c:numCache>
            </c:numRef>
          </c:val>
          <c:extLst>
            <c:ext xmlns:c16="http://schemas.microsoft.com/office/drawing/2014/chart" uri="{C3380CC4-5D6E-409C-BE32-E72D297353CC}">
              <c16:uniqueId val="{00000002-3584-4ED7-8D77-FE24F2A94831}"/>
            </c:ext>
          </c:extLst>
        </c:ser>
        <c:dLbls>
          <c:showLegendKey val="0"/>
          <c:showVal val="0"/>
          <c:showCatName val="0"/>
          <c:showSerName val="0"/>
          <c:showPercent val="0"/>
          <c:showBubbleSize val="0"/>
        </c:dLbls>
        <c:gapWidth val="150"/>
        <c:overlap val="100"/>
        <c:axId val="502720848"/>
        <c:axId val="502719408"/>
      </c:barChart>
      <c:catAx>
        <c:axId val="502720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2719408"/>
        <c:crosses val="autoZero"/>
        <c:auto val="1"/>
        <c:lblAlgn val="ctr"/>
        <c:lblOffset val="100"/>
        <c:noMultiLvlLbl val="0"/>
      </c:catAx>
      <c:valAx>
        <c:axId val="502719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2720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Analystics.xlsx]State Wise Loan Amount!PivotTable1</c:name>
    <c:fmtId val="15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baseline="0">
                <a:solidFill>
                  <a:sysClr val="windowText" lastClr="000000">
                    <a:lumMod val="65000"/>
                    <a:lumOff val="35000"/>
                  </a:sysClr>
                </a:solidFill>
              </a:rPr>
              <a:t>State Wise Loan Amount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circle"/>
          <c:size val="5"/>
          <c:spPr>
            <a:solidFill>
              <a:schemeClr val="accent2">
                <a:lumMod val="60000"/>
              </a:schemeClr>
            </a:solidFill>
            <a:ln w="9525">
              <a:solidFill>
                <a:schemeClr val="accent2">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circle"/>
          <c:size val="5"/>
          <c:spPr>
            <a:solidFill>
              <a:schemeClr val="accent3">
                <a:lumMod val="60000"/>
              </a:schemeClr>
            </a:solidFill>
            <a:ln w="9525">
              <a:solidFill>
                <a:schemeClr val="accent3">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540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'State Wise Loan Amount'!$B$3:$B$4</c:f>
              <c:strCache>
                <c:ptCount val="1"/>
                <c:pt idx="0">
                  <c:v>Active Loan</c:v>
                </c:pt>
              </c:strCache>
            </c:strRef>
          </c:tx>
          <c:spPr>
            <a:solidFill>
              <a:schemeClr val="accent1"/>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Amount'!$B$5:$B$20</c:f>
              <c:numCache>
                <c:formatCode>0</c:formatCode>
                <c:ptCount val="15"/>
                <c:pt idx="0">
                  <c:v>23764375</c:v>
                </c:pt>
                <c:pt idx="1">
                  <c:v>15418000</c:v>
                </c:pt>
                <c:pt idx="2">
                  <c:v>13801150</c:v>
                </c:pt>
                <c:pt idx="3">
                  <c:v>8936875</c:v>
                </c:pt>
                <c:pt idx="4">
                  <c:v>14010375</c:v>
                </c:pt>
                <c:pt idx="5">
                  <c:v>3338950</c:v>
                </c:pt>
                <c:pt idx="6">
                  <c:v>14903775</c:v>
                </c:pt>
                <c:pt idx="7">
                  <c:v>4113150</c:v>
                </c:pt>
                <c:pt idx="8">
                  <c:v>10959650</c:v>
                </c:pt>
                <c:pt idx="9">
                  <c:v>5276725</c:v>
                </c:pt>
                <c:pt idx="10">
                  <c:v>1513575</c:v>
                </c:pt>
                <c:pt idx="11">
                  <c:v>1050725</c:v>
                </c:pt>
                <c:pt idx="12">
                  <c:v>931000</c:v>
                </c:pt>
                <c:pt idx="13">
                  <c:v>100950</c:v>
                </c:pt>
                <c:pt idx="14">
                  <c:v>15000</c:v>
                </c:pt>
              </c:numCache>
            </c:numRef>
          </c:val>
          <c:extLst>
            <c:ext xmlns:c16="http://schemas.microsoft.com/office/drawing/2014/chart" uri="{C3380CC4-5D6E-409C-BE32-E72D297353CC}">
              <c16:uniqueId val="{00000000-339C-4135-BBF3-0DFE5C558355}"/>
            </c:ext>
          </c:extLst>
        </c:ser>
        <c:ser>
          <c:idx val="1"/>
          <c:order val="1"/>
          <c:tx>
            <c:strRef>
              <c:f>'State Wise Loan Amount'!$C$3:$C$4</c:f>
              <c:strCache>
                <c:ptCount val="1"/>
                <c:pt idx="0">
                  <c:v>Cancelled</c:v>
                </c:pt>
              </c:strCache>
            </c:strRef>
          </c:tx>
          <c:spPr>
            <a:solidFill>
              <a:schemeClr val="accent2"/>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Amount'!$C$5:$C$20</c:f>
              <c:numCache>
                <c:formatCode>0</c:formatCode>
                <c:ptCount val="15"/>
                <c:pt idx="0">
                  <c:v>1141100</c:v>
                </c:pt>
                <c:pt idx="1">
                  <c:v>112200</c:v>
                </c:pt>
                <c:pt idx="2">
                  <c:v>570150</c:v>
                </c:pt>
                <c:pt idx="3">
                  <c:v>469025</c:v>
                </c:pt>
                <c:pt idx="4">
                  <c:v>761125</c:v>
                </c:pt>
                <c:pt idx="5">
                  <c:v>63300</c:v>
                </c:pt>
                <c:pt idx="6">
                  <c:v>304025</c:v>
                </c:pt>
                <c:pt idx="7">
                  <c:v>318750</c:v>
                </c:pt>
                <c:pt idx="8">
                  <c:v>131500</c:v>
                </c:pt>
                <c:pt idx="9">
                  <c:v>251950</c:v>
                </c:pt>
                <c:pt idx="10">
                  <c:v>118250</c:v>
                </c:pt>
                <c:pt idx="11">
                  <c:v>7500</c:v>
                </c:pt>
                <c:pt idx="12">
                  <c:v>27500</c:v>
                </c:pt>
              </c:numCache>
            </c:numRef>
          </c:val>
          <c:extLst>
            <c:ext xmlns:c16="http://schemas.microsoft.com/office/drawing/2014/chart" uri="{C3380CC4-5D6E-409C-BE32-E72D297353CC}">
              <c16:uniqueId val="{00000001-339C-4135-BBF3-0DFE5C558355}"/>
            </c:ext>
          </c:extLst>
        </c:ser>
        <c:ser>
          <c:idx val="2"/>
          <c:order val="2"/>
          <c:tx>
            <c:strRef>
              <c:f>'State Wise Loan Amount'!$D$3:$D$4</c:f>
              <c:strCache>
                <c:ptCount val="1"/>
                <c:pt idx="0">
                  <c:v>Fully Paid</c:v>
                </c:pt>
              </c:strCache>
            </c:strRef>
          </c:tx>
          <c:spPr>
            <a:solidFill>
              <a:schemeClr val="accent3"/>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Amount'!$D$5:$D$20</c:f>
              <c:numCache>
                <c:formatCode>0</c:formatCode>
                <c:ptCount val="15"/>
                <c:pt idx="0">
                  <c:v>46699850</c:v>
                </c:pt>
                <c:pt idx="1">
                  <c:v>50872025</c:v>
                </c:pt>
                <c:pt idx="2">
                  <c:v>35350175</c:v>
                </c:pt>
                <c:pt idx="3">
                  <c:v>29679850</c:v>
                </c:pt>
                <c:pt idx="4">
                  <c:v>6265950</c:v>
                </c:pt>
                <c:pt idx="5">
                  <c:v>10062950</c:v>
                </c:pt>
                <c:pt idx="6">
                  <c:v>1307750</c:v>
                </c:pt>
                <c:pt idx="7">
                  <c:v>7684925</c:v>
                </c:pt>
                <c:pt idx="8">
                  <c:v>1327900</c:v>
                </c:pt>
                <c:pt idx="9">
                  <c:v>828750</c:v>
                </c:pt>
                <c:pt idx="10">
                  <c:v>283250</c:v>
                </c:pt>
                <c:pt idx="11">
                  <c:v>34500</c:v>
                </c:pt>
                <c:pt idx="12">
                  <c:v>23500</c:v>
                </c:pt>
              </c:numCache>
            </c:numRef>
          </c:val>
          <c:extLst>
            <c:ext xmlns:c16="http://schemas.microsoft.com/office/drawing/2014/chart" uri="{C3380CC4-5D6E-409C-BE32-E72D297353CC}">
              <c16:uniqueId val="{00000002-339C-4135-BBF3-0DFE5C558355}"/>
            </c:ext>
          </c:extLst>
        </c:ser>
        <c:ser>
          <c:idx val="3"/>
          <c:order val="3"/>
          <c:tx>
            <c:strRef>
              <c:f>'State Wise Loan Amount'!$E$3:$E$4</c:f>
              <c:strCache>
                <c:ptCount val="1"/>
                <c:pt idx="0">
                  <c:v>Insurance Paid Off</c:v>
                </c:pt>
              </c:strCache>
            </c:strRef>
          </c:tx>
          <c:spPr>
            <a:solidFill>
              <a:schemeClr val="accent4"/>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Amount'!$E$5:$E$20</c:f>
              <c:numCache>
                <c:formatCode>0</c:formatCode>
                <c:ptCount val="15"/>
                <c:pt idx="0">
                  <c:v>1398275</c:v>
                </c:pt>
                <c:pt idx="1">
                  <c:v>2069650</c:v>
                </c:pt>
                <c:pt idx="2">
                  <c:v>1113650</c:v>
                </c:pt>
                <c:pt idx="3">
                  <c:v>753400</c:v>
                </c:pt>
                <c:pt idx="4">
                  <c:v>403725</c:v>
                </c:pt>
                <c:pt idx="5">
                  <c:v>415075</c:v>
                </c:pt>
                <c:pt idx="6">
                  <c:v>95300</c:v>
                </c:pt>
                <c:pt idx="7">
                  <c:v>409225</c:v>
                </c:pt>
                <c:pt idx="8">
                  <c:v>211300</c:v>
                </c:pt>
                <c:pt idx="9">
                  <c:v>95750</c:v>
                </c:pt>
                <c:pt idx="10">
                  <c:v>68000</c:v>
                </c:pt>
                <c:pt idx="11">
                  <c:v>5000</c:v>
                </c:pt>
                <c:pt idx="12">
                  <c:v>36600</c:v>
                </c:pt>
              </c:numCache>
            </c:numRef>
          </c:val>
          <c:extLst>
            <c:ext xmlns:c16="http://schemas.microsoft.com/office/drawing/2014/chart" uri="{C3380CC4-5D6E-409C-BE32-E72D297353CC}">
              <c16:uniqueId val="{00000003-339C-4135-BBF3-0DFE5C558355}"/>
            </c:ext>
          </c:extLst>
        </c:ser>
        <c:ser>
          <c:idx val="4"/>
          <c:order val="4"/>
          <c:tx>
            <c:strRef>
              <c:f>'State Wise Loan Amount'!$F$3:$F$4</c:f>
              <c:strCache>
                <c:ptCount val="1"/>
                <c:pt idx="0">
                  <c:v>Net-Off</c:v>
                </c:pt>
              </c:strCache>
            </c:strRef>
          </c:tx>
          <c:spPr>
            <a:solidFill>
              <a:schemeClr val="accent5"/>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Amount'!$F$5:$F$20</c:f>
              <c:numCache>
                <c:formatCode>0</c:formatCode>
                <c:ptCount val="15"/>
                <c:pt idx="0">
                  <c:v>14368075</c:v>
                </c:pt>
                <c:pt idx="1">
                  <c:v>13542100</c:v>
                </c:pt>
                <c:pt idx="2">
                  <c:v>7226950</c:v>
                </c:pt>
                <c:pt idx="3">
                  <c:v>11768250</c:v>
                </c:pt>
                <c:pt idx="4">
                  <c:v>11311700</c:v>
                </c:pt>
                <c:pt idx="5">
                  <c:v>3518625</c:v>
                </c:pt>
                <c:pt idx="6">
                  <c:v>806925</c:v>
                </c:pt>
                <c:pt idx="7">
                  <c:v>3404200</c:v>
                </c:pt>
                <c:pt idx="8">
                  <c:v>1034775</c:v>
                </c:pt>
                <c:pt idx="9">
                  <c:v>8800</c:v>
                </c:pt>
                <c:pt idx="10">
                  <c:v>303025</c:v>
                </c:pt>
                <c:pt idx="11">
                  <c:v>3000</c:v>
                </c:pt>
                <c:pt idx="12">
                  <c:v>9000</c:v>
                </c:pt>
              </c:numCache>
            </c:numRef>
          </c:val>
          <c:extLst>
            <c:ext xmlns:c16="http://schemas.microsoft.com/office/drawing/2014/chart" uri="{C3380CC4-5D6E-409C-BE32-E72D297353CC}">
              <c16:uniqueId val="{00000004-339C-4135-BBF3-0DFE5C558355}"/>
            </c:ext>
          </c:extLst>
        </c:ser>
        <c:ser>
          <c:idx val="5"/>
          <c:order val="5"/>
          <c:tx>
            <c:strRef>
              <c:f>'State Wise Loan Amount'!$G$3:$G$4</c:f>
              <c:strCache>
                <c:ptCount val="1"/>
                <c:pt idx="0">
                  <c:v>NPA</c:v>
                </c:pt>
              </c:strCache>
            </c:strRef>
          </c:tx>
          <c:spPr>
            <a:solidFill>
              <a:schemeClr val="accent6"/>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Amount'!$G$5:$G$20</c:f>
              <c:numCache>
                <c:formatCode>0</c:formatCode>
                <c:ptCount val="15"/>
                <c:pt idx="0">
                  <c:v>378475</c:v>
                </c:pt>
                <c:pt idx="1">
                  <c:v>160150</c:v>
                </c:pt>
                <c:pt idx="2">
                  <c:v>185150</c:v>
                </c:pt>
                <c:pt idx="3">
                  <c:v>348450</c:v>
                </c:pt>
                <c:pt idx="4">
                  <c:v>12500</c:v>
                </c:pt>
                <c:pt idx="5">
                  <c:v>26000</c:v>
                </c:pt>
                <c:pt idx="6">
                  <c:v>88850</c:v>
                </c:pt>
                <c:pt idx="7">
                  <c:v>10000</c:v>
                </c:pt>
                <c:pt idx="8">
                  <c:v>199350</c:v>
                </c:pt>
                <c:pt idx="9">
                  <c:v>62650</c:v>
                </c:pt>
                <c:pt idx="11">
                  <c:v>10000</c:v>
                </c:pt>
              </c:numCache>
            </c:numRef>
          </c:val>
          <c:extLst>
            <c:ext xmlns:c16="http://schemas.microsoft.com/office/drawing/2014/chart" uri="{C3380CC4-5D6E-409C-BE32-E72D297353CC}">
              <c16:uniqueId val="{00000005-339C-4135-BBF3-0DFE5C558355}"/>
            </c:ext>
          </c:extLst>
        </c:ser>
        <c:ser>
          <c:idx val="6"/>
          <c:order val="6"/>
          <c:tx>
            <c:strRef>
              <c:f>'State Wise Loan Amount'!$H$3:$H$4</c:f>
              <c:strCache>
                <c:ptCount val="1"/>
                <c:pt idx="0">
                  <c:v>Paid Off</c:v>
                </c:pt>
              </c:strCache>
            </c:strRef>
          </c:tx>
          <c:spPr>
            <a:solidFill>
              <a:schemeClr val="accent1">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Amount'!$H$5:$H$20</c:f>
              <c:numCache>
                <c:formatCode>0</c:formatCode>
                <c:ptCount val="15"/>
                <c:pt idx="0">
                  <c:v>5334975</c:v>
                </c:pt>
                <c:pt idx="1">
                  <c:v>4933125</c:v>
                </c:pt>
                <c:pt idx="2">
                  <c:v>4508125</c:v>
                </c:pt>
                <c:pt idx="3">
                  <c:v>2903550</c:v>
                </c:pt>
                <c:pt idx="4">
                  <c:v>2153075</c:v>
                </c:pt>
                <c:pt idx="5">
                  <c:v>1182925</c:v>
                </c:pt>
                <c:pt idx="6">
                  <c:v>998300</c:v>
                </c:pt>
                <c:pt idx="7">
                  <c:v>1896025</c:v>
                </c:pt>
                <c:pt idx="8">
                  <c:v>1030300</c:v>
                </c:pt>
                <c:pt idx="9">
                  <c:v>709875</c:v>
                </c:pt>
                <c:pt idx="10">
                  <c:v>218450</c:v>
                </c:pt>
                <c:pt idx="11">
                  <c:v>15000</c:v>
                </c:pt>
                <c:pt idx="12">
                  <c:v>45800</c:v>
                </c:pt>
              </c:numCache>
            </c:numRef>
          </c:val>
          <c:extLst>
            <c:ext xmlns:c16="http://schemas.microsoft.com/office/drawing/2014/chart" uri="{C3380CC4-5D6E-409C-BE32-E72D297353CC}">
              <c16:uniqueId val="{00000006-339C-4135-BBF3-0DFE5C558355}"/>
            </c:ext>
          </c:extLst>
        </c:ser>
        <c:ser>
          <c:idx val="7"/>
          <c:order val="7"/>
          <c:tx>
            <c:strRef>
              <c:f>'State Wise Loan Amount'!$I$3:$I$4</c:f>
              <c:strCache>
                <c:ptCount val="1"/>
                <c:pt idx="0">
                  <c:v>Transffered</c:v>
                </c:pt>
              </c:strCache>
            </c:strRef>
          </c:tx>
          <c:spPr>
            <a:solidFill>
              <a:schemeClr val="accent2">
                <a:lumMod val="60000"/>
              </a:schemeClr>
            </a:solidFill>
            <a:ln>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Amount'!$I$5:$I$20</c:f>
              <c:numCache>
                <c:formatCode>0</c:formatCode>
                <c:ptCount val="15"/>
                <c:pt idx="0">
                  <c:v>15154950</c:v>
                </c:pt>
                <c:pt idx="1">
                  <c:v>6297975</c:v>
                </c:pt>
                <c:pt idx="4">
                  <c:v>8346250</c:v>
                </c:pt>
              </c:numCache>
            </c:numRef>
          </c:val>
          <c:extLst>
            <c:ext xmlns:c16="http://schemas.microsoft.com/office/drawing/2014/chart" uri="{C3380CC4-5D6E-409C-BE32-E72D297353CC}">
              <c16:uniqueId val="{00000007-339C-4135-BBF3-0DFE5C558355}"/>
            </c:ext>
          </c:extLst>
        </c:ser>
        <c:ser>
          <c:idx val="8"/>
          <c:order val="8"/>
          <c:tx>
            <c:strRef>
              <c:f>'State Wise Loan Amount'!$J$3:$J$4</c:f>
              <c:strCache>
                <c:ptCount val="1"/>
                <c:pt idx="0">
                  <c:v>Write Off</c:v>
                </c:pt>
              </c:strCache>
            </c:strRef>
          </c:tx>
          <c:spPr>
            <a:solidFill>
              <a:schemeClr val="accent3">
                <a:lumMod val="60000"/>
              </a:schemeClr>
            </a:solidFill>
            <a:ln w="25400">
              <a:noFill/>
            </a:ln>
            <a:effectLst/>
          </c:spPr>
          <c:cat>
            <c:strRef>
              <c:f>'State Wise Loan Amount'!$A$5:$A$20</c:f>
              <c:strCache>
                <c:ptCount val="15"/>
                <c:pt idx="0">
                  <c:v>UTTAR PRADESH</c:v>
                </c:pt>
                <c:pt idx="1">
                  <c:v>PUNJAB</c:v>
                </c:pt>
                <c:pt idx="2">
                  <c:v>HARYANA</c:v>
                </c:pt>
                <c:pt idx="3">
                  <c:v>RAJASTHAN</c:v>
                </c:pt>
                <c:pt idx="4">
                  <c:v>BIHAR</c:v>
                </c:pt>
                <c:pt idx="5">
                  <c:v>UTTARAKHAND</c:v>
                </c:pt>
                <c:pt idx="6">
                  <c:v>ODISHA</c:v>
                </c:pt>
                <c:pt idx="7">
                  <c:v>CHATTISGARH</c:v>
                </c:pt>
                <c:pt idx="8">
                  <c:v>WEST BENGAL</c:v>
                </c:pt>
                <c:pt idx="9">
                  <c:v>ASSAM</c:v>
                </c:pt>
                <c:pt idx="10">
                  <c:v>JAMMU &amp; KASHMIR</c:v>
                </c:pt>
                <c:pt idx="11">
                  <c:v>JHARKHAND</c:v>
                </c:pt>
                <c:pt idx="12">
                  <c:v>HIMACHAL PRADESH</c:v>
                </c:pt>
                <c:pt idx="13">
                  <c:v>MADHYA PRADESH</c:v>
                </c:pt>
                <c:pt idx="14">
                  <c:v>TRIPURA</c:v>
                </c:pt>
              </c:strCache>
            </c:strRef>
          </c:cat>
          <c:val>
            <c:numRef>
              <c:f>'State Wise Loan Amount'!$J$5:$J$20</c:f>
              <c:numCache>
                <c:formatCode>0</c:formatCode>
                <c:ptCount val="15"/>
                <c:pt idx="0">
                  <c:v>378025</c:v>
                </c:pt>
                <c:pt idx="1">
                  <c:v>63300</c:v>
                </c:pt>
                <c:pt idx="2">
                  <c:v>331950</c:v>
                </c:pt>
                <c:pt idx="3">
                  <c:v>178325</c:v>
                </c:pt>
                <c:pt idx="5">
                  <c:v>13000</c:v>
                </c:pt>
                <c:pt idx="6">
                  <c:v>14500</c:v>
                </c:pt>
                <c:pt idx="7">
                  <c:v>200875</c:v>
                </c:pt>
              </c:numCache>
            </c:numRef>
          </c:val>
          <c:extLst>
            <c:ext xmlns:c16="http://schemas.microsoft.com/office/drawing/2014/chart" uri="{C3380CC4-5D6E-409C-BE32-E72D297353CC}">
              <c16:uniqueId val="{00000008-339C-4135-BBF3-0DFE5C558355}"/>
            </c:ext>
          </c:extLst>
        </c:ser>
        <c:dLbls>
          <c:showLegendKey val="0"/>
          <c:showVal val="0"/>
          <c:showCatName val="0"/>
          <c:showSerName val="0"/>
          <c:showPercent val="0"/>
          <c:showBubbleSize val="0"/>
        </c:dLbls>
        <c:axId val="1472828928"/>
        <c:axId val="1472838528"/>
      </c:areaChart>
      <c:catAx>
        <c:axId val="14728289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38528"/>
        <c:crosses val="autoZero"/>
        <c:auto val="1"/>
        <c:lblAlgn val="ctr"/>
        <c:lblOffset val="100"/>
        <c:noMultiLvlLbl val="0"/>
      </c:catAx>
      <c:valAx>
        <c:axId val="14728385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282892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Bank Data Analystics.xlsx]Product Wise Loan Amount!PivotTable1</c:name>
    <c:fmtId val="144"/>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IN">
                <a:solidFill>
                  <a:schemeClr val="tx1"/>
                </a:solidFill>
              </a:rPr>
              <a:t>Product Wise Loan Amount</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'Product Wise Loan Amount'!$B$3</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cat>
            <c:strRef>
              <c:f>'Product Wise Loan Amount'!$A$4:$A$23</c:f>
              <c:strCache>
                <c:ptCount val="19"/>
                <c:pt idx="0">
                  <c:v>Home Loan</c:v>
                </c:pt>
                <c:pt idx="1">
                  <c:v>Services</c:v>
                </c:pt>
                <c:pt idx="2">
                  <c:v>Business </c:v>
                </c:pt>
                <c:pt idx="3">
                  <c:v>Others</c:v>
                </c:pt>
                <c:pt idx="4">
                  <c:v>Production</c:v>
                </c:pt>
                <c:pt idx="5">
                  <c:v>Trade</c:v>
                </c:pt>
                <c:pt idx="6">
                  <c:v>Agriculture</c:v>
                </c:pt>
                <c:pt idx="7">
                  <c:v>Festive Loan-Product</c:v>
                </c:pt>
                <c:pt idx="8">
                  <c:v>Mobile Phones</c:v>
                </c:pt>
                <c:pt idx="9">
                  <c:v>Bike</c:v>
                </c:pt>
                <c:pt idx="10">
                  <c:v>Refrigerator</c:v>
                </c:pt>
                <c:pt idx="11">
                  <c:v>Washing Machine</c:v>
                </c:pt>
                <c:pt idx="12">
                  <c:v>Television</c:v>
                </c:pt>
                <c:pt idx="13">
                  <c:v>Juicer- Mixer-Grinder</c:v>
                </c:pt>
                <c:pt idx="14">
                  <c:v>Inverter</c:v>
                </c:pt>
                <c:pt idx="15">
                  <c:v>Solar</c:v>
                </c:pt>
                <c:pt idx="16">
                  <c:v>Livestock Loan</c:v>
                </c:pt>
                <c:pt idx="17">
                  <c:v>Individual Loan</c:v>
                </c:pt>
                <c:pt idx="18">
                  <c:v>Manufacturing</c:v>
                </c:pt>
              </c:strCache>
            </c:strRef>
          </c:cat>
          <c:val>
            <c:numRef>
              <c:f>'Product Wise Loan Amount'!$B$4:$B$23</c:f>
              <c:numCache>
                <c:formatCode>0</c:formatCode>
                <c:ptCount val="19"/>
                <c:pt idx="0">
                  <c:v>164956400</c:v>
                </c:pt>
                <c:pt idx="1">
                  <c:v>97082775</c:v>
                </c:pt>
                <c:pt idx="2">
                  <c:v>66099325</c:v>
                </c:pt>
                <c:pt idx="3">
                  <c:v>27662250</c:v>
                </c:pt>
                <c:pt idx="4">
                  <c:v>24116025</c:v>
                </c:pt>
                <c:pt idx="5">
                  <c:v>18442375</c:v>
                </c:pt>
                <c:pt idx="6">
                  <c:v>14870100</c:v>
                </c:pt>
                <c:pt idx="7">
                  <c:v>10953125</c:v>
                </c:pt>
                <c:pt idx="8">
                  <c:v>10605675</c:v>
                </c:pt>
                <c:pt idx="9">
                  <c:v>4133850</c:v>
                </c:pt>
                <c:pt idx="10">
                  <c:v>3139075</c:v>
                </c:pt>
                <c:pt idx="11">
                  <c:v>1671600</c:v>
                </c:pt>
                <c:pt idx="12">
                  <c:v>972275</c:v>
                </c:pt>
                <c:pt idx="13">
                  <c:v>480250</c:v>
                </c:pt>
                <c:pt idx="14">
                  <c:v>232600</c:v>
                </c:pt>
                <c:pt idx="15">
                  <c:v>126750</c:v>
                </c:pt>
                <c:pt idx="16">
                  <c:v>34000</c:v>
                </c:pt>
                <c:pt idx="17">
                  <c:v>21000</c:v>
                </c:pt>
                <c:pt idx="18">
                  <c:v>3200</c:v>
                </c:pt>
              </c:numCache>
            </c:numRef>
          </c:val>
          <c:smooth val="0"/>
          <c:extLst>
            <c:ext xmlns:c16="http://schemas.microsoft.com/office/drawing/2014/chart" uri="{C3380CC4-5D6E-409C-BE32-E72D297353CC}">
              <c16:uniqueId val="{00000000-760E-4246-92CE-A9A6893CF0B2}"/>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1472878848"/>
        <c:axId val="1472862528"/>
      </c:lineChart>
      <c:catAx>
        <c:axId val="147287884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472862528"/>
        <c:crosses val="autoZero"/>
        <c:auto val="1"/>
        <c:lblAlgn val="ctr"/>
        <c:lblOffset val="100"/>
        <c:noMultiLvlLbl val="0"/>
      </c:catAx>
      <c:valAx>
        <c:axId val="14728625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4728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2379B-9494-415A-9064-79A81A8F8912}" type="datetimeFigureOut">
              <a:rPr lang="en-IN" smtClean="0"/>
              <a:t>24-05-2025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42000-C850-4F30-BE34-C75415796225}" type="slidenum">
              <a:rPr lang="en-IN" smtClean="0"/>
              <a:t>‹#›</a:t>
            </a:fld>
            <a:endParaRPr lang="en-IN"/>
          </a:p>
        </p:txBody>
      </p:sp>
    </p:spTree>
    <p:extLst>
      <p:ext uri="{BB962C8B-B14F-4D97-AF65-F5344CB8AC3E}">
        <p14:creationId xmlns:p14="http://schemas.microsoft.com/office/powerpoint/2010/main" val="22468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742000-C850-4F30-BE34-C75415796225}" type="slidenum">
              <a:rPr lang="en-IN" smtClean="0"/>
              <a:t>1</a:t>
            </a:fld>
            <a:endParaRPr lang="en-IN"/>
          </a:p>
        </p:txBody>
      </p:sp>
    </p:spTree>
    <p:extLst>
      <p:ext uri="{BB962C8B-B14F-4D97-AF65-F5344CB8AC3E}">
        <p14:creationId xmlns:p14="http://schemas.microsoft.com/office/powerpoint/2010/main" val="72745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80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C997AC6-AFD3-4C2A-B494-DAC60DC21EA4}" type="datetimeFigureOut">
              <a:rPr lang="en-IN" smtClean="0"/>
              <a:t>24-05-2025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246569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11806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927103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709496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94635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406912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0146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9044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964587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97AC6-AFD3-4C2A-B494-DAC60DC21EA4}" type="datetimeFigureOut">
              <a:rPr lang="en-IN" smtClean="0"/>
              <a:t>24-05-2025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42163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997AC6-AFD3-4C2A-B494-DAC60DC21EA4}" type="datetimeFigureOut">
              <a:rPr lang="en-IN" smtClean="0"/>
              <a:t>24-05-2025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10008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997AC6-AFD3-4C2A-B494-DAC60DC21EA4}" type="datetimeFigureOut">
              <a:rPr lang="en-IN" smtClean="0"/>
              <a:t>24-05-2025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91364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997AC6-AFD3-4C2A-B494-DAC60DC21EA4}" type="datetimeFigureOut">
              <a:rPr lang="en-IN" smtClean="0"/>
              <a:t>24-05-2025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266962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997AC6-AFD3-4C2A-B494-DAC60DC21EA4}" type="datetimeFigureOut">
              <a:rPr lang="en-IN" smtClean="0"/>
              <a:t>24-05-2025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13535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997AC6-AFD3-4C2A-B494-DAC60DC21EA4}" type="datetimeFigureOut">
              <a:rPr lang="en-IN" smtClean="0"/>
              <a:t>24-05-2025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234808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997AC6-AFD3-4C2A-B494-DAC60DC21EA4}" type="datetimeFigureOut">
              <a:rPr lang="en-IN" smtClean="0"/>
              <a:t>24-05-2025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858148-3976-4F47-9E43-2FD1C5D15220}" type="slidenum">
              <a:rPr lang="en-IN" smtClean="0"/>
              <a:t>‹#›</a:t>
            </a:fld>
            <a:endParaRPr lang="en-IN"/>
          </a:p>
        </p:txBody>
      </p:sp>
    </p:spTree>
    <p:extLst>
      <p:ext uri="{BB962C8B-B14F-4D97-AF65-F5344CB8AC3E}">
        <p14:creationId xmlns:p14="http://schemas.microsoft.com/office/powerpoint/2010/main" val="306740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C997AC6-AFD3-4C2A-B494-DAC60DC21EA4}" type="datetimeFigureOut">
              <a:rPr lang="en-IN" smtClean="0"/>
              <a:t>24-05-2025</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7858148-3976-4F47-9E43-2FD1C5D15220}" type="slidenum">
              <a:rPr lang="en-IN" smtClean="0"/>
              <a:t>‹#›</a:t>
            </a:fld>
            <a:endParaRPr lang="en-IN"/>
          </a:p>
        </p:txBody>
      </p:sp>
    </p:spTree>
    <p:extLst>
      <p:ext uri="{BB962C8B-B14F-4D97-AF65-F5344CB8AC3E}">
        <p14:creationId xmlns:p14="http://schemas.microsoft.com/office/powerpoint/2010/main" val="2763211281"/>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chart" Target="../charts/chart15.xml"/><Relationship Id="rId3" Type="http://schemas.openxmlformats.org/officeDocument/2006/relationships/chart" Target="../charts/chart8.xml"/><Relationship Id="rId7" Type="http://schemas.openxmlformats.org/officeDocument/2006/relationships/image" Target="../media/image2.png"/><Relationship Id="rId12" Type="http://schemas.openxmlformats.org/officeDocument/2006/relationships/image" Target="../media/image6.png"/><Relationship Id="rId17" Type="http://schemas.openxmlformats.org/officeDocument/2006/relationships/chart" Target="../charts/chart14.xml"/><Relationship Id="rId2" Type="http://schemas.openxmlformats.org/officeDocument/2006/relationships/chart" Target="../charts/chart7.xml"/><Relationship Id="rId16"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chart" Target="../charts/chart11.xml"/><Relationship Id="rId5" Type="http://schemas.openxmlformats.org/officeDocument/2006/relationships/chart" Target="../charts/chart10.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chart" Target="../charts/chart9.xml"/><Relationship Id="rId9" Type="http://schemas.openxmlformats.org/officeDocument/2006/relationships/image" Target="../media/image4.png"/><Relationship Id="rId14" Type="http://schemas.openxmlformats.org/officeDocument/2006/relationships/chart" Target="../charts/chart12.xml"/></Relationships>
</file>

<file path=ppt/slides/_rels/slide1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chart" Target="../charts/chart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chart" Target="../charts/chart19.xml"/><Relationship Id="rId4" Type="http://schemas.openxmlformats.org/officeDocument/2006/relationships/image" Target="../media/image10.png"/><Relationship Id="rId9" Type="http://schemas.openxmlformats.org/officeDocument/2006/relationships/chart" Target="../charts/char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892EF30-977C-88D9-5551-1CA11FCB8975}"/>
              </a:ext>
            </a:extLst>
          </p:cNvPr>
          <p:cNvSpPr txBox="1"/>
          <p:nvPr/>
        </p:nvSpPr>
        <p:spPr>
          <a:xfrm>
            <a:off x="1534886" y="1436914"/>
            <a:ext cx="7750628" cy="3046988"/>
          </a:xfrm>
          <a:prstGeom prst="rect">
            <a:avLst/>
          </a:prstGeom>
          <a:solidFill>
            <a:schemeClr val="accent2"/>
          </a:solidFill>
        </p:spPr>
        <p:txBody>
          <a:bodyPr wrap="square" rtlCol="0">
            <a:spAutoFit/>
          </a:bodyPr>
          <a:lstStyle/>
          <a:p>
            <a:endParaRPr lang="en-IN" sz="4400" b="1" dirty="0">
              <a:solidFill>
                <a:schemeClr val="accent3"/>
              </a:solidFill>
              <a:latin typeface="Aboreto"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5400" b="1" kern="0" dirty="0">
                <a:solidFill>
                  <a:schemeClr val="bg1"/>
                </a:solidFill>
                <a:latin typeface="Aboreto" panose="020B0604020202020204" charset="0"/>
                <a:cs typeface="Arial"/>
                <a:sym typeface="Arial"/>
              </a:rPr>
              <a:t>BANKING LOAN ANALYSIS &amp; Debit Credit ANALYSIS</a:t>
            </a:r>
            <a:r>
              <a:rPr kumimoji="0" lang="en-US" sz="4400" b="1" i="0" u="none" strike="noStrike" kern="0" cap="none" spc="0" normalizeH="0" baseline="0" noProof="0" dirty="0">
                <a:ln>
                  <a:noFill/>
                </a:ln>
                <a:solidFill>
                  <a:schemeClr val="bg1"/>
                </a:solidFill>
                <a:effectLst/>
                <a:uLnTx/>
                <a:uFillTx/>
                <a:latin typeface="Aboreto" panose="020B0604020202020204" charset="0"/>
                <a:cs typeface="Arial"/>
                <a:sym typeface="Arial"/>
              </a:rPr>
              <a:t> </a:t>
            </a:r>
          </a:p>
          <a:p>
            <a:endParaRPr lang="en-IN" sz="4000" dirty="0"/>
          </a:p>
        </p:txBody>
      </p:sp>
      <p:sp>
        <p:nvSpPr>
          <p:cNvPr id="11" name="TextBox 10">
            <a:extLst>
              <a:ext uri="{FF2B5EF4-FFF2-40B4-BE49-F238E27FC236}">
                <a16:creationId xmlns:a16="http://schemas.microsoft.com/office/drawing/2014/main" id="{9A34F308-EB8D-766C-2D65-6E1A5D8CFD4D}"/>
              </a:ext>
            </a:extLst>
          </p:cNvPr>
          <p:cNvSpPr txBox="1"/>
          <p:nvPr/>
        </p:nvSpPr>
        <p:spPr>
          <a:xfrm>
            <a:off x="8811985" y="5366658"/>
            <a:ext cx="3015343" cy="1138773"/>
          </a:xfrm>
          <a:prstGeom prst="rect">
            <a:avLst/>
          </a:prstGeom>
          <a:noFill/>
        </p:spPr>
        <p:txBody>
          <a:bodyPr wrap="square" rtlCol="0">
            <a:spAutoFit/>
          </a:bodyPr>
          <a:lstStyle/>
          <a:p>
            <a:pPr algn="ctr"/>
            <a:r>
              <a:rPr lang="en-IN" sz="3200" b="1" u="sng" dirty="0">
                <a:solidFill>
                  <a:schemeClr val="accent1"/>
                </a:solidFill>
              </a:rPr>
              <a:t>Presented by </a:t>
            </a:r>
          </a:p>
          <a:p>
            <a:pPr algn="ctr"/>
            <a:r>
              <a:rPr lang="en-IN" sz="3600" b="1" dirty="0">
                <a:solidFill>
                  <a:srgbClr val="FFFF00"/>
                </a:solidFill>
              </a:rPr>
              <a:t>Group 6</a:t>
            </a:r>
          </a:p>
        </p:txBody>
      </p:sp>
    </p:spTree>
    <p:extLst>
      <p:ext uri="{BB962C8B-B14F-4D97-AF65-F5344CB8AC3E}">
        <p14:creationId xmlns:p14="http://schemas.microsoft.com/office/powerpoint/2010/main" val="2352801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9A94-2B2D-FF55-44E4-A74525913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985D7-76DA-BE07-7B1D-193C1CE9A33C}"/>
              </a:ext>
            </a:extLst>
          </p:cNvPr>
          <p:cNvSpPr>
            <a:spLocks noGrp="1"/>
          </p:cNvSpPr>
          <p:nvPr>
            <p:ph type="title"/>
          </p:nvPr>
        </p:nvSpPr>
        <p:spPr>
          <a:xfrm>
            <a:off x="1360715" y="70786"/>
            <a:ext cx="10364451" cy="593594"/>
          </a:xfrm>
        </p:spPr>
        <p:txBody>
          <a:bodyPr>
            <a:no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KPI 1- Bank Wise Debit &amp; Credit Amount</a:t>
            </a:r>
          </a:p>
        </p:txBody>
      </p:sp>
      <p:graphicFrame>
        <p:nvGraphicFramePr>
          <p:cNvPr id="3" name="Chart 2">
            <a:extLst>
              <a:ext uri="{FF2B5EF4-FFF2-40B4-BE49-F238E27FC236}">
                <a16:creationId xmlns:a16="http://schemas.microsoft.com/office/drawing/2014/main" id="{5B7ABD24-9590-C01A-A688-0DC88B158805}"/>
              </a:ext>
            </a:extLst>
          </p:cNvPr>
          <p:cNvGraphicFramePr>
            <a:graphicFrameLocks/>
          </p:cNvGraphicFramePr>
          <p:nvPr>
            <p:extLst>
              <p:ext uri="{D42A27DB-BD31-4B8C-83A1-F6EECF244321}">
                <p14:modId xmlns:p14="http://schemas.microsoft.com/office/powerpoint/2010/main" val="3305009354"/>
              </p:ext>
            </p:extLst>
          </p:nvPr>
        </p:nvGraphicFramePr>
        <p:xfrm>
          <a:off x="8035058" y="740931"/>
          <a:ext cx="4156941" cy="25792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914E55F2-ACFE-5469-F3E3-89AB46D5B25E}"/>
              </a:ext>
            </a:extLst>
          </p:cNvPr>
          <p:cNvSpPr txBox="1"/>
          <p:nvPr/>
        </p:nvSpPr>
        <p:spPr>
          <a:xfrm>
            <a:off x="-76200" y="740930"/>
            <a:ext cx="8115107" cy="923330"/>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By observing that HDFC using Debit &amp; Credit card usage by compare with Other bank</a:t>
            </a:r>
          </a:p>
          <a:p>
            <a:r>
              <a:rPr lang="en-IN" dirty="0">
                <a:latin typeface="Calibri" panose="020F0502020204030204" pitchFamily="34" charset="0"/>
                <a:ea typeface="Calibri" panose="020F0502020204030204" pitchFamily="34" charset="0"/>
                <a:cs typeface="Calibri" panose="020F0502020204030204" pitchFamily="34" charset="0"/>
              </a:rPr>
              <a:t>So HDFC bank has to reduce the EMI Processing fee and provide more offer in Online </a:t>
            </a:r>
          </a:p>
          <a:p>
            <a:r>
              <a:rPr lang="en-IN" dirty="0">
                <a:latin typeface="Calibri" panose="020F0502020204030204" pitchFamily="34" charset="0"/>
                <a:ea typeface="Calibri" panose="020F0502020204030204" pitchFamily="34" charset="0"/>
                <a:cs typeface="Calibri" panose="020F0502020204030204" pitchFamily="34" charset="0"/>
              </a:rPr>
              <a:t>&amp; Offline</a:t>
            </a:r>
          </a:p>
        </p:txBody>
      </p:sp>
      <p:sp>
        <p:nvSpPr>
          <p:cNvPr id="6" name="Title 1">
            <a:extLst>
              <a:ext uri="{FF2B5EF4-FFF2-40B4-BE49-F238E27FC236}">
                <a16:creationId xmlns:a16="http://schemas.microsoft.com/office/drawing/2014/main" id="{BD0F405B-A77D-E4E6-93D0-9AF0E3C51026}"/>
              </a:ext>
            </a:extLst>
          </p:cNvPr>
          <p:cNvSpPr txBox="1">
            <a:spLocks/>
          </p:cNvSpPr>
          <p:nvPr/>
        </p:nvSpPr>
        <p:spPr>
          <a:xfrm>
            <a:off x="250371" y="3473244"/>
            <a:ext cx="10788995" cy="5935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KPI 1- Brance Wise Debit &amp; Credit </a:t>
            </a:r>
            <a:r>
              <a:rPr lang="en-IN" sz="4000" b="1" dirty="0" err="1">
                <a:latin typeface="Calibri" panose="020F0502020204030204" pitchFamily="34" charset="0"/>
                <a:ea typeface="Calibri" panose="020F0502020204030204" pitchFamily="34" charset="0"/>
                <a:cs typeface="Calibri" panose="020F0502020204030204" pitchFamily="34" charset="0"/>
              </a:rPr>
              <a:t>Transaton</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Chart 6">
            <a:extLst>
              <a:ext uri="{FF2B5EF4-FFF2-40B4-BE49-F238E27FC236}">
                <a16:creationId xmlns:a16="http://schemas.microsoft.com/office/drawing/2014/main" id="{80015412-994F-B2B9-0874-EA54A428688C}"/>
              </a:ext>
            </a:extLst>
          </p:cNvPr>
          <p:cNvGraphicFramePr>
            <a:graphicFrameLocks/>
          </p:cNvGraphicFramePr>
          <p:nvPr>
            <p:extLst>
              <p:ext uri="{D42A27DB-BD31-4B8C-83A1-F6EECF244321}">
                <p14:modId xmlns:p14="http://schemas.microsoft.com/office/powerpoint/2010/main" val="35631037"/>
              </p:ext>
            </p:extLst>
          </p:nvPr>
        </p:nvGraphicFramePr>
        <p:xfrm>
          <a:off x="7619999" y="4066838"/>
          <a:ext cx="4572000" cy="264382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850AA3D-5A87-1B71-5DE2-EB8B7B116A54}"/>
              </a:ext>
            </a:extLst>
          </p:cNvPr>
          <p:cNvSpPr txBox="1"/>
          <p:nvPr/>
        </p:nvSpPr>
        <p:spPr>
          <a:xfrm>
            <a:off x="0" y="4398494"/>
            <a:ext cx="6934912" cy="1477328"/>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City centre Brance issued Credit &amp; Debit Transaction are more follow by </a:t>
            </a:r>
          </a:p>
          <a:p>
            <a:r>
              <a:rPr lang="en-IN" dirty="0">
                <a:latin typeface="Calibri" panose="020F0502020204030204" pitchFamily="34" charset="0"/>
                <a:ea typeface="Calibri" panose="020F0502020204030204" pitchFamily="34" charset="0"/>
                <a:cs typeface="Calibri" panose="020F0502020204030204" pitchFamily="34" charset="0"/>
              </a:rPr>
              <a:t>Downtown branch </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North Branch &amp; Suburban Brance usage is very less so while issuing</a:t>
            </a:r>
          </a:p>
          <a:p>
            <a:r>
              <a:rPr lang="en-IN" dirty="0">
                <a:latin typeface="Calibri" panose="020F0502020204030204" pitchFamily="34" charset="0"/>
                <a:ea typeface="Calibri" panose="020F0502020204030204" pitchFamily="34" charset="0"/>
                <a:cs typeface="Calibri" panose="020F0502020204030204" pitchFamily="34" charset="0"/>
              </a:rPr>
              <a:t>Debit &amp; credit Card for this they have to verify Grading &amp; Profile check</a:t>
            </a:r>
          </a:p>
        </p:txBody>
      </p:sp>
    </p:spTree>
    <p:extLst>
      <p:ext uri="{BB962C8B-B14F-4D97-AF65-F5344CB8AC3E}">
        <p14:creationId xmlns:p14="http://schemas.microsoft.com/office/powerpoint/2010/main" val="252782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6CDFC-2AE7-B67B-76D7-9D1DBFCEC80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33C880-E63B-CE44-20E4-2E16103BCC3C}"/>
              </a:ext>
            </a:extLst>
          </p:cNvPr>
          <p:cNvSpPr txBox="1"/>
          <p:nvPr/>
        </p:nvSpPr>
        <p:spPr>
          <a:xfrm>
            <a:off x="2378764" y="-141515"/>
            <a:ext cx="6775766" cy="707886"/>
          </a:xfrm>
          <a:prstGeom prst="rect">
            <a:avLst/>
          </a:prstGeom>
          <a:noFill/>
        </p:spPr>
        <p:txBody>
          <a:bodyPr wrap="non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Excel Banking Loan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1" name="TextBox 1">
            <a:extLst>
              <a:ext uri="{FF2B5EF4-FFF2-40B4-BE49-F238E27FC236}">
                <a16:creationId xmlns:a16="http://schemas.microsoft.com/office/drawing/2014/main" id="{BAB4F9DF-E989-FE4F-ABEE-0A89E559EA89}"/>
              </a:ext>
            </a:extLst>
          </p:cNvPr>
          <p:cNvSpPr txBox="1"/>
          <p:nvPr/>
        </p:nvSpPr>
        <p:spPr>
          <a:xfrm>
            <a:off x="73025" y="484414"/>
            <a:ext cx="11957050" cy="838200"/>
          </a:xfrm>
          <a:prstGeom prst="rect">
            <a:avLst/>
          </a:prstGeom>
          <a:solidFill>
            <a:srgbClr val="FFC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4800"/>
              <a:t>Banking Loan </a:t>
            </a:r>
            <a:r>
              <a:rPr lang="en-IN" sz="4800">
                <a:solidFill>
                  <a:schemeClr val="dk1"/>
                </a:solidFill>
                <a:latin typeface="+mn-lt"/>
                <a:ea typeface="+mn-ea"/>
                <a:cs typeface="+mn-cs"/>
              </a:rPr>
              <a:t>Analysis</a:t>
            </a:r>
          </a:p>
        </p:txBody>
      </p:sp>
      <p:graphicFrame>
        <p:nvGraphicFramePr>
          <p:cNvPr id="55" name="Chart 54">
            <a:extLst>
              <a:ext uri="{FF2B5EF4-FFF2-40B4-BE49-F238E27FC236}">
                <a16:creationId xmlns:a16="http://schemas.microsoft.com/office/drawing/2014/main" id="{0669F2FD-F90E-48D0-A3DA-5E00A7FCA3DD}"/>
              </a:ext>
            </a:extLst>
          </p:cNvPr>
          <p:cNvGraphicFramePr>
            <a:graphicFrameLocks/>
          </p:cNvGraphicFramePr>
          <p:nvPr>
            <p:extLst>
              <p:ext uri="{D42A27DB-BD31-4B8C-83A1-F6EECF244321}">
                <p14:modId xmlns:p14="http://schemas.microsoft.com/office/powerpoint/2010/main" val="103475959"/>
              </p:ext>
            </p:extLst>
          </p:nvPr>
        </p:nvGraphicFramePr>
        <p:xfrm>
          <a:off x="20864" y="2587171"/>
          <a:ext cx="2654300" cy="2120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6" name="Chart 55">
            <a:extLst>
              <a:ext uri="{FF2B5EF4-FFF2-40B4-BE49-F238E27FC236}">
                <a16:creationId xmlns:a16="http://schemas.microsoft.com/office/drawing/2014/main" id="{03701F82-0500-45E4-8855-8AE5B38AE357}"/>
              </a:ext>
            </a:extLst>
          </p:cNvPr>
          <p:cNvGraphicFramePr>
            <a:graphicFrameLocks/>
          </p:cNvGraphicFramePr>
          <p:nvPr>
            <p:extLst>
              <p:ext uri="{D42A27DB-BD31-4B8C-83A1-F6EECF244321}">
                <p14:modId xmlns:p14="http://schemas.microsoft.com/office/powerpoint/2010/main" val="2999573119"/>
              </p:ext>
            </p:extLst>
          </p:nvPr>
        </p:nvGraphicFramePr>
        <p:xfrm>
          <a:off x="2647950" y="2523898"/>
          <a:ext cx="3092450" cy="2152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7" name="Chart 56">
            <a:extLst>
              <a:ext uri="{FF2B5EF4-FFF2-40B4-BE49-F238E27FC236}">
                <a16:creationId xmlns:a16="http://schemas.microsoft.com/office/drawing/2014/main" id="{30235AAF-8C01-4A60-8FB5-93E2197C535E}"/>
              </a:ext>
            </a:extLst>
          </p:cNvPr>
          <p:cNvGraphicFramePr>
            <a:graphicFrameLocks/>
          </p:cNvGraphicFramePr>
          <p:nvPr>
            <p:extLst>
              <p:ext uri="{D42A27DB-BD31-4B8C-83A1-F6EECF244321}">
                <p14:modId xmlns:p14="http://schemas.microsoft.com/office/powerpoint/2010/main" val="569703246"/>
              </p:ext>
            </p:extLst>
          </p:nvPr>
        </p:nvGraphicFramePr>
        <p:xfrm>
          <a:off x="5765800" y="2507795"/>
          <a:ext cx="3086100" cy="2082800"/>
        </p:xfrm>
        <a:graphic>
          <a:graphicData uri="http://schemas.openxmlformats.org/drawingml/2006/chart">
            <c:chart xmlns:c="http://schemas.openxmlformats.org/drawingml/2006/chart" xmlns:r="http://schemas.openxmlformats.org/officeDocument/2006/relationships" r:id="rId4"/>
          </a:graphicData>
        </a:graphic>
      </p:graphicFrame>
      <p:sp>
        <p:nvSpPr>
          <p:cNvPr id="58" name="Rectangle 57">
            <a:extLst>
              <a:ext uri="{FF2B5EF4-FFF2-40B4-BE49-F238E27FC236}">
                <a16:creationId xmlns:a16="http://schemas.microsoft.com/office/drawing/2014/main" id="{D9B694BD-7064-49D9-9CCC-D701FEEC3AD7}"/>
              </a:ext>
            </a:extLst>
          </p:cNvPr>
          <p:cNvSpPr/>
          <p:nvPr/>
        </p:nvSpPr>
        <p:spPr>
          <a:xfrm>
            <a:off x="1473200" y="1367064"/>
            <a:ext cx="1441450" cy="1123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Total</a:t>
            </a:r>
            <a:r>
              <a:rPr lang="en-IN" sz="1800" b="1" baseline="0" dirty="0"/>
              <a:t> Loans Count</a:t>
            </a:r>
            <a:r>
              <a:rPr lang="en-IN" sz="1800" b="1" dirty="0"/>
              <a:t> </a:t>
            </a:r>
          </a:p>
          <a:p>
            <a:pPr algn="ctr"/>
            <a:r>
              <a:rPr lang="en-IN" sz="1800" b="1" dirty="0"/>
              <a:t>65535</a:t>
            </a:r>
          </a:p>
        </p:txBody>
      </p:sp>
      <p:sp>
        <p:nvSpPr>
          <p:cNvPr id="59" name="Rectangle 58">
            <a:extLst>
              <a:ext uri="{FF2B5EF4-FFF2-40B4-BE49-F238E27FC236}">
                <a16:creationId xmlns:a16="http://schemas.microsoft.com/office/drawing/2014/main" id="{91F1A062-2065-4A40-954C-974FD46A6B93}"/>
              </a:ext>
            </a:extLst>
          </p:cNvPr>
          <p:cNvSpPr/>
          <p:nvPr/>
        </p:nvSpPr>
        <p:spPr>
          <a:xfrm>
            <a:off x="44450" y="1353457"/>
            <a:ext cx="1397000" cy="1136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Total Loan Collection </a:t>
            </a:r>
          </a:p>
          <a:p>
            <a:pPr algn="ctr"/>
            <a:r>
              <a:rPr lang="en-IN" sz="1800" b="1" dirty="0"/>
              <a:t>750.97M </a:t>
            </a:r>
          </a:p>
        </p:txBody>
      </p:sp>
      <p:sp>
        <p:nvSpPr>
          <p:cNvPr id="60" name="Rectangle 59">
            <a:extLst>
              <a:ext uri="{FF2B5EF4-FFF2-40B4-BE49-F238E27FC236}">
                <a16:creationId xmlns:a16="http://schemas.microsoft.com/office/drawing/2014/main" id="{5D8CCCED-2119-43B5-A6D4-7B38B80880DA}"/>
              </a:ext>
            </a:extLst>
          </p:cNvPr>
          <p:cNvSpPr/>
          <p:nvPr/>
        </p:nvSpPr>
        <p:spPr>
          <a:xfrm>
            <a:off x="2943225" y="1367064"/>
            <a:ext cx="1581150" cy="1123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600" b="1" dirty="0"/>
              <a:t>Total</a:t>
            </a:r>
            <a:r>
              <a:rPr lang="en-IN" sz="1600" b="1" baseline="0" dirty="0"/>
              <a:t> Loan Funded Amount</a:t>
            </a:r>
            <a:endParaRPr lang="en-IN" sz="1600" b="1" dirty="0"/>
          </a:p>
          <a:p>
            <a:pPr algn="ctr"/>
            <a:r>
              <a:rPr lang="en-IN" sz="1600" b="1" dirty="0"/>
              <a:t>732.97M</a:t>
            </a:r>
          </a:p>
        </p:txBody>
      </p:sp>
      <p:sp>
        <p:nvSpPr>
          <p:cNvPr id="61" name="Rectangle 60">
            <a:extLst>
              <a:ext uri="{FF2B5EF4-FFF2-40B4-BE49-F238E27FC236}">
                <a16:creationId xmlns:a16="http://schemas.microsoft.com/office/drawing/2014/main" id="{FCD29166-FA6D-439A-AED7-C45D709BC7DD}"/>
              </a:ext>
            </a:extLst>
          </p:cNvPr>
          <p:cNvSpPr/>
          <p:nvPr/>
        </p:nvSpPr>
        <p:spPr>
          <a:xfrm>
            <a:off x="4521200" y="1386114"/>
            <a:ext cx="1263650" cy="1111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800" b="1" dirty="0"/>
              <a:t>Total</a:t>
            </a:r>
            <a:r>
              <a:rPr lang="en-IN" sz="1800" b="1" baseline="0" dirty="0"/>
              <a:t> Loan Interest Received</a:t>
            </a:r>
            <a:r>
              <a:rPr lang="en-IN" sz="1800" b="1" dirty="0"/>
              <a:t> </a:t>
            </a:r>
          </a:p>
          <a:p>
            <a:pPr algn="ctr"/>
            <a:r>
              <a:rPr lang="en-IN" sz="1800" b="1" dirty="0"/>
              <a:t>155.81M</a:t>
            </a:r>
          </a:p>
        </p:txBody>
      </p:sp>
      <p:graphicFrame>
        <p:nvGraphicFramePr>
          <p:cNvPr id="64" name="Chart 63">
            <a:extLst>
              <a:ext uri="{FF2B5EF4-FFF2-40B4-BE49-F238E27FC236}">
                <a16:creationId xmlns:a16="http://schemas.microsoft.com/office/drawing/2014/main" id="{4D34EC77-D982-425C-8EE0-6BBD4E762C2E}"/>
              </a:ext>
            </a:extLst>
          </p:cNvPr>
          <p:cNvGraphicFramePr>
            <a:graphicFrameLocks/>
          </p:cNvGraphicFramePr>
          <p:nvPr>
            <p:extLst>
              <p:ext uri="{D42A27DB-BD31-4B8C-83A1-F6EECF244321}">
                <p14:modId xmlns:p14="http://schemas.microsoft.com/office/powerpoint/2010/main" val="2080865178"/>
              </p:ext>
            </p:extLst>
          </p:nvPr>
        </p:nvGraphicFramePr>
        <p:xfrm>
          <a:off x="8862785" y="2462436"/>
          <a:ext cx="2317750" cy="2051050"/>
        </p:xfrm>
        <a:graphic>
          <a:graphicData uri="http://schemas.openxmlformats.org/drawingml/2006/chart">
            <c:chart xmlns:c="http://schemas.openxmlformats.org/drawingml/2006/chart" xmlns:r="http://schemas.openxmlformats.org/officeDocument/2006/relationships" r:id="rId5"/>
          </a:graphicData>
        </a:graphic>
      </p:graphicFrame>
      <p:pic>
        <p:nvPicPr>
          <p:cNvPr id="65" name="table">
            <a:extLst>
              <a:ext uri="{FF2B5EF4-FFF2-40B4-BE49-F238E27FC236}">
                <a16:creationId xmlns:a16="http://schemas.microsoft.com/office/drawing/2014/main" id="{E3BB85AD-C0E2-018A-6427-D1D29F491217}"/>
              </a:ext>
            </a:extLst>
          </p:cNvPr>
          <p:cNvPicPr>
            <a:picLocks noChangeAspect="1"/>
          </p:cNvPicPr>
          <p:nvPr/>
        </p:nvPicPr>
        <p:blipFill>
          <a:blip r:embed="rId6"/>
          <a:stretch>
            <a:fillRect/>
          </a:stretch>
        </p:blipFill>
        <p:spPr>
          <a:xfrm>
            <a:off x="5800725" y="1360714"/>
            <a:ext cx="1327150" cy="1155700"/>
          </a:xfrm>
          <a:prstGeom prst="rect">
            <a:avLst/>
          </a:prstGeom>
        </p:spPr>
      </p:pic>
      <p:pic>
        <p:nvPicPr>
          <p:cNvPr id="66" name="table">
            <a:extLst>
              <a:ext uri="{FF2B5EF4-FFF2-40B4-BE49-F238E27FC236}">
                <a16:creationId xmlns:a16="http://schemas.microsoft.com/office/drawing/2014/main" id="{CFEF187B-3667-A72B-0BAE-2976DCDCE4B1}"/>
              </a:ext>
            </a:extLst>
          </p:cNvPr>
          <p:cNvPicPr>
            <a:picLocks noChangeAspect="1"/>
          </p:cNvPicPr>
          <p:nvPr/>
        </p:nvPicPr>
        <p:blipFill>
          <a:blip r:embed="rId7"/>
          <a:stretch>
            <a:fillRect/>
          </a:stretch>
        </p:blipFill>
        <p:spPr>
          <a:xfrm>
            <a:off x="7165975" y="1307646"/>
            <a:ext cx="1187450" cy="1181100"/>
          </a:xfrm>
          <a:prstGeom prst="rect">
            <a:avLst/>
          </a:prstGeom>
        </p:spPr>
      </p:pic>
      <p:pic>
        <p:nvPicPr>
          <p:cNvPr id="67" name="table">
            <a:extLst>
              <a:ext uri="{FF2B5EF4-FFF2-40B4-BE49-F238E27FC236}">
                <a16:creationId xmlns:a16="http://schemas.microsoft.com/office/drawing/2014/main" id="{D4600998-85A9-F8D6-6458-CD50282E95AB}"/>
              </a:ext>
            </a:extLst>
          </p:cNvPr>
          <p:cNvPicPr>
            <a:picLocks noChangeAspect="1"/>
          </p:cNvPicPr>
          <p:nvPr/>
        </p:nvPicPr>
        <p:blipFill>
          <a:blip r:embed="rId8"/>
          <a:stretch>
            <a:fillRect/>
          </a:stretch>
        </p:blipFill>
        <p:spPr>
          <a:xfrm>
            <a:off x="8328025" y="1279070"/>
            <a:ext cx="1727200" cy="1216025"/>
          </a:xfrm>
          <a:prstGeom prst="rect">
            <a:avLst/>
          </a:prstGeom>
        </p:spPr>
      </p:pic>
      <p:pic>
        <p:nvPicPr>
          <p:cNvPr id="68" name="table">
            <a:extLst>
              <a:ext uri="{FF2B5EF4-FFF2-40B4-BE49-F238E27FC236}">
                <a16:creationId xmlns:a16="http://schemas.microsoft.com/office/drawing/2014/main" id="{6EE2F4BC-6B60-0A33-0187-1B71E97C2172}"/>
              </a:ext>
            </a:extLst>
          </p:cNvPr>
          <p:cNvPicPr>
            <a:picLocks noChangeAspect="1"/>
          </p:cNvPicPr>
          <p:nvPr/>
        </p:nvPicPr>
        <p:blipFill>
          <a:blip r:embed="rId9"/>
          <a:stretch>
            <a:fillRect/>
          </a:stretch>
        </p:blipFill>
        <p:spPr>
          <a:xfrm>
            <a:off x="2651125" y="6889750"/>
            <a:ext cx="1714500" cy="1130300"/>
          </a:xfrm>
          <a:prstGeom prst="rect">
            <a:avLst/>
          </a:prstGeom>
        </p:spPr>
      </p:pic>
      <p:pic>
        <p:nvPicPr>
          <p:cNvPr id="69" name="chart">
            <a:extLst>
              <a:ext uri="{FF2B5EF4-FFF2-40B4-BE49-F238E27FC236}">
                <a16:creationId xmlns:a16="http://schemas.microsoft.com/office/drawing/2014/main" id="{84EC9945-E4A2-0773-C82A-9EEDA77311AA}"/>
              </a:ext>
            </a:extLst>
          </p:cNvPr>
          <p:cNvPicPr>
            <a:picLocks noChangeAspect="1"/>
          </p:cNvPicPr>
          <p:nvPr/>
        </p:nvPicPr>
        <p:blipFill>
          <a:blip r:embed="rId10"/>
          <a:stretch>
            <a:fillRect/>
          </a:stretch>
        </p:blipFill>
        <p:spPr>
          <a:xfrm>
            <a:off x="2673350" y="8015741"/>
            <a:ext cx="1835150" cy="2236788"/>
          </a:xfrm>
          <a:prstGeom prst="rect">
            <a:avLst/>
          </a:prstGeom>
        </p:spPr>
      </p:pic>
      <p:graphicFrame>
        <p:nvGraphicFramePr>
          <p:cNvPr id="70" name="Chart 69">
            <a:extLst>
              <a:ext uri="{FF2B5EF4-FFF2-40B4-BE49-F238E27FC236}">
                <a16:creationId xmlns:a16="http://schemas.microsoft.com/office/drawing/2014/main" id="{92CF1210-81B2-4244-85CE-AE0FBC9DD9AC}"/>
              </a:ext>
            </a:extLst>
          </p:cNvPr>
          <p:cNvGraphicFramePr>
            <a:graphicFrameLocks/>
          </p:cNvGraphicFramePr>
          <p:nvPr>
            <p:extLst>
              <p:ext uri="{D42A27DB-BD31-4B8C-83A1-F6EECF244321}">
                <p14:modId xmlns:p14="http://schemas.microsoft.com/office/powerpoint/2010/main" val="1897814176"/>
              </p:ext>
            </p:extLst>
          </p:nvPr>
        </p:nvGraphicFramePr>
        <p:xfrm>
          <a:off x="8940800" y="4513486"/>
          <a:ext cx="3143250" cy="2565400"/>
        </p:xfrm>
        <a:graphic>
          <a:graphicData uri="http://schemas.openxmlformats.org/drawingml/2006/chart">
            <c:chart xmlns:c="http://schemas.openxmlformats.org/drawingml/2006/chart" xmlns:r="http://schemas.openxmlformats.org/officeDocument/2006/relationships" r:id="rId11"/>
          </a:graphicData>
        </a:graphic>
      </p:graphicFrame>
      <p:pic>
        <p:nvPicPr>
          <p:cNvPr id="71" name="table">
            <a:extLst>
              <a:ext uri="{FF2B5EF4-FFF2-40B4-BE49-F238E27FC236}">
                <a16:creationId xmlns:a16="http://schemas.microsoft.com/office/drawing/2014/main" id="{A29069C1-7EE0-FA8C-70EE-05CAE1B5F610}"/>
              </a:ext>
            </a:extLst>
          </p:cNvPr>
          <p:cNvPicPr>
            <a:picLocks noChangeAspect="1"/>
          </p:cNvPicPr>
          <p:nvPr/>
        </p:nvPicPr>
        <p:blipFill>
          <a:blip r:embed="rId12"/>
          <a:stretch>
            <a:fillRect/>
          </a:stretch>
        </p:blipFill>
        <p:spPr>
          <a:xfrm>
            <a:off x="4524375" y="6870699"/>
            <a:ext cx="1727200" cy="1631950"/>
          </a:xfrm>
          <a:prstGeom prst="rect">
            <a:avLst/>
          </a:prstGeom>
        </p:spPr>
      </p:pic>
      <p:pic>
        <p:nvPicPr>
          <p:cNvPr id="72" name="chart">
            <a:extLst>
              <a:ext uri="{FF2B5EF4-FFF2-40B4-BE49-F238E27FC236}">
                <a16:creationId xmlns:a16="http://schemas.microsoft.com/office/drawing/2014/main" id="{8306D468-57EA-0CDD-22DD-31505C6F70F8}"/>
              </a:ext>
            </a:extLst>
          </p:cNvPr>
          <p:cNvPicPr>
            <a:picLocks noChangeAspect="1"/>
          </p:cNvPicPr>
          <p:nvPr/>
        </p:nvPicPr>
        <p:blipFill>
          <a:blip r:embed="rId13"/>
          <a:stretch>
            <a:fillRect/>
          </a:stretch>
        </p:blipFill>
        <p:spPr>
          <a:xfrm>
            <a:off x="10057039" y="1279070"/>
            <a:ext cx="2000250" cy="1181100"/>
          </a:xfrm>
          <a:prstGeom prst="rect">
            <a:avLst/>
          </a:prstGeom>
        </p:spPr>
      </p:pic>
      <p:graphicFrame>
        <p:nvGraphicFramePr>
          <p:cNvPr id="73" name="Chart 72">
            <a:extLst>
              <a:ext uri="{FF2B5EF4-FFF2-40B4-BE49-F238E27FC236}">
                <a16:creationId xmlns:a16="http://schemas.microsoft.com/office/drawing/2014/main" id="{48BDAB11-FAF8-461F-B7BE-1B30CBDDC34D}"/>
              </a:ext>
            </a:extLst>
          </p:cNvPr>
          <p:cNvGraphicFramePr>
            <a:graphicFrameLocks/>
          </p:cNvGraphicFramePr>
          <p:nvPr>
            <p:extLst>
              <p:ext uri="{D42A27DB-BD31-4B8C-83A1-F6EECF244321}">
                <p14:modId xmlns:p14="http://schemas.microsoft.com/office/powerpoint/2010/main" val="3532615700"/>
              </p:ext>
            </p:extLst>
          </p:nvPr>
        </p:nvGraphicFramePr>
        <p:xfrm>
          <a:off x="5940425" y="4628694"/>
          <a:ext cx="2965450" cy="2229305"/>
        </p:xfrm>
        <a:graphic>
          <a:graphicData uri="http://schemas.openxmlformats.org/drawingml/2006/chart">
            <c:chart xmlns:c="http://schemas.openxmlformats.org/drawingml/2006/chart" xmlns:r="http://schemas.openxmlformats.org/officeDocument/2006/relationships" r:id="rId14"/>
          </a:graphicData>
        </a:graphic>
      </p:graphicFrame>
      <p:pic>
        <p:nvPicPr>
          <p:cNvPr id="74" name="table">
            <a:extLst>
              <a:ext uri="{FF2B5EF4-FFF2-40B4-BE49-F238E27FC236}">
                <a16:creationId xmlns:a16="http://schemas.microsoft.com/office/drawing/2014/main" id="{F451B6B2-C107-C85D-FC60-1C97245358F3}"/>
              </a:ext>
            </a:extLst>
          </p:cNvPr>
          <p:cNvPicPr>
            <a:picLocks noChangeAspect="1"/>
          </p:cNvPicPr>
          <p:nvPr/>
        </p:nvPicPr>
        <p:blipFill>
          <a:blip r:embed="rId15"/>
          <a:stretch>
            <a:fillRect/>
          </a:stretch>
        </p:blipFill>
        <p:spPr>
          <a:xfrm>
            <a:off x="11168289" y="2400300"/>
            <a:ext cx="1087211" cy="2101850"/>
          </a:xfrm>
          <a:prstGeom prst="rect">
            <a:avLst/>
          </a:prstGeom>
        </p:spPr>
      </p:pic>
      <p:graphicFrame>
        <p:nvGraphicFramePr>
          <p:cNvPr id="3" name="Chart 2">
            <a:extLst>
              <a:ext uri="{FF2B5EF4-FFF2-40B4-BE49-F238E27FC236}">
                <a16:creationId xmlns:a16="http://schemas.microsoft.com/office/drawing/2014/main" id="{7A0694CE-4C4A-4EB5-9971-96163DA023F5}"/>
              </a:ext>
            </a:extLst>
          </p:cNvPr>
          <p:cNvGraphicFramePr>
            <a:graphicFrameLocks/>
          </p:cNvGraphicFramePr>
          <p:nvPr>
            <p:extLst>
              <p:ext uri="{D42A27DB-BD31-4B8C-83A1-F6EECF244321}">
                <p14:modId xmlns:p14="http://schemas.microsoft.com/office/powerpoint/2010/main" val="1856824031"/>
              </p:ext>
            </p:extLst>
          </p:nvPr>
        </p:nvGraphicFramePr>
        <p:xfrm>
          <a:off x="-106362" y="4601027"/>
          <a:ext cx="2654300" cy="2266043"/>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 name="Chart 3">
            <a:extLst>
              <a:ext uri="{FF2B5EF4-FFF2-40B4-BE49-F238E27FC236}">
                <a16:creationId xmlns:a16="http://schemas.microsoft.com/office/drawing/2014/main" id="{ED3D5C7A-F382-490F-9E62-97A86E194E58}"/>
              </a:ext>
            </a:extLst>
          </p:cNvPr>
          <p:cNvGraphicFramePr>
            <a:graphicFrameLocks/>
          </p:cNvGraphicFramePr>
          <p:nvPr>
            <p:extLst>
              <p:ext uri="{D42A27DB-BD31-4B8C-83A1-F6EECF244321}">
                <p14:modId xmlns:p14="http://schemas.microsoft.com/office/powerpoint/2010/main" val="3360324439"/>
              </p:ext>
            </p:extLst>
          </p:nvPr>
        </p:nvGraphicFramePr>
        <p:xfrm>
          <a:off x="2562226" y="4628694"/>
          <a:ext cx="3378199" cy="2206854"/>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5" name="Chart 4">
            <a:extLst>
              <a:ext uri="{FF2B5EF4-FFF2-40B4-BE49-F238E27FC236}">
                <a16:creationId xmlns:a16="http://schemas.microsoft.com/office/drawing/2014/main" id="{65DA16A9-FB25-89C1-6D57-AE72367C05DD}"/>
              </a:ext>
            </a:extLst>
          </p:cNvPr>
          <p:cNvGraphicFramePr>
            <a:graphicFrameLocks/>
          </p:cNvGraphicFramePr>
          <p:nvPr>
            <p:extLst>
              <p:ext uri="{D42A27DB-BD31-4B8C-83A1-F6EECF244321}">
                <p14:modId xmlns:p14="http://schemas.microsoft.com/office/powerpoint/2010/main" val="2226564603"/>
              </p:ext>
            </p:extLst>
          </p:nvPr>
        </p:nvGraphicFramePr>
        <p:xfrm>
          <a:off x="-106362" y="6889750"/>
          <a:ext cx="2741612" cy="2743200"/>
        </p:xfrm>
        <a:graphic>
          <a:graphicData uri="http://schemas.openxmlformats.org/drawingml/2006/chart">
            <c:chart xmlns:c="http://schemas.openxmlformats.org/drawingml/2006/chart" xmlns:r="http://schemas.openxmlformats.org/officeDocument/2006/relationships" r:id="rId18"/>
          </a:graphicData>
        </a:graphic>
      </p:graphicFrame>
    </p:spTree>
    <p:extLst>
      <p:ext uri="{BB962C8B-B14F-4D97-AF65-F5344CB8AC3E}">
        <p14:creationId xmlns:p14="http://schemas.microsoft.com/office/powerpoint/2010/main" val="64105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ED85E-633B-CE66-F91D-36B520F66CB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6EAD98E-951A-FDBC-E3AD-34679C730DEB}"/>
              </a:ext>
            </a:extLst>
          </p:cNvPr>
          <p:cNvSpPr/>
          <p:nvPr/>
        </p:nvSpPr>
        <p:spPr>
          <a:xfrm>
            <a:off x="0" y="644270"/>
            <a:ext cx="12192000" cy="103182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4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Debit &amp; Credit Banking</a:t>
            </a:r>
            <a:r>
              <a:rPr lang="en-IN" sz="4400" baseline="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Analysis</a:t>
            </a:r>
            <a:r>
              <a:rPr lang="en-IN" sz="4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a:t>
            </a:r>
            <a:r>
              <a:rPr lang="en-IN" sz="4400" dirty="0">
                <a:latin typeface="Calibri" panose="020F0502020204030204" pitchFamily="34" charset="0"/>
                <a:ea typeface="Calibri" panose="020F0502020204030204" pitchFamily="34" charset="0"/>
                <a:cs typeface="Calibri" panose="020F0502020204030204" pitchFamily="34" charset="0"/>
              </a:rPr>
              <a:t>Dash Board</a:t>
            </a:r>
          </a:p>
        </p:txBody>
      </p:sp>
      <p:graphicFrame>
        <p:nvGraphicFramePr>
          <p:cNvPr id="18" name="Chart 17">
            <a:extLst>
              <a:ext uri="{FF2B5EF4-FFF2-40B4-BE49-F238E27FC236}">
                <a16:creationId xmlns:a16="http://schemas.microsoft.com/office/drawing/2014/main" id="{76651102-1057-4547-9237-9FFA5E58FA90}"/>
              </a:ext>
            </a:extLst>
          </p:cNvPr>
          <p:cNvGraphicFramePr>
            <a:graphicFrameLocks/>
          </p:cNvGraphicFramePr>
          <p:nvPr>
            <p:extLst>
              <p:ext uri="{D42A27DB-BD31-4B8C-83A1-F6EECF244321}">
                <p14:modId xmlns:p14="http://schemas.microsoft.com/office/powerpoint/2010/main" val="938304930"/>
              </p:ext>
            </p:extLst>
          </p:nvPr>
        </p:nvGraphicFramePr>
        <p:xfrm>
          <a:off x="-1" y="2757716"/>
          <a:ext cx="3936113" cy="2478312"/>
        </p:xfrm>
        <a:graphic>
          <a:graphicData uri="http://schemas.openxmlformats.org/drawingml/2006/chart">
            <c:chart xmlns:c="http://schemas.openxmlformats.org/drawingml/2006/chart" xmlns:r="http://schemas.openxmlformats.org/officeDocument/2006/relationships" r:id="rId2"/>
          </a:graphicData>
        </a:graphic>
      </p:graphicFrame>
      <p:sp>
        <p:nvSpPr>
          <p:cNvPr id="19" name="Rectangle: Rounded Corners 18">
            <a:extLst>
              <a:ext uri="{FF2B5EF4-FFF2-40B4-BE49-F238E27FC236}">
                <a16:creationId xmlns:a16="http://schemas.microsoft.com/office/drawing/2014/main" id="{747BF071-39F0-4684-A25A-2E75D786D9A8}"/>
              </a:ext>
            </a:extLst>
          </p:cNvPr>
          <p:cNvSpPr/>
          <p:nvPr/>
        </p:nvSpPr>
        <p:spPr>
          <a:xfrm>
            <a:off x="-28575" y="1699133"/>
            <a:ext cx="1416050" cy="1083078"/>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400" b="1">
                <a:solidFill>
                  <a:sysClr val="windowText" lastClr="000000"/>
                </a:solidFill>
              </a:rPr>
              <a:t>Total Credit Amount</a:t>
            </a:r>
          </a:p>
          <a:p>
            <a:pPr algn="ctr"/>
            <a:r>
              <a:rPr lang="en-IN" sz="1600" b="1">
                <a:solidFill>
                  <a:sysClr val="windowText" lastClr="000000"/>
                </a:solidFill>
              </a:rPr>
              <a:t>127603.39M</a:t>
            </a:r>
          </a:p>
        </p:txBody>
      </p:sp>
      <p:sp>
        <p:nvSpPr>
          <p:cNvPr id="20" name="Rectangle: Rounded Corners 19">
            <a:extLst>
              <a:ext uri="{FF2B5EF4-FFF2-40B4-BE49-F238E27FC236}">
                <a16:creationId xmlns:a16="http://schemas.microsoft.com/office/drawing/2014/main" id="{217628F9-9AAC-47DF-98AB-370FA71B62CE}"/>
              </a:ext>
            </a:extLst>
          </p:cNvPr>
          <p:cNvSpPr/>
          <p:nvPr/>
        </p:nvSpPr>
        <p:spPr>
          <a:xfrm>
            <a:off x="1387475" y="1715461"/>
            <a:ext cx="2019300" cy="1083078"/>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600" b="1" dirty="0">
                <a:solidFill>
                  <a:sysClr val="windowText" lastClr="000000"/>
                </a:solidFill>
              </a:rPr>
              <a:t>Total Debit Amount</a:t>
            </a:r>
          </a:p>
          <a:p>
            <a:pPr algn="ctr"/>
            <a:r>
              <a:rPr lang="en-IN" sz="1400" b="1" dirty="0">
                <a:solidFill>
                  <a:sysClr val="windowText" lastClr="000000"/>
                </a:solidFill>
              </a:rPr>
              <a:t>190774.05M</a:t>
            </a:r>
          </a:p>
        </p:txBody>
      </p:sp>
      <p:sp>
        <p:nvSpPr>
          <p:cNvPr id="21" name="Rectangle: Rounded Corners 20">
            <a:extLst>
              <a:ext uri="{FF2B5EF4-FFF2-40B4-BE49-F238E27FC236}">
                <a16:creationId xmlns:a16="http://schemas.microsoft.com/office/drawing/2014/main" id="{12464E8E-42AE-4690-A5A5-55CF149CDA94}"/>
              </a:ext>
            </a:extLst>
          </p:cNvPr>
          <p:cNvSpPr/>
          <p:nvPr/>
        </p:nvSpPr>
        <p:spPr>
          <a:xfrm>
            <a:off x="3411099" y="1673733"/>
            <a:ext cx="2533650" cy="1077688"/>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600" b="1" dirty="0">
                <a:solidFill>
                  <a:sysClr val="windowText" lastClr="000000"/>
                </a:solidFill>
              </a:rPr>
              <a:t>Total Credit</a:t>
            </a:r>
            <a:r>
              <a:rPr lang="en-IN" sz="1600" b="1" baseline="0" dirty="0">
                <a:solidFill>
                  <a:sysClr val="windowText" lastClr="000000"/>
                </a:solidFill>
              </a:rPr>
              <a:t> to Debit Ratio</a:t>
            </a:r>
            <a:endParaRPr lang="en-IN" sz="1600" b="1" dirty="0">
              <a:solidFill>
                <a:sysClr val="windowText" lastClr="000000"/>
              </a:solidFill>
            </a:endParaRPr>
          </a:p>
          <a:p>
            <a:pPr algn="ctr"/>
            <a:r>
              <a:rPr lang="en-IN" sz="1400" b="1" dirty="0">
                <a:solidFill>
                  <a:sysClr val="windowText" lastClr="000000"/>
                </a:solidFill>
              </a:rPr>
              <a:t>66.89%</a:t>
            </a:r>
          </a:p>
        </p:txBody>
      </p:sp>
      <p:pic>
        <p:nvPicPr>
          <p:cNvPr id="22" name="table">
            <a:extLst>
              <a:ext uri="{FF2B5EF4-FFF2-40B4-BE49-F238E27FC236}">
                <a16:creationId xmlns:a16="http://schemas.microsoft.com/office/drawing/2014/main" id="{2A78F2F8-0AE0-31F5-01F2-870EF636D5C7}"/>
              </a:ext>
            </a:extLst>
          </p:cNvPr>
          <p:cNvPicPr>
            <a:picLocks noChangeAspect="1"/>
          </p:cNvPicPr>
          <p:nvPr/>
        </p:nvPicPr>
        <p:blipFill>
          <a:blip r:embed="rId3"/>
          <a:stretch>
            <a:fillRect/>
          </a:stretch>
        </p:blipFill>
        <p:spPr>
          <a:xfrm>
            <a:off x="5975362" y="1746251"/>
            <a:ext cx="2533650" cy="1052288"/>
          </a:xfrm>
          <a:prstGeom prst="rect">
            <a:avLst/>
          </a:prstGeom>
        </p:spPr>
      </p:pic>
      <p:pic>
        <p:nvPicPr>
          <p:cNvPr id="24" name="table">
            <a:extLst>
              <a:ext uri="{FF2B5EF4-FFF2-40B4-BE49-F238E27FC236}">
                <a16:creationId xmlns:a16="http://schemas.microsoft.com/office/drawing/2014/main" id="{2575A07D-BB3C-C86A-1C19-2530171BEF4D}"/>
              </a:ext>
            </a:extLst>
          </p:cNvPr>
          <p:cNvPicPr>
            <a:picLocks noChangeAspect="1"/>
          </p:cNvPicPr>
          <p:nvPr/>
        </p:nvPicPr>
        <p:blipFill>
          <a:blip r:embed="rId4"/>
          <a:stretch>
            <a:fillRect/>
          </a:stretch>
        </p:blipFill>
        <p:spPr>
          <a:xfrm>
            <a:off x="8521700" y="1699133"/>
            <a:ext cx="2355850" cy="1052288"/>
          </a:xfrm>
          <a:prstGeom prst="rect">
            <a:avLst/>
          </a:prstGeom>
        </p:spPr>
      </p:pic>
      <p:pic>
        <p:nvPicPr>
          <p:cNvPr id="25" name="table">
            <a:extLst>
              <a:ext uri="{FF2B5EF4-FFF2-40B4-BE49-F238E27FC236}">
                <a16:creationId xmlns:a16="http://schemas.microsoft.com/office/drawing/2014/main" id="{F82C22FC-2FF5-BF90-084B-DEDE66E5ED4A}"/>
              </a:ext>
            </a:extLst>
          </p:cNvPr>
          <p:cNvPicPr>
            <a:picLocks noChangeAspect="1"/>
          </p:cNvPicPr>
          <p:nvPr/>
        </p:nvPicPr>
        <p:blipFill>
          <a:blip r:embed="rId5"/>
          <a:stretch>
            <a:fillRect/>
          </a:stretch>
        </p:blipFill>
        <p:spPr>
          <a:xfrm>
            <a:off x="7529299" y="5219700"/>
            <a:ext cx="1828800" cy="1638300"/>
          </a:xfrm>
          <a:prstGeom prst="rect">
            <a:avLst/>
          </a:prstGeom>
        </p:spPr>
      </p:pic>
      <p:pic>
        <p:nvPicPr>
          <p:cNvPr id="28" name="table">
            <a:extLst>
              <a:ext uri="{FF2B5EF4-FFF2-40B4-BE49-F238E27FC236}">
                <a16:creationId xmlns:a16="http://schemas.microsoft.com/office/drawing/2014/main" id="{F1FCD87A-BB63-2768-3EB0-79114D7E33EC}"/>
              </a:ext>
            </a:extLst>
          </p:cNvPr>
          <p:cNvPicPr>
            <a:picLocks noChangeAspect="1"/>
          </p:cNvPicPr>
          <p:nvPr/>
        </p:nvPicPr>
        <p:blipFill>
          <a:blip r:embed="rId6"/>
          <a:stretch>
            <a:fillRect/>
          </a:stretch>
        </p:blipFill>
        <p:spPr>
          <a:xfrm>
            <a:off x="3910724" y="5219700"/>
            <a:ext cx="1828800" cy="1602015"/>
          </a:xfrm>
          <a:prstGeom prst="rect">
            <a:avLst/>
          </a:prstGeom>
        </p:spPr>
      </p:pic>
      <p:pic>
        <p:nvPicPr>
          <p:cNvPr id="29" name="table">
            <a:extLst>
              <a:ext uri="{FF2B5EF4-FFF2-40B4-BE49-F238E27FC236}">
                <a16:creationId xmlns:a16="http://schemas.microsoft.com/office/drawing/2014/main" id="{83E7C46F-CDBB-811E-CC2B-73554A5DD0E0}"/>
              </a:ext>
            </a:extLst>
          </p:cNvPr>
          <p:cNvPicPr>
            <a:picLocks noChangeAspect="1"/>
          </p:cNvPicPr>
          <p:nvPr/>
        </p:nvPicPr>
        <p:blipFill>
          <a:blip r:embed="rId7"/>
          <a:stretch>
            <a:fillRect/>
          </a:stretch>
        </p:blipFill>
        <p:spPr>
          <a:xfrm>
            <a:off x="5739524" y="5219701"/>
            <a:ext cx="1828800" cy="1638300"/>
          </a:xfrm>
          <a:prstGeom prst="rect">
            <a:avLst/>
          </a:prstGeom>
        </p:spPr>
      </p:pic>
      <p:sp>
        <p:nvSpPr>
          <p:cNvPr id="2" name="TextBox 1">
            <a:extLst>
              <a:ext uri="{FF2B5EF4-FFF2-40B4-BE49-F238E27FC236}">
                <a16:creationId xmlns:a16="http://schemas.microsoft.com/office/drawing/2014/main" id="{B38E569E-4104-8744-14BE-8F5ABC28B84F}"/>
              </a:ext>
            </a:extLst>
          </p:cNvPr>
          <p:cNvSpPr txBox="1"/>
          <p:nvPr/>
        </p:nvSpPr>
        <p:spPr>
          <a:xfrm>
            <a:off x="1762025" y="-63615"/>
            <a:ext cx="8667950" cy="707886"/>
          </a:xfrm>
          <a:prstGeom prst="rect">
            <a:avLst/>
          </a:prstGeom>
          <a:noFill/>
        </p:spPr>
        <p:txBody>
          <a:bodyPr wrap="non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Excel Debit &amp; Credit Banking Dashboard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Chart 2">
            <a:extLst>
              <a:ext uri="{FF2B5EF4-FFF2-40B4-BE49-F238E27FC236}">
                <a16:creationId xmlns:a16="http://schemas.microsoft.com/office/drawing/2014/main" id="{8AFBBACA-3BC8-431F-A51E-9433AF71E3F0}"/>
              </a:ext>
            </a:extLst>
          </p:cNvPr>
          <p:cNvGraphicFramePr>
            <a:graphicFrameLocks/>
          </p:cNvGraphicFramePr>
          <p:nvPr>
            <p:extLst>
              <p:ext uri="{D42A27DB-BD31-4B8C-83A1-F6EECF244321}">
                <p14:modId xmlns:p14="http://schemas.microsoft.com/office/powerpoint/2010/main" val="2052435794"/>
              </p:ext>
            </p:extLst>
          </p:nvPr>
        </p:nvGraphicFramePr>
        <p:xfrm>
          <a:off x="-28576" y="5219700"/>
          <a:ext cx="3978325" cy="158568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D6061AF5-E8B5-4EAD-AA31-1B5E41D47A90}"/>
              </a:ext>
            </a:extLst>
          </p:cNvPr>
          <p:cNvGraphicFramePr>
            <a:graphicFrameLocks/>
          </p:cNvGraphicFramePr>
          <p:nvPr>
            <p:extLst>
              <p:ext uri="{D42A27DB-BD31-4B8C-83A1-F6EECF244321}">
                <p14:modId xmlns:p14="http://schemas.microsoft.com/office/powerpoint/2010/main" val="3028779600"/>
              </p:ext>
            </p:extLst>
          </p:nvPr>
        </p:nvGraphicFramePr>
        <p:xfrm>
          <a:off x="3943356" y="2751421"/>
          <a:ext cx="4572000" cy="242116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 name="Chart 5">
            <a:extLst>
              <a:ext uri="{FF2B5EF4-FFF2-40B4-BE49-F238E27FC236}">
                <a16:creationId xmlns:a16="http://schemas.microsoft.com/office/drawing/2014/main" id="{5F726B9E-7F0E-4430-A635-ACB3CC09B3DF}"/>
              </a:ext>
            </a:extLst>
          </p:cNvPr>
          <p:cNvGraphicFramePr>
            <a:graphicFrameLocks/>
          </p:cNvGraphicFramePr>
          <p:nvPr>
            <p:extLst>
              <p:ext uri="{D42A27DB-BD31-4B8C-83A1-F6EECF244321}">
                <p14:modId xmlns:p14="http://schemas.microsoft.com/office/powerpoint/2010/main" val="4059394108"/>
              </p:ext>
            </p:extLst>
          </p:nvPr>
        </p:nvGraphicFramePr>
        <p:xfrm>
          <a:off x="8539625" y="2751054"/>
          <a:ext cx="3652375" cy="248497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44967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0DE45-1945-2B15-B4DF-BEAC05CE1C25}"/>
              </a:ext>
            </a:extLst>
          </p:cNvPr>
          <p:cNvPicPr>
            <a:picLocks noChangeAspect="1"/>
          </p:cNvPicPr>
          <p:nvPr/>
        </p:nvPicPr>
        <p:blipFill>
          <a:blip r:embed="rId2"/>
          <a:stretch>
            <a:fillRect/>
          </a:stretch>
        </p:blipFill>
        <p:spPr>
          <a:xfrm>
            <a:off x="0" y="583944"/>
            <a:ext cx="12192000" cy="6274056"/>
          </a:xfrm>
          <a:prstGeom prst="rect">
            <a:avLst/>
          </a:prstGeom>
        </p:spPr>
      </p:pic>
      <p:sp>
        <p:nvSpPr>
          <p:cNvPr id="4" name="TextBox 3">
            <a:extLst>
              <a:ext uri="{FF2B5EF4-FFF2-40B4-BE49-F238E27FC236}">
                <a16:creationId xmlns:a16="http://schemas.microsoft.com/office/drawing/2014/main" id="{C7C387D5-DA68-1E9B-B982-61C06A9F01A2}"/>
              </a:ext>
            </a:extLst>
          </p:cNvPr>
          <p:cNvSpPr txBox="1"/>
          <p:nvPr/>
        </p:nvSpPr>
        <p:spPr>
          <a:xfrm>
            <a:off x="2398641" y="0"/>
            <a:ext cx="7394717"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Tableau Loan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100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A687C-39DE-1973-F837-35C6D2D81B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7914E7-7255-4244-4468-D27CC777C771}"/>
              </a:ext>
            </a:extLst>
          </p:cNvPr>
          <p:cNvSpPr txBox="1"/>
          <p:nvPr/>
        </p:nvSpPr>
        <p:spPr>
          <a:xfrm>
            <a:off x="1389230" y="-108858"/>
            <a:ext cx="9413539"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Tableau Credit &amp; Debit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4170A27-4B2B-87C8-A79D-6260331ABA15}"/>
              </a:ext>
            </a:extLst>
          </p:cNvPr>
          <p:cNvPicPr>
            <a:picLocks noChangeAspect="1"/>
          </p:cNvPicPr>
          <p:nvPr/>
        </p:nvPicPr>
        <p:blipFill>
          <a:blip r:embed="rId2"/>
          <a:stretch>
            <a:fillRect/>
          </a:stretch>
        </p:blipFill>
        <p:spPr>
          <a:xfrm>
            <a:off x="0" y="511629"/>
            <a:ext cx="12192000" cy="6346371"/>
          </a:xfrm>
          <a:prstGeom prst="rect">
            <a:avLst/>
          </a:prstGeom>
        </p:spPr>
      </p:pic>
    </p:spTree>
    <p:extLst>
      <p:ext uri="{BB962C8B-B14F-4D97-AF65-F5344CB8AC3E}">
        <p14:creationId xmlns:p14="http://schemas.microsoft.com/office/powerpoint/2010/main" val="400782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5D4F9-5AB3-2DAF-CB5F-9B0E4AE486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2DBDEDD-C6F5-D562-9341-5E346A7B105F}"/>
              </a:ext>
            </a:extLst>
          </p:cNvPr>
          <p:cNvSpPr txBox="1"/>
          <p:nvPr/>
        </p:nvSpPr>
        <p:spPr>
          <a:xfrm>
            <a:off x="2329543" y="-87086"/>
            <a:ext cx="7583146" cy="707886"/>
          </a:xfrm>
          <a:prstGeom prst="rect">
            <a:avLst/>
          </a:prstGeom>
          <a:noFill/>
        </p:spPr>
        <p:txBody>
          <a:bodyPr wrap="squar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Loan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A58ECC1-D21A-8A5C-74E4-4E4AB6D00DA6}"/>
              </a:ext>
            </a:extLst>
          </p:cNvPr>
          <p:cNvPicPr>
            <a:picLocks noChangeAspect="1"/>
          </p:cNvPicPr>
          <p:nvPr/>
        </p:nvPicPr>
        <p:blipFill>
          <a:blip r:embed="rId2"/>
          <a:stretch>
            <a:fillRect/>
          </a:stretch>
        </p:blipFill>
        <p:spPr>
          <a:xfrm>
            <a:off x="0" y="570623"/>
            <a:ext cx="12192000" cy="6287377"/>
          </a:xfrm>
          <a:prstGeom prst="rect">
            <a:avLst/>
          </a:prstGeom>
        </p:spPr>
      </p:pic>
    </p:spTree>
    <p:extLst>
      <p:ext uri="{BB962C8B-B14F-4D97-AF65-F5344CB8AC3E}">
        <p14:creationId xmlns:p14="http://schemas.microsoft.com/office/powerpoint/2010/main" val="284312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DD2EA4-263A-8139-2C90-3209B5BFA1F1}"/>
              </a:ext>
            </a:extLst>
          </p:cNvPr>
          <p:cNvSpPr txBox="1"/>
          <p:nvPr/>
        </p:nvSpPr>
        <p:spPr>
          <a:xfrm>
            <a:off x="2873829" y="0"/>
            <a:ext cx="6107634"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Customer Analysis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548FC8-79B2-90E2-6981-2E1C84D0884F}"/>
              </a:ext>
            </a:extLst>
          </p:cNvPr>
          <p:cNvPicPr>
            <a:picLocks noChangeAspect="1"/>
          </p:cNvPicPr>
          <p:nvPr/>
        </p:nvPicPr>
        <p:blipFill>
          <a:blip r:embed="rId2"/>
          <a:stretch>
            <a:fillRect/>
          </a:stretch>
        </p:blipFill>
        <p:spPr>
          <a:xfrm>
            <a:off x="0" y="680351"/>
            <a:ext cx="12192000" cy="6177649"/>
          </a:xfrm>
          <a:prstGeom prst="rect">
            <a:avLst/>
          </a:prstGeom>
        </p:spPr>
      </p:pic>
    </p:spTree>
    <p:extLst>
      <p:ext uri="{BB962C8B-B14F-4D97-AF65-F5344CB8AC3E}">
        <p14:creationId xmlns:p14="http://schemas.microsoft.com/office/powerpoint/2010/main" val="215882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B13B8-972F-FA30-42C7-985FD4E967B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63897A-44BE-9D49-62E0-8C2EF1BA2919}"/>
              </a:ext>
            </a:extLst>
          </p:cNvPr>
          <p:cNvSpPr txBox="1"/>
          <p:nvPr/>
        </p:nvSpPr>
        <p:spPr>
          <a:xfrm>
            <a:off x="1269905" y="0"/>
            <a:ext cx="9652194"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Credit &amp; Debit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B6061D-8FDB-8C2A-BC06-A67A849EF35A}"/>
              </a:ext>
            </a:extLst>
          </p:cNvPr>
          <p:cNvPicPr>
            <a:picLocks noChangeAspect="1"/>
          </p:cNvPicPr>
          <p:nvPr/>
        </p:nvPicPr>
        <p:blipFill>
          <a:blip r:embed="rId2"/>
          <a:stretch>
            <a:fillRect/>
          </a:stretch>
        </p:blipFill>
        <p:spPr>
          <a:xfrm>
            <a:off x="0" y="646331"/>
            <a:ext cx="12192000" cy="6211669"/>
          </a:xfrm>
          <a:prstGeom prst="rect">
            <a:avLst/>
          </a:prstGeom>
        </p:spPr>
      </p:pic>
    </p:spTree>
    <p:extLst>
      <p:ext uri="{BB962C8B-B14F-4D97-AF65-F5344CB8AC3E}">
        <p14:creationId xmlns:p14="http://schemas.microsoft.com/office/powerpoint/2010/main" val="2313786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600E-A032-ADA4-FA52-A0B443B815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A9B3CB-F2A1-BFEC-2D30-A0EF2D7B9421}"/>
              </a:ext>
            </a:extLst>
          </p:cNvPr>
          <p:cNvSpPr txBox="1"/>
          <p:nvPr/>
        </p:nvSpPr>
        <p:spPr>
          <a:xfrm>
            <a:off x="2103242" y="0"/>
            <a:ext cx="7985519" cy="707886"/>
          </a:xfrm>
          <a:prstGeom prst="rect">
            <a:avLst/>
          </a:prstGeom>
          <a:noFill/>
        </p:spPr>
        <p:txBody>
          <a:bodyPr wrap="none" rtlCol="0">
            <a:sp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 BI  Detail Analysis Dash Board</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4CC4136-50C1-C27A-0014-26D17957C8D5}"/>
              </a:ext>
            </a:extLst>
          </p:cNvPr>
          <p:cNvPicPr>
            <a:picLocks noChangeAspect="1"/>
          </p:cNvPicPr>
          <p:nvPr/>
        </p:nvPicPr>
        <p:blipFill>
          <a:blip r:embed="rId2"/>
          <a:stretch>
            <a:fillRect/>
          </a:stretch>
        </p:blipFill>
        <p:spPr>
          <a:xfrm>
            <a:off x="0" y="500742"/>
            <a:ext cx="12192000" cy="6357257"/>
          </a:xfrm>
          <a:prstGeom prst="rect">
            <a:avLst/>
          </a:prstGeom>
        </p:spPr>
      </p:pic>
    </p:spTree>
    <p:extLst>
      <p:ext uri="{BB962C8B-B14F-4D97-AF65-F5344CB8AC3E}">
        <p14:creationId xmlns:p14="http://schemas.microsoft.com/office/powerpoint/2010/main" val="299186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21BC8-D782-52F9-D45A-6849C9519522}"/>
              </a:ext>
            </a:extLst>
          </p:cNvPr>
          <p:cNvPicPr>
            <a:picLocks noChangeAspect="1"/>
          </p:cNvPicPr>
          <p:nvPr/>
        </p:nvPicPr>
        <p:blipFill>
          <a:blip r:embed="rId2"/>
          <a:stretch>
            <a:fillRect/>
          </a:stretch>
        </p:blipFill>
        <p:spPr>
          <a:xfrm>
            <a:off x="0" y="1273629"/>
            <a:ext cx="12192000" cy="5584371"/>
          </a:xfrm>
          <a:prstGeom prst="rect">
            <a:avLst/>
          </a:prstGeom>
        </p:spPr>
      </p:pic>
      <p:sp>
        <p:nvSpPr>
          <p:cNvPr id="6" name="TextBox 5">
            <a:extLst>
              <a:ext uri="{FF2B5EF4-FFF2-40B4-BE49-F238E27FC236}">
                <a16:creationId xmlns:a16="http://schemas.microsoft.com/office/drawing/2014/main" id="{1211D488-1314-4FDC-31FB-462E01B32D66}"/>
              </a:ext>
            </a:extLst>
          </p:cNvPr>
          <p:cNvSpPr txBox="1"/>
          <p:nvPr/>
        </p:nvSpPr>
        <p:spPr>
          <a:xfrm>
            <a:off x="1436915" y="108856"/>
            <a:ext cx="7315200" cy="1323439"/>
          </a:xfrm>
          <a:prstGeom prst="rect">
            <a:avLst/>
          </a:prstGeom>
          <a:noFill/>
        </p:spPr>
        <p:txBody>
          <a:bodyPr wrap="square" rtlCol="0">
            <a:spAutoFit/>
          </a:body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SQL Banking Loan &amp; Debit Credit Dashboard </a:t>
            </a:r>
          </a:p>
        </p:txBody>
      </p:sp>
    </p:spTree>
    <p:extLst>
      <p:ext uri="{BB962C8B-B14F-4D97-AF65-F5344CB8AC3E}">
        <p14:creationId xmlns:p14="http://schemas.microsoft.com/office/powerpoint/2010/main" val="332016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C87EF65-BA2B-1105-3512-70A766E881AF}"/>
              </a:ext>
            </a:extLst>
          </p:cNvPr>
          <p:cNvSpPr txBox="1"/>
          <p:nvPr/>
        </p:nvSpPr>
        <p:spPr>
          <a:xfrm>
            <a:off x="2024743" y="0"/>
            <a:ext cx="7652657" cy="5693866"/>
          </a:xfrm>
          <a:prstGeom prst="rect">
            <a:avLst/>
          </a:prstGeom>
          <a:noFill/>
        </p:spPr>
        <p:txBody>
          <a:bodyPr wrap="square" rtlCol="0">
            <a:spAutoFit/>
          </a:bodyPr>
          <a:lstStyle/>
          <a:p>
            <a:r>
              <a:rPr lang="en-IN" sz="4000" b="1" u="sng" dirty="0">
                <a:latin typeface="Calibri" panose="020F0502020204030204" pitchFamily="34" charset="0"/>
                <a:ea typeface="Calibri" panose="020F0502020204030204" pitchFamily="34" charset="0"/>
                <a:cs typeface="Calibri" panose="020F0502020204030204" pitchFamily="34" charset="0"/>
              </a:rPr>
              <a:t>TEAM MEMBER OF THE PROJECT</a:t>
            </a:r>
          </a:p>
          <a:p>
            <a:endParaRPr lang="en-IN" dirty="0"/>
          </a:p>
          <a:p>
            <a:r>
              <a:rPr lang="en-IN" sz="4800" b="1" dirty="0"/>
              <a:t>1.</a:t>
            </a:r>
            <a:r>
              <a:rPr lang="en-IN" sz="4800" b="1" dirty="0">
                <a:solidFill>
                  <a:srgbClr val="00B050"/>
                </a:solidFill>
                <a:latin typeface="Calibri" panose="020F0502020204030204" pitchFamily="34" charset="0"/>
                <a:ea typeface="Calibri" panose="020F0502020204030204" pitchFamily="34" charset="0"/>
                <a:cs typeface="Calibri" panose="020F0502020204030204" pitchFamily="34" charset="0"/>
              </a:rPr>
              <a:t>Priya</a:t>
            </a:r>
          </a:p>
          <a:p>
            <a:r>
              <a:rPr lang="en-IN" sz="4800" b="1" dirty="0">
                <a:latin typeface="Calibri" panose="020F0502020204030204" pitchFamily="34" charset="0"/>
                <a:ea typeface="Calibri" panose="020F0502020204030204" pitchFamily="34" charset="0"/>
                <a:cs typeface="Calibri" panose="020F0502020204030204" pitchFamily="34" charset="0"/>
              </a:rPr>
              <a:t>2.</a:t>
            </a:r>
            <a:r>
              <a:rPr lang="en-IN" sz="4800" b="1" dirty="0">
                <a:solidFill>
                  <a:srgbClr val="0070C0"/>
                </a:solidFill>
                <a:latin typeface="Calibri" panose="020F0502020204030204" pitchFamily="34" charset="0"/>
                <a:ea typeface="Calibri" panose="020F0502020204030204" pitchFamily="34" charset="0"/>
                <a:cs typeface="Calibri" panose="020F0502020204030204" pitchFamily="34" charset="0"/>
              </a:rPr>
              <a:t>Rakesh </a:t>
            </a:r>
            <a:r>
              <a:rPr lang="en-IN" sz="4800" b="1" dirty="0" err="1">
                <a:solidFill>
                  <a:srgbClr val="0070C0"/>
                </a:solidFill>
                <a:latin typeface="Calibri" panose="020F0502020204030204" pitchFamily="34" charset="0"/>
                <a:ea typeface="Calibri" panose="020F0502020204030204" pitchFamily="34" charset="0"/>
                <a:cs typeface="Calibri" panose="020F0502020204030204" pitchFamily="34" charset="0"/>
              </a:rPr>
              <a:t>Pothula</a:t>
            </a:r>
            <a:endParaRPr lang="en-IN" sz="48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IN" sz="4800" b="1" dirty="0">
                <a:latin typeface="Calibri" panose="020F0502020204030204" pitchFamily="34" charset="0"/>
                <a:ea typeface="Calibri" panose="020F0502020204030204" pitchFamily="34" charset="0"/>
                <a:cs typeface="Calibri" panose="020F0502020204030204" pitchFamily="34" charset="0"/>
              </a:rPr>
              <a:t>3.</a:t>
            </a:r>
            <a:r>
              <a:rPr lang="en-IN" sz="48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Shashank</a:t>
            </a:r>
          </a:p>
          <a:p>
            <a:r>
              <a:rPr lang="en-IN" sz="4800" b="1" dirty="0">
                <a:latin typeface="Calibri" panose="020F0502020204030204" pitchFamily="34" charset="0"/>
                <a:ea typeface="Calibri" panose="020F0502020204030204" pitchFamily="34" charset="0"/>
                <a:cs typeface="Calibri" panose="020F0502020204030204" pitchFamily="34" charset="0"/>
              </a:rPr>
              <a:t>4.</a:t>
            </a:r>
            <a:r>
              <a:rPr lang="en-IN" sz="4800" b="1" dirty="0">
                <a:solidFill>
                  <a:srgbClr val="C00000"/>
                </a:solidFill>
                <a:latin typeface="Calibri" panose="020F0502020204030204" pitchFamily="34" charset="0"/>
                <a:ea typeface="Calibri" panose="020F0502020204030204" pitchFamily="34" charset="0"/>
                <a:cs typeface="Calibri" panose="020F0502020204030204" pitchFamily="34" charset="0"/>
              </a:rPr>
              <a:t>Vishal </a:t>
            </a:r>
            <a:r>
              <a:rPr lang="en-IN" sz="4800" b="1" dirty="0" err="1">
                <a:solidFill>
                  <a:srgbClr val="C00000"/>
                </a:solidFill>
                <a:latin typeface="Calibri" panose="020F0502020204030204" pitchFamily="34" charset="0"/>
                <a:ea typeface="Calibri" panose="020F0502020204030204" pitchFamily="34" charset="0"/>
                <a:cs typeface="Calibri" panose="020F0502020204030204" pitchFamily="34" charset="0"/>
              </a:rPr>
              <a:t>Todkar</a:t>
            </a:r>
            <a:endParaRPr lang="en-IN" sz="4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r>
              <a:rPr lang="en-IN" sz="4800" b="1" dirty="0">
                <a:latin typeface="Calibri" panose="020F0502020204030204" pitchFamily="34" charset="0"/>
                <a:ea typeface="Calibri" panose="020F0502020204030204" pitchFamily="34" charset="0"/>
                <a:cs typeface="Calibri" panose="020F0502020204030204" pitchFamily="34" charset="0"/>
              </a:rPr>
              <a:t>5.</a:t>
            </a:r>
            <a:r>
              <a:rPr lang="en-IN" sz="4800" b="1" dirty="0">
                <a:solidFill>
                  <a:srgbClr val="FFC000"/>
                </a:solidFill>
                <a:latin typeface="Calibri" panose="020F0502020204030204" pitchFamily="34" charset="0"/>
                <a:ea typeface="Calibri" panose="020F0502020204030204" pitchFamily="34" charset="0"/>
                <a:cs typeface="Calibri" panose="020F0502020204030204" pitchFamily="34" charset="0"/>
              </a:rPr>
              <a:t>Pavan Kumar</a:t>
            </a:r>
          </a:p>
          <a:p>
            <a:r>
              <a:rPr lang="en-IN" sz="4800" b="1" dirty="0">
                <a:latin typeface="Calibri" panose="020F0502020204030204" pitchFamily="34" charset="0"/>
                <a:ea typeface="Calibri" panose="020F0502020204030204" pitchFamily="34" charset="0"/>
                <a:cs typeface="Calibri" panose="020F0502020204030204" pitchFamily="34" charset="0"/>
              </a:rPr>
              <a:t>6.</a:t>
            </a:r>
            <a:r>
              <a:rPr lang="en-IN" sz="48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Polepalle Sunil Kumar</a:t>
            </a:r>
            <a:endParaRPr lang="en-IN" sz="4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812174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AD1ED-B2A3-A29C-B023-59289A11E6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1AD519-54E1-300E-8A93-A0D754DFB80E}"/>
              </a:ext>
            </a:extLst>
          </p:cNvPr>
          <p:cNvPicPr>
            <a:picLocks noChangeAspect="1"/>
          </p:cNvPicPr>
          <p:nvPr/>
        </p:nvPicPr>
        <p:blipFill>
          <a:blip r:embed="rId2"/>
          <a:stretch>
            <a:fillRect/>
          </a:stretch>
        </p:blipFill>
        <p:spPr>
          <a:xfrm>
            <a:off x="-1026" y="0"/>
            <a:ext cx="12193026" cy="2286319"/>
          </a:xfrm>
          <a:prstGeom prst="rect">
            <a:avLst/>
          </a:prstGeom>
        </p:spPr>
      </p:pic>
      <p:pic>
        <p:nvPicPr>
          <p:cNvPr id="7" name="Picture 6">
            <a:extLst>
              <a:ext uri="{FF2B5EF4-FFF2-40B4-BE49-F238E27FC236}">
                <a16:creationId xmlns:a16="http://schemas.microsoft.com/office/drawing/2014/main" id="{EBFF82A2-A576-BEFE-B7BC-814F32262981}"/>
              </a:ext>
            </a:extLst>
          </p:cNvPr>
          <p:cNvPicPr>
            <a:picLocks noChangeAspect="1"/>
          </p:cNvPicPr>
          <p:nvPr/>
        </p:nvPicPr>
        <p:blipFill>
          <a:blip r:embed="rId3"/>
          <a:stretch>
            <a:fillRect/>
          </a:stretch>
        </p:blipFill>
        <p:spPr>
          <a:xfrm>
            <a:off x="0" y="2286319"/>
            <a:ext cx="5899031" cy="4571681"/>
          </a:xfrm>
          <a:prstGeom prst="rect">
            <a:avLst/>
          </a:prstGeom>
        </p:spPr>
      </p:pic>
      <p:pic>
        <p:nvPicPr>
          <p:cNvPr id="11" name="Picture 10">
            <a:extLst>
              <a:ext uri="{FF2B5EF4-FFF2-40B4-BE49-F238E27FC236}">
                <a16:creationId xmlns:a16="http://schemas.microsoft.com/office/drawing/2014/main" id="{40A7CA93-CF13-2BCD-B77C-606F8F537DC3}"/>
              </a:ext>
            </a:extLst>
          </p:cNvPr>
          <p:cNvPicPr>
            <a:picLocks noChangeAspect="1"/>
          </p:cNvPicPr>
          <p:nvPr/>
        </p:nvPicPr>
        <p:blipFill>
          <a:blip r:embed="rId4"/>
          <a:stretch>
            <a:fillRect/>
          </a:stretch>
        </p:blipFill>
        <p:spPr>
          <a:xfrm>
            <a:off x="5899031" y="2286319"/>
            <a:ext cx="6292969" cy="4571681"/>
          </a:xfrm>
          <a:prstGeom prst="rect">
            <a:avLst/>
          </a:prstGeom>
        </p:spPr>
      </p:pic>
    </p:spTree>
    <p:extLst>
      <p:ext uri="{BB962C8B-B14F-4D97-AF65-F5344CB8AC3E}">
        <p14:creationId xmlns:p14="http://schemas.microsoft.com/office/powerpoint/2010/main" val="3040469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41C8-AC05-10E0-0CAE-969DD85B991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C04502F-22FC-F1F2-6F48-BF3E5C48A9C5}"/>
              </a:ext>
            </a:extLst>
          </p:cNvPr>
          <p:cNvPicPr>
            <a:picLocks noChangeAspect="1"/>
          </p:cNvPicPr>
          <p:nvPr/>
        </p:nvPicPr>
        <p:blipFill>
          <a:blip r:embed="rId2"/>
          <a:stretch>
            <a:fillRect/>
          </a:stretch>
        </p:blipFill>
        <p:spPr>
          <a:xfrm>
            <a:off x="0" y="0"/>
            <a:ext cx="12268200" cy="3858163"/>
          </a:xfrm>
          <a:prstGeom prst="rect">
            <a:avLst/>
          </a:prstGeom>
        </p:spPr>
      </p:pic>
      <p:pic>
        <p:nvPicPr>
          <p:cNvPr id="6" name="Picture 5">
            <a:extLst>
              <a:ext uri="{FF2B5EF4-FFF2-40B4-BE49-F238E27FC236}">
                <a16:creationId xmlns:a16="http://schemas.microsoft.com/office/drawing/2014/main" id="{112357DF-1D64-3C3F-2140-B03A6D2126AB}"/>
              </a:ext>
            </a:extLst>
          </p:cNvPr>
          <p:cNvPicPr>
            <a:picLocks noChangeAspect="1"/>
          </p:cNvPicPr>
          <p:nvPr/>
        </p:nvPicPr>
        <p:blipFill>
          <a:blip r:embed="rId3"/>
          <a:stretch>
            <a:fillRect/>
          </a:stretch>
        </p:blipFill>
        <p:spPr>
          <a:xfrm>
            <a:off x="-1" y="3858162"/>
            <a:ext cx="12268199" cy="2999837"/>
          </a:xfrm>
          <a:prstGeom prst="rect">
            <a:avLst/>
          </a:prstGeom>
        </p:spPr>
      </p:pic>
    </p:spTree>
    <p:extLst>
      <p:ext uri="{BB962C8B-B14F-4D97-AF65-F5344CB8AC3E}">
        <p14:creationId xmlns:p14="http://schemas.microsoft.com/office/powerpoint/2010/main" val="4141357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300A2-FDDC-2DDB-F227-BD8645F6E3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63849-D291-C9FD-9DB0-CAF9CA4D728C}"/>
              </a:ext>
            </a:extLst>
          </p:cNvPr>
          <p:cNvPicPr>
            <a:picLocks noChangeAspect="1"/>
          </p:cNvPicPr>
          <p:nvPr/>
        </p:nvPicPr>
        <p:blipFill>
          <a:blip r:embed="rId2"/>
          <a:stretch>
            <a:fillRect/>
          </a:stretch>
        </p:blipFill>
        <p:spPr>
          <a:xfrm>
            <a:off x="0" y="0"/>
            <a:ext cx="12192000" cy="3801005"/>
          </a:xfrm>
          <a:prstGeom prst="rect">
            <a:avLst/>
          </a:prstGeom>
        </p:spPr>
      </p:pic>
      <p:pic>
        <p:nvPicPr>
          <p:cNvPr id="7" name="Picture 6">
            <a:extLst>
              <a:ext uri="{FF2B5EF4-FFF2-40B4-BE49-F238E27FC236}">
                <a16:creationId xmlns:a16="http://schemas.microsoft.com/office/drawing/2014/main" id="{D0E79945-C63B-EC7E-55AD-23B84277BD02}"/>
              </a:ext>
            </a:extLst>
          </p:cNvPr>
          <p:cNvPicPr>
            <a:picLocks noChangeAspect="1"/>
          </p:cNvPicPr>
          <p:nvPr/>
        </p:nvPicPr>
        <p:blipFill>
          <a:blip r:embed="rId3"/>
          <a:stretch>
            <a:fillRect/>
          </a:stretch>
        </p:blipFill>
        <p:spPr>
          <a:xfrm>
            <a:off x="-82212" y="3801005"/>
            <a:ext cx="12361298" cy="3810532"/>
          </a:xfrm>
          <a:prstGeom prst="rect">
            <a:avLst/>
          </a:prstGeom>
        </p:spPr>
      </p:pic>
    </p:spTree>
    <p:extLst>
      <p:ext uri="{BB962C8B-B14F-4D97-AF65-F5344CB8AC3E}">
        <p14:creationId xmlns:p14="http://schemas.microsoft.com/office/powerpoint/2010/main" val="541848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8616-7124-07EF-BB8E-08F58ED58C9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D64065-AFC2-94A5-01EC-2892ACBEE47E}"/>
              </a:ext>
            </a:extLst>
          </p:cNvPr>
          <p:cNvPicPr>
            <a:picLocks noChangeAspect="1"/>
          </p:cNvPicPr>
          <p:nvPr/>
        </p:nvPicPr>
        <p:blipFill>
          <a:blip r:embed="rId2"/>
          <a:stretch>
            <a:fillRect/>
          </a:stretch>
        </p:blipFill>
        <p:spPr>
          <a:xfrm>
            <a:off x="0" y="0"/>
            <a:ext cx="12192000" cy="2492829"/>
          </a:xfrm>
          <a:prstGeom prst="rect">
            <a:avLst/>
          </a:prstGeom>
        </p:spPr>
      </p:pic>
      <p:pic>
        <p:nvPicPr>
          <p:cNvPr id="6" name="Picture 5">
            <a:extLst>
              <a:ext uri="{FF2B5EF4-FFF2-40B4-BE49-F238E27FC236}">
                <a16:creationId xmlns:a16="http://schemas.microsoft.com/office/drawing/2014/main" id="{BACD5105-6D5B-9337-802A-AE3B1B347347}"/>
              </a:ext>
            </a:extLst>
          </p:cNvPr>
          <p:cNvPicPr>
            <a:picLocks noChangeAspect="1"/>
          </p:cNvPicPr>
          <p:nvPr/>
        </p:nvPicPr>
        <p:blipFill>
          <a:blip r:embed="rId3"/>
          <a:stretch>
            <a:fillRect/>
          </a:stretch>
        </p:blipFill>
        <p:spPr>
          <a:xfrm>
            <a:off x="0" y="2492828"/>
            <a:ext cx="12192000" cy="4365171"/>
          </a:xfrm>
          <a:prstGeom prst="rect">
            <a:avLst/>
          </a:prstGeom>
        </p:spPr>
      </p:pic>
    </p:spTree>
    <p:extLst>
      <p:ext uri="{BB962C8B-B14F-4D97-AF65-F5344CB8AC3E}">
        <p14:creationId xmlns:p14="http://schemas.microsoft.com/office/powerpoint/2010/main" val="376566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5EB3A-E4C2-FC9D-BEB1-C0A7BD3DF0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6C19EA-CACA-E050-64E6-3C4E2CA237A8}"/>
              </a:ext>
            </a:extLst>
          </p:cNvPr>
          <p:cNvPicPr>
            <a:picLocks noChangeAspect="1"/>
          </p:cNvPicPr>
          <p:nvPr/>
        </p:nvPicPr>
        <p:blipFill>
          <a:blip r:embed="rId2"/>
          <a:stretch>
            <a:fillRect/>
          </a:stretch>
        </p:blipFill>
        <p:spPr>
          <a:xfrm>
            <a:off x="0" y="0"/>
            <a:ext cx="12192000" cy="4153480"/>
          </a:xfrm>
          <a:prstGeom prst="rect">
            <a:avLst/>
          </a:prstGeom>
        </p:spPr>
      </p:pic>
      <p:pic>
        <p:nvPicPr>
          <p:cNvPr id="7" name="Picture 6">
            <a:extLst>
              <a:ext uri="{FF2B5EF4-FFF2-40B4-BE49-F238E27FC236}">
                <a16:creationId xmlns:a16="http://schemas.microsoft.com/office/drawing/2014/main" id="{0F2EF781-4343-EE3D-4B06-AD69F2AEB358}"/>
              </a:ext>
            </a:extLst>
          </p:cNvPr>
          <p:cNvPicPr>
            <a:picLocks noChangeAspect="1"/>
          </p:cNvPicPr>
          <p:nvPr/>
        </p:nvPicPr>
        <p:blipFill>
          <a:blip r:embed="rId3"/>
          <a:stretch>
            <a:fillRect/>
          </a:stretch>
        </p:blipFill>
        <p:spPr>
          <a:xfrm>
            <a:off x="0" y="3961996"/>
            <a:ext cx="12355286" cy="2896004"/>
          </a:xfrm>
          <a:prstGeom prst="rect">
            <a:avLst/>
          </a:prstGeom>
        </p:spPr>
      </p:pic>
    </p:spTree>
    <p:extLst>
      <p:ext uri="{BB962C8B-B14F-4D97-AF65-F5344CB8AC3E}">
        <p14:creationId xmlns:p14="http://schemas.microsoft.com/office/powerpoint/2010/main" val="3302275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E8BAE-C329-8E51-3D19-63C5D904EE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FB1D927-9161-0D2A-626C-E4F002ACDAFC}"/>
              </a:ext>
            </a:extLst>
          </p:cNvPr>
          <p:cNvPicPr>
            <a:picLocks noChangeAspect="1"/>
          </p:cNvPicPr>
          <p:nvPr/>
        </p:nvPicPr>
        <p:blipFill>
          <a:blip r:embed="rId2"/>
          <a:stretch>
            <a:fillRect/>
          </a:stretch>
        </p:blipFill>
        <p:spPr>
          <a:xfrm>
            <a:off x="0" y="0"/>
            <a:ext cx="12192000" cy="3305636"/>
          </a:xfrm>
          <a:prstGeom prst="rect">
            <a:avLst/>
          </a:prstGeom>
        </p:spPr>
      </p:pic>
      <p:pic>
        <p:nvPicPr>
          <p:cNvPr id="6" name="Picture 5">
            <a:extLst>
              <a:ext uri="{FF2B5EF4-FFF2-40B4-BE49-F238E27FC236}">
                <a16:creationId xmlns:a16="http://schemas.microsoft.com/office/drawing/2014/main" id="{FCE3BB4F-0138-1E73-AE56-035923AC7440}"/>
              </a:ext>
            </a:extLst>
          </p:cNvPr>
          <p:cNvPicPr>
            <a:picLocks noChangeAspect="1"/>
          </p:cNvPicPr>
          <p:nvPr/>
        </p:nvPicPr>
        <p:blipFill>
          <a:blip r:embed="rId3"/>
          <a:stretch>
            <a:fillRect/>
          </a:stretch>
        </p:blipFill>
        <p:spPr>
          <a:xfrm>
            <a:off x="0" y="3305636"/>
            <a:ext cx="12192000" cy="3628564"/>
          </a:xfrm>
          <a:prstGeom prst="rect">
            <a:avLst/>
          </a:prstGeom>
        </p:spPr>
      </p:pic>
    </p:spTree>
    <p:extLst>
      <p:ext uri="{BB962C8B-B14F-4D97-AF65-F5344CB8AC3E}">
        <p14:creationId xmlns:p14="http://schemas.microsoft.com/office/powerpoint/2010/main" val="2385048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0A31-E6C0-B3D1-05E6-893E39C867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3AB81C-1436-15C5-A771-52A2D0B0927E}"/>
              </a:ext>
            </a:extLst>
          </p:cNvPr>
          <p:cNvPicPr>
            <a:picLocks noChangeAspect="1"/>
          </p:cNvPicPr>
          <p:nvPr/>
        </p:nvPicPr>
        <p:blipFill>
          <a:blip r:embed="rId2"/>
          <a:stretch>
            <a:fillRect/>
          </a:stretch>
        </p:blipFill>
        <p:spPr>
          <a:xfrm>
            <a:off x="0" y="0"/>
            <a:ext cx="12192000" cy="2934109"/>
          </a:xfrm>
          <a:prstGeom prst="rect">
            <a:avLst/>
          </a:prstGeom>
        </p:spPr>
      </p:pic>
      <p:pic>
        <p:nvPicPr>
          <p:cNvPr id="7" name="Picture 6">
            <a:extLst>
              <a:ext uri="{FF2B5EF4-FFF2-40B4-BE49-F238E27FC236}">
                <a16:creationId xmlns:a16="http://schemas.microsoft.com/office/drawing/2014/main" id="{AA740F2D-A69A-0E80-839D-E5E9998CAD30}"/>
              </a:ext>
            </a:extLst>
          </p:cNvPr>
          <p:cNvPicPr>
            <a:picLocks noChangeAspect="1"/>
          </p:cNvPicPr>
          <p:nvPr/>
        </p:nvPicPr>
        <p:blipFill>
          <a:blip r:embed="rId3"/>
          <a:stretch>
            <a:fillRect/>
          </a:stretch>
        </p:blipFill>
        <p:spPr>
          <a:xfrm>
            <a:off x="0" y="2934108"/>
            <a:ext cx="12192000" cy="3923891"/>
          </a:xfrm>
          <a:prstGeom prst="rect">
            <a:avLst/>
          </a:prstGeom>
        </p:spPr>
      </p:pic>
    </p:spTree>
    <p:extLst>
      <p:ext uri="{BB962C8B-B14F-4D97-AF65-F5344CB8AC3E}">
        <p14:creationId xmlns:p14="http://schemas.microsoft.com/office/powerpoint/2010/main" val="1889306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8B0-9304-0604-3DE2-B22F53C7F7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7C29C06-117B-7B32-1048-427E6DAB4F09}"/>
              </a:ext>
            </a:extLst>
          </p:cNvPr>
          <p:cNvPicPr>
            <a:picLocks noChangeAspect="1"/>
          </p:cNvPicPr>
          <p:nvPr/>
        </p:nvPicPr>
        <p:blipFill>
          <a:blip r:embed="rId2"/>
          <a:stretch>
            <a:fillRect/>
          </a:stretch>
        </p:blipFill>
        <p:spPr>
          <a:xfrm>
            <a:off x="2503714" y="0"/>
            <a:ext cx="5877745" cy="3324689"/>
          </a:xfrm>
          <a:prstGeom prst="rect">
            <a:avLst/>
          </a:prstGeom>
        </p:spPr>
      </p:pic>
      <p:pic>
        <p:nvPicPr>
          <p:cNvPr id="6" name="Picture 5">
            <a:extLst>
              <a:ext uri="{FF2B5EF4-FFF2-40B4-BE49-F238E27FC236}">
                <a16:creationId xmlns:a16="http://schemas.microsoft.com/office/drawing/2014/main" id="{A0F5FC15-27A3-1394-DF81-CC4B468E4DBC}"/>
              </a:ext>
            </a:extLst>
          </p:cNvPr>
          <p:cNvPicPr>
            <a:picLocks noChangeAspect="1"/>
          </p:cNvPicPr>
          <p:nvPr/>
        </p:nvPicPr>
        <p:blipFill>
          <a:blip r:embed="rId3"/>
          <a:stretch>
            <a:fillRect/>
          </a:stretch>
        </p:blipFill>
        <p:spPr>
          <a:xfrm>
            <a:off x="2503714" y="3324689"/>
            <a:ext cx="5877745" cy="3620397"/>
          </a:xfrm>
          <a:prstGeom prst="rect">
            <a:avLst/>
          </a:prstGeom>
        </p:spPr>
      </p:pic>
    </p:spTree>
    <p:extLst>
      <p:ext uri="{BB962C8B-B14F-4D97-AF65-F5344CB8AC3E}">
        <p14:creationId xmlns:p14="http://schemas.microsoft.com/office/powerpoint/2010/main" val="30381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C0066-F00E-979D-72BB-211CCFE294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5424EC2-5262-9D68-1F8F-F107AAA9AFAE}"/>
              </a:ext>
            </a:extLst>
          </p:cNvPr>
          <p:cNvPicPr>
            <a:picLocks noChangeAspect="1"/>
          </p:cNvPicPr>
          <p:nvPr/>
        </p:nvPicPr>
        <p:blipFill>
          <a:blip r:embed="rId2"/>
          <a:stretch>
            <a:fillRect/>
          </a:stretch>
        </p:blipFill>
        <p:spPr>
          <a:xfrm>
            <a:off x="0" y="0"/>
            <a:ext cx="12192000" cy="3891822"/>
          </a:xfrm>
          <a:prstGeom prst="rect">
            <a:avLst/>
          </a:prstGeom>
        </p:spPr>
      </p:pic>
      <p:pic>
        <p:nvPicPr>
          <p:cNvPr id="7" name="Picture 6">
            <a:extLst>
              <a:ext uri="{FF2B5EF4-FFF2-40B4-BE49-F238E27FC236}">
                <a16:creationId xmlns:a16="http://schemas.microsoft.com/office/drawing/2014/main" id="{6D6113A3-C39A-65B2-5902-B788AD4F5744}"/>
              </a:ext>
            </a:extLst>
          </p:cNvPr>
          <p:cNvPicPr>
            <a:picLocks noChangeAspect="1"/>
          </p:cNvPicPr>
          <p:nvPr/>
        </p:nvPicPr>
        <p:blipFill>
          <a:blip r:embed="rId3"/>
          <a:stretch>
            <a:fillRect/>
          </a:stretch>
        </p:blipFill>
        <p:spPr>
          <a:xfrm>
            <a:off x="-1" y="3891822"/>
            <a:ext cx="7489371" cy="2962688"/>
          </a:xfrm>
          <a:prstGeom prst="rect">
            <a:avLst/>
          </a:prstGeom>
        </p:spPr>
      </p:pic>
    </p:spTree>
    <p:extLst>
      <p:ext uri="{BB962C8B-B14F-4D97-AF65-F5344CB8AC3E}">
        <p14:creationId xmlns:p14="http://schemas.microsoft.com/office/powerpoint/2010/main" val="2422329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525EE1-2B13-7606-145C-99BE290245AE}"/>
              </a:ext>
            </a:extLst>
          </p:cNvPr>
          <p:cNvSpPr txBox="1"/>
          <p:nvPr/>
        </p:nvSpPr>
        <p:spPr>
          <a:xfrm>
            <a:off x="3766458" y="-87087"/>
            <a:ext cx="4315220" cy="707886"/>
          </a:xfrm>
          <a:prstGeom prst="rect">
            <a:avLst/>
          </a:prstGeom>
          <a:noFill/>
        </p:spPr>
        <p:txBody>
          <a:bodyPr wrap="none" rtlCol="0">
            <a:sp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Recommendation 1</a:t>
            </a:r>
            <a:r>
              <a:rPr lang="en-US" dirty="0"/>
              <a:t> </a:t>
            </a:r>
            <a:endParaRPr lang="en-IN" dirty="0"/>
          </a:p>
        </p:txBody>
      </p:sp>
      <p:sp>
        <p:nvSpPr>
          <p:cNvPr id="3" name="TextBox 2">
            <a:extLst>
              <a:ext uri="{FF2B5EF4-FFF2-40B4-BE49-F238E27FC236}">
                <a16:creationId xmlns:a16="http://schemas.microsoft.com/office/drawing/2014/main" id="{D0E7566A-E5B3-0335-34FF-E51E4ADE028E}"/>
              </a:ext>
            </a:extLst>
          </p:cNvPr>
          <p:cNvSpPr txBox="1"/>
          <p:nvPr/>
        </p:nvSpPr>
        <p:spPr>
          <a:xfrm>
            <a:off x="1458934" y="620799"/>
            <a:ext cx="9619621" cy="10064294"/>
          </a:xfrm>
          <a:prstGeom prst="rect">
            <a:avLst/>
          </a:prstGeom>
          <a:noFill/>
        </p:spPr>
        <p:txBody>
          <a:bodyPr wrap="none" rtlCol="0">
            <a:spAutoFit/>
          </a:bodyPr>
          <a:lstStyle/>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To Take loan amount we have to reduce loan processing unit &amp; Loan amount.</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With out profile verification the loan amount will not provide.</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While processing Loan bank’s has to put the income limitation for salaried /Business man.</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bank field officer need to observe the Loan re-paying or not for all types of Grades.</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While providing Loans Age limit need to be check.</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6. Banker has to encourage Agriculture loan’s with less interest.</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While issuing the credit card banker need to verified there profile correctly.</a:t>
            </a:r>
          </a:p>
          <a:p>
            <a:pPr marL="342900" indent="-342900">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Bankers are providing credit cards offers in Online but they have to provide debit card offers also.</a:t>
            </a:r>
          </a:p>
          <a:p>
            <a:pPr marL="342900" indent="-342900">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Banking team need to introduce debit card rewards point also.</a:t>
            </a:r>
          </a:p>
          <a:p>
            <a:pPr marL="342900" indent="-342900">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Bankers has to update auto limit based up on their profile.</a:t>
            </a:r>
          </a:p>
          <a:p>
            <a:pPr marL="342900" indent="-342900">
              <a:buFontTx/>
              <a:buAutoNum type="arabicPeriod" startAt="7"/>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Tx/>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Bankers has to reduce Annual  fee so people will show interest to take credit &amp; debit cards.</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dirty="0"/>
          </a:p>
          <a:p>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Tree>
    <p:extLst>
      <p:ext uri="{BB962C8B-B14F-4D97-AF65-F5344CB8AC3E}">
        <p14:creationId xmlns:p14="http://schemas.microsoft.com/office/powerpoint/2010/main" val="224661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02A62F-BA54-D111-1CAE-0B2C62952F8B}"/>
              </a:ext>
            </a:extLst>
          </p:cNvPr>
          <p:cNvSpPr txBox="1"/>
          <p:nvPr/>
        </p:nvSpPr>
        <p:spPr>
          <a:xfrm>
            <a:off x="3614056" y="0"/>
            <a:ext cx="3320143" cy="707886"/>
          </a:xfrm>
          <a:prstGeom prst="rect">
            <a:avLst/>
          </a:prstGeom>
          <a:noFill/>
        </p:spPr>
        <p:txBody>
          <a:bodyPr wrap="square" rtlCol="0">
            <a:sp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Today Agenda</a:t>
            </a:r>
          </a:p>
        </p:txBody>
      </p:sp>
      <p:sp>
        <p:nvSpPr>
          <p:cNvPr id="5" name="TextBox 4">
            <a:extLst>
              <a:ext uri="{FF2B5EF4-FFF2-40B4-BE49-F238E27FC236}">
                <a16:creationId xmlns:a16="http://schemas.microsoft.com/office/drawing/2014/main" id="{04830872-567E-C746-009B-69FA0276BA61}"/>
              </a:ext>
            </a:extLst>
          </p:cNvPr>
          <p:cNvSpPr txBox="1"/>
          <p:nvPr/>
        </p:nvSpPr>
        <p:spPr>
          <a:xfrm>
            <a:off x="2177143" y="2242457"/>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IN"/>
          </a:p>
        </p:txBody>
      </p:sp>
      <p:sp>
        <p:nvSpPr>
          <p:cNvPr id="3" name="TextBox 2">
            <a:extLst>
              <a:ext uri="{FF2B5EF4-FFF2-40B4-BE49-F238E27FC236}">
                <a16:creationId xmlns:a16="http://schemas.microsoft.com/office/drawing/2014/main" id="{5E2BF67D-A1A7-A8DF-E452-1C5A895919EB}"/>
              </a:ext>
            </a:extLst>
          </p:cNvPr>
          <p:cNvSpPr txBox="1"/>
          <p:nvPr/>
        </p:nvSpPr>
        <p:spPr>
          <a:xfrm>
            <a:off x="3526972" y="705177"/>
            <a:ext cx="5399314" cy="5447645"/>
          </a:xfrm>
          <a:prstGeom prst="rect">
            <a:avLst/>
          </a:prstGeom>
          <a:noFill/>
        </p:spPr>
        <p:txBody>
          <a:bodyPr wrap="square" rtlCol="0">
            <a:spAutoFit/>
          </a:bodyPr>
          <a:lstStyle/>
          <a:p>
            <a:pPr marL="342900" indent="-342900">
              <a:buAutoNum type="arabicPeriod"/>
            </a:pPr>
            <a:r>
              <a:rPr lang="en-US" sz="2400" dirty="0"/>
              <a:t>Introduction</a:t>
            </a:r>
          </a:p>
          <a:p>
            <a:pPr marL="342900" indent="-342900">
              <a:buAutoNum type="arabicPeriod"/>
            </a:pPr>
            <a:endParaRPr lang="en-US" sz="2400" dirty="0"/>
          </a:p>
          <a:p>
            <a:pPr marL="342900" indent="-342900">
              <a:buAutoNum type="arabicPeriod"/>
            </a:pPr>
            <a:r>
              <a:rPr lang="en-US" sz="2400" dirty="0"/>
              <a:t>Data Overview</a:t>
            </a:r>
          </a:p>
          <a:p>
            <a:pPr marL="342900" indent="-342900">
              <a:buAutoNum type="arabicPeriod"/>
            </a:pPr>
            <a:endParaRPr lang="en-US" sz="2400" dirty="0"/>
          </a:p>
          <a:p>
            <a:pPr marL="342900" indent="-342900">
              <a:buAutoNum type="arabicPeriod"/>
            </a:pPr>
            <a:r>
              <a:rPr lang="en-US" sz="2400" dirty="0"/>
              <a:t>Objectives :KPI’s</a:t>
            </a:r>
          </a:p>
          <a:p>
            <a:pPr marL="342900" indent="-342900">
              <a:buAutoNum type="arabicPeriod"/>
            </a:pPr>
            <a:endParaRPr lang="en-US" sz="2400" dirty="0"/>
          </a:p>
          <a:p>
            <a:pPr marL="342900" indent="-342900">
              <a:buAutoNum type="arabicPeriod"/>
            </a:pPr>
            <a:r>
              <a:rPr lang="en-US" sz="2400" dirty="0"/>
              <a:t>Process</a:t>
            </a:r>
          </a:p>
          <a:p>
            <a:pPr marL="342900" indent="-342900">
              <a:buAutoNum type="arabicPeriod"/>
            </a:pPr>
            <a:endParaRPr lang="en-US" sz="2400" dirty="0"/>
          </a:p>
          <a:p>
            <a:pPr marL="342900" indent="-342900">
              <a:buAutoNum type="arabicPeriod"/>
            </a:pPr>
            <a:r>
              <a:rPr lang="en-US" sz="2400" dirty="0"/>
              <a:t>Analysis</a:t>
            </a:r>
          </a:p>
          <a:p>
            <a:pPr marL="342900" indent="-342900">
              <a:buAutoNum type="arabicPeriod"/>
            </a:pPr>
            <a:endParaRPr lang="en-US" sz="2400" dirty="0"/>
          </a:p>
          <a:p>
            <a:pPr marL="342900" indent="-342900">
              <a:buAutoNum type="arabicPeriod"/>
            </a:pPr>
            <a:r>
              <a:rPr lang="en-US" sz="2400" dirty="0"/>
              <a:t>Recommendations and Insights</a:t>
            </a:r>
          </a:p>
          <a:p>
            <a:pPr marL="342900" indent="-342900">
              <a:buAutoNum type="arabicPeriod"/>
            </a:pPr>
            <a:endParaRPr lang="en-US" sz="2400" dirty="0"/>
          </a:p>
          <a:p>
            <a:pPr marL="342900" indent="-342900">
              <a:buAutoNum type="arabicPeriod"/>
            </a:pPr>
            <a:r>
              <a:rPr lang="en-US" sz="2400" dirty="0"/>
              <a:t>Conclusion</a:t>
            </a:r>
          </a:p>
          <a:p>
            <a:pPr marL="342900" indent="-342900">
              <a:buAutoNum type="arabicPeriod"/>
            </a:pPr>
            <a:endParaRPr lang="en-US" dirty="0"/>
          </a:p>
          <a:p>
            <a:endParaRPr lang="en-IN" dirty="0"/>
          </a:p>
        </p:txBody>
      </p:sp>
    </p:spTree>
    <p:extLst>
      <p:ext uri="{BB962C8B-B14F-4D97-AF65-F5344CB8AC3E}">
        <p14:creationId xmlns:p14="http://schemas.microsoft.com/office/powerpoint/2010/main" val="4124937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5C3589-4664-CAD3-7E60-3081C411A802}"/>
              </a:ext>
            </a:extLst>
          </p:cNvPr>
          <p:cNvSpPr txBox="1"/>
          <p:nvPr/>
        </p:nvSpPr>
        <p:spPr>
          <a:xfrm>
            <a:off x="4245429" y="0"/>
            <a:ext cx="2507418" cy="707886"/>
          </a:xfrm>
          <a:prstGeom prst="rect">
            <a:avLst/>
          </a:prstGeom>
          <a:noFill/>
        </p:spPr>
        <p:txBody>
          <a:bodyPr wrap="non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Conclusion</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C73F2DA-9516-EFCE-84D7-6E9F7B7EC8B0}"/>
              </a:ext>
            </a:extLst>
          </p:cNvPr>
          <p:cNvSpPr txBox="1"/>
          <p:nvPr/>
        </p:nvSpPr>
        <p:spPr>
          <a:xfrm>
            <a:off x="97972" y="769441"/>
            <a:ext cx="12277493" cy="46181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Bank need to understand the demographics of customers taking loans such as Age, Income Level, Occupation, and credit score.</a:t>
            </a:r>
          </a:p>
          <a:p>
            <a:pPr>
              <a:lnSpc>
                <a:spcPct val="150000"/>
              </a:lnSpc>
            </a:pPr>
            <a:r>
              <a:rPr lang="en-US" dirty="0"/>
              <a:t>     This information can help the bank design targeted loan products and marketing strategies.</a:t>
            </a:r>
          </a:p>
          <a:p>
            <a:pPr>
              <a:lnSpc>
                <a:spcPct val="150000"/>
              </a:lnSpc>
            </a:pPr>
            <a:endParaRPr lang="en-US" dirty="0"/>
          </a:p>
          <a:p>
            <a:pPr marL="285750" indent="-285750">
              <a:lnSpc>
                <a:spcPct val="150000"/>
              </a:lnSpc>
              <a:buFont typeface="Wingdings" panose="05000000000000000000" pitchFamily="2" charset="2"/>
              <a:buChar char="Ø"/>
            </a:pPr>
            <a:r>
              <a:rPr lang="en-US" dirty="0"/>
              <a:t>By analyzing the most common purposes form which customers are taking loans like home loan, car loan, education ,personal loan etc. This helps to understand customer needs, accordingly bank can offer the loan products.</a:t>
            </a:r>
          </a:p>
          <a:p>
            <a:pPr>
              <a:lnSpc>
                <a:spcPct val="150000"/>
              </a:lnSpc>
            </a:pPr>
            <a:endParaRPr lang="en-US" dirty="0"/>
          </a:p>
          <a:p>
            <a:pPr marL="285750" indent="-285750">
              <a:lnSpc>
                <a:spcPct val="150000"/>
              </a:lnSpc>
              <a:buFont typeface="Wingdings" panose="05000000000000000000" pitchFamily="2" charset="2"/>
              <a:buChar char="Ø"/>
            </a:pPr>
            <a:r>
              <a:rPr lang="en-US" dirty="0"/>
              <a:t>By examine the rang of interest rates and loan terms offered to customers, bank can provide insights into the competitiveness of the loan offerings and how they compare with other financial institutions.</a:t>
            </a:r>
          </a:p>
          <a:p>
            <a:pPr>
              <a:lnSpc>
                <a:spcPct val="150000"/>
              </a:lnSpc>
            </a:pPr>
            <a:endParaRPr lang="en-US" dirty="0"/>
          </a:p>
          <a:p>
            <a:pPr marL="285750" indent="-285750">
              <a:lnSpc>
                <a:spcPct val="150000"/>
              </a:lnSpc>
              <a:buFont typeface="Wingdings" panose="05000000000000000000" pitchFamily="2" charset="2"/>
              <a:buChar char="Ø"/>
            </a:pPr>
            <a:r>
              <a:rPr lang="en-US" dirty="0"/>
              <a:t>Accurate business decisions are made and can track the business state. It enables a holistic view of the business, supporting loan-Terms growth and competitiveness in the banking industry.</a:t>
            </a:r>
          </a:p>
        </p:txBody>
      </p:sp>
    </p:spTree>
    <p:extLst>
      <p:ext uri="{BB962C8B-B14F-4D97-AF65-F5344CB8AC3E}">
        <p14:creationId xmlns:p14="http://schemas.microsoft.com/office/powerpoint/2010/main" val="1191942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5A786-7AAF-1AD6-A5D3-E2B6A44525CE}"/>
              </a:ext>
            </a:extLst>
          </p:cNvPr>
          <p:cNvSpPr>
            <a:spLocks noGrp="1"/>
          </p:cNvSpPr>
          <p:nvPr>
            <p:ph idx="1"/>
          </p:nvPr>
        </p:nvSpPr>
        <p:spPr>
          <a:xfrm>
            <a:off x="838200" y="2293711"/>
            <a:ext cx="10515600" cy="2757261"/>
          </a:xfrm>
        </p:spPr>
        <p:txBody>
          <a:bodyPr>
            <a:noAutofit/>
          </a:bodyPr>
          <a:lstStyle/>
          <a:p>
            <a:pPr marL="0" indent="0" algn="ctr">
              <a:buNone/>
            </a:pPr>
            <a:r>
              <a:rPr lang="en-US" sz="8000" dirty="0"/>
              <a:t>THANK YOU</a:t>
            </a:r>
            <a:endParaRPr lang="en-IN" sz="8000" dirty="0"/>
          </a:p>
        </p:txBody>
      </p:sp>
    </p:spTree>
    <p:extLst>
      <p:ext uri="{BB962C8B-B14F-4D97-AF65-F5344CB8AC3E}">
        <p14:creationId xmlns:p14="http://schemas.microsoft.com/office/powerpoint/2010/main" val="3987023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4F6C-CF2B-D9DF-71C7-FA8F99126C58}"/>
              </a:ext>
            </a:extLst>
          </p:cNvPr>
          <p:cNvSpPr>
            <a:spLocks noGrp="1"/>
          </p:cNvSpPr>
          <p:nvPr>
            <p:ph type="title"/>
          </p:nvPr>
        </p:nvSpPr>
        <p:spPr>
          <a:xfrm>
            <a:off x="728718" y="237517"/>
            <a:ext cx="10364451" cy="687769"/>
          </a:xfrm>
        </p:spPr>
        <p:txBody>
          <a:bodyPr>
            <a:noAutofit/>
          </a:bodyPr>
          <a:lstStyle/>
          <a:p>
            <a:r>
              <a:rPr lang="en-US" sz="4800" dirty="0">
                <a:latin typeface="Calibri" panose="020F0502020204030204" pitchFamily="34" charset="0"/>
                <a:ea typeface="Calibri" panose="020F0502020204030204" pitchFamily="34" charset="0"/>
                <a:cs typeface="Calibri" panose="020F0502020204030204" pitchFamily="34" charset="0"/>
              </a:rPr>
              <a:t>Introduction</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711C501-EEAC-BE94-4699-F14E5B6B35F2}"/>
              </a:ext>
            </a:extLst>
          </p:cNvPr>
          <p:cNvSpPr>
            <a:spLocks noGrp="1"/>
          </p:cNvSpPr>
          <p:nvPr>
            <p:ph idx="1"/>
          </p:nvPr>
        </p:nvSpPr>
        <p:spPr>
          <a:xfrm>
            <a:off x="815804" y="925286"/>
            <a:ext cx="10364452" cy="1900107"/>
          </a:xfrm>
        </p:spPr>
        <p:txBody>
          <a:bodyPr>
            <a:normAutofit/>
          </a:bodyPr>
          <a:lstStyle/>
          <a:p>
            <a:pPr marL="0" indent="0" algn="just">
              <a:lnSpc>
                <a:spcPct val="200000"/>
              </a:lnSpc>
              <a:buNone/>
              <a:tabLst>
                <a:tab pos="457200" algn="l"/>
              </a:tabLst>
            </a:pPr>
            <a:r>
              <a:rPr lang="en-US" dirty="0">
                <a:latin typeface="Calibri" panose="020F0502020204030204" pitchFamily="34" charset="0"/>
                <a:ea typeface="Calibri" panose="020F0502020204030204" pitchFamily="34" charset="0"/>
                <a:cs typeface="Calibri" panose="020F0502020204030204" pitchFamily="34" charset="0"/>
              </a:rPr>
              <a:t>This project main aim is to analysis the financial loan of customer  along with debit and credit analysis of the customer. By using different tools such as excel SQL, Tableau and Power bi. </a:t>
            </a:r>
          </a:p>
          <a:p>
            <a:pPr marL="0" indent="0">
              <a:buNone/>
            </a:pPr>
            <a:endParaRPr lang="en-IN" dirty="0"/>
          </a:p>
        </p:txBody>
      </p:sp>
      <p:sp>
        <p:nvSpPr>
          <p:cNvPr id="4" name="TextBox 3">
            <a:extLst>
              <a:ext uri="{FF2B5EF4-FFF2-40B4-BE49-F238E27FC236}">
                <a16:creationId xmlns:a16="http://schemas.microsoft.com/office/drawing/2014/main" id="{2BC8B849-0979-A830-922A-CE16604411AB}"/>
              </a:ext>
            </a:extLst>
          </p:cNvPr>
          <p:cNvSpPr txBox="1"/>
          <p:nvPr/>
        </p:nvSpPr>
        <p:spPr>
          <a:xfrm>
            <a:off x="163285" y="2825393"/>
            <a:ext cx="12192000" cy="2031325"/>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Key Metrics</a:t>
            </a:r>
            <a:r>
              <a:rPr lang="en-US" dirty="0">
                <a:latin typeface="Calibri" panose="020F0502020204030204" pitchFamily="34" charset="0"/>
                <a:ea typeface="Calibri" panose="020F0502020204030204" pitchFamily="34" charset="0"/>
                <a:cs typeface="Calibri" panose="020F0502020204030204" pitchFamily="34" charset="0"/>
              </a:rPr>
              <a:t>:-Loan Amounts Interest Rates Borrower profiles and financial situations.</a:t>
            </a:r>
          </a:p>
          <a:p>
            <a:endParaRPr lang="en-US" dirty="0"/>
          </a:p>
          <a:p>
            <a:r>
              <a:rPr lang="en-US" b="1" dirty="0">
                <a:latin typeface="Calibri" panose="020F0502020204030204" pitchFamily="34" charset="0"/>
                <a:ea typeface="Calibri" panose="020F0502020204030204" pitchFamily="34" charset="0"/>
                <a:cs typeface="Calibri" panose="020F0502020204030204" pitchFamily="34" charset="0"/>
              </a:rPr>
              <a:t>Purpose</a:t>
            </a:r>
            <a:r>
              <a:rPr lang="en-US" dirty="0">
                <a:latin typeface="Calibri" panose="020F0502020204030204" pitchFamily="34" charset="0"/>
                <a:ea typeface="Calibri" panose="020F0502020204030204" pitchFamily="34" charset="0"/>
                <a:cs typeface="Calibri" panose="020F0502020204030204" pitchFamily="34" charset="0"/>
              </a:rPr>
              <a:t>:-</a:t>
            </a:r>
            <a:r>
              <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Identifying trends in loan performance for debt consolidation, home improvement, education, small business funding,    </a:t>
            </a:r>
          </a:p>
          <a:p>
            <a:r>
              <a:rPr lang="en-US" dirty="0">
                <a:solidFill>
                  <a:srgbClr val="1F2328"/>
                </a:solidFill>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and personal loans.</a:t>
            </a:r>
          </a:p>
          <a:p>
            <a:endParaRPr lang="en-US"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a:p>
            <a:r>
              <a:rPr lang="en-US" b="1" i="0" dirty="0">
                <a:solidFill>
                  <a:srgbClr val="1F2328"/>
                </a:solidFill>
                <a:effectLst/>
                <a:latin typeface="-apple-system"/>
              </a:rPr>
              <a:t>Outcome:</a:t>
            </a:r>
            <a:r>
              <a:rPr lang="en-US" b="0" i="0" dirty="0">
                <a:solidFill>
                  <a:srgbClr val="1F2328"/>
                </a:solidFill>
                <a:effectLst/>
                <a:latin typeface="-apple-system"/>
              </a:rPr>
              <a:t> we use for </a:t>
            </a:r>
            <a:r>
              <a:rPr lang="en-US" dirty="0">
                <a:solidFill>
                  <a:srgbClr val="1F2328"/>
                </a:solidFill>
                <a:latin typeface="-apple-system"/>
              </a:rPr>
              <a:t>A</a:t>
            </a:r>
            <a:r>
              <a:rPr lang="en-US" b="0" i="0" dirty="0">
                <a:solidFill>
                  <a:srgbClr val="1F2328"/>
                </a:solidFill>
                <a:effectLst/>
                <a:latin typeface="-apple-system"/>
              </a:rPr>
              <a:t>nalyzing, cleaning the data and removing duplicates if any from datasets and prepared dashboards</a:t>
            </a:r>
          </a:p>
          <a:p>
            <a:r>
              <a:rPr lang="en-US" dirty="0">
                <a:solidFill>
                  <a:srgbClr val="1F2328"/>
                </a:solidFill>
                <a:latin typeface="-apple-system"/>
              </a:rPr>
              <a:t>                  </a:t>
            </a:r>
            <a:r>
              <a:rPr lang="en-US" b="0" i="0" dirty="0">
                <a:solidFill>
                  <a:srgbClr val="1F2328"/>
                </a:solidFill>
                <a:effectLst/>
                <a:latin typeface="-apple-system"/>
              </a:rPr>
              <a:t> insights accurate business decisions are made. </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599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841BF3-3588-49D8-D17C-DD874203E90D}"/>
              </a:ext>
            </a:extLst>
          </p:cNvPr>
          <p:cNvSpPr>
            <a:spLocks noGrp="1"/>
          </p:cNvSpPr>
          <p:nvPr>
            <p:ph type="title"/>
          </p:nvPr>
        </p:nvSpPr>
        <p:spPr>
          <a:xfrm>
            <a:off x="2155372" y="96002"/>
            <a:ext cx="7337597" cy="1177627"/>
          </a:xfrm>
        </p:spPr>
        <p:txBody>
          <a:bodyPr>
            <a:normAutofit/>
          </a:bodyPr>
          <a:lstStyle/>
          <a:p>
            <a:r>
              <a:rPr lang="en-US" sz="4800" dirty="0">
                <a:latin typeface="Calibri" panose="020F0502020204030204" pitchFamily="34" charset="0"/>
                <a:ea typeface="Calibri" panose="020F0502020204030204" pitchFamily="34" charset="0"/>
                <a:cs typeface="Calibri" panose="020F0502020204030204" pitchFamily="34" charset="0"/>
              </a:rPr>
              <a:t>Data Over view</a:t>
            </a:r>
            <a:endParaRPr lang="en-IN" sz="4800" dirty="0">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20C25EC9-26D0-2292-F782-E8B773D43768}"/>
              </a:ext>
            </a:extLst>
          </p:cNvPr>
          <p:cNvSpPr>
            <a:spLocks noGrp="1"/>
          </p:cNvSpPr>
          <p:nvPr>
            <p:ph idx="1"/>
          </p:nvPr>
        </p:nvSpPr>
        <p:spPr>
          <a:xfrm>
            <a:off x="913774" y="1364580"/>
            <a:ext cx="10364452" cy="3599306"/>
          </a:xfrm>
        </p:spPr>
        <p:txBody>
          <a:bodyPr>
            <a:normAutofit/>
          </a:bodyPr>
          <a:lstStyle/>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Data Collection &amp; Cleaning</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Import loan data  from </a:t>
            </a:r>
            <a:r>
              <a:rPr lang="en-IN" b="1" dirty="0">
                <a:solidFill>
                  <a:srgbClr val="1F2328"/>
                </a:solidFill>
                <a:latin typeface="Calibri" panose="020F0502020204030204" pitchFamily="34" charset="0"/>
                <a:ea typeface="Calibri" panose="020F0502020204030204" pitchFamily="34" charset="0"/>
                <a:cs typeface="Calibri" panose="020F0502020204030204" pitchFamily="34" charset="0"/>
              </a:rPr>
              <a:t>Banking Data Analysis and Debit &amp; Credit Banking Data</a:t>
            </a:r>
            <a:endPar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Data Transformation</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Use SQL queries to extract key trends</a:t>
            </a: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Dashboard Creation</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Develop dashboards in </a:t>
            </a: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Excel, Power BI, and Tableau</a:t>
            </a:r>
            <a:endPar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KPI Analysis</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Evaluate loan trends, repayment behaviour, and risk factors</a:t>
            </a:r>
          </a:p>
          <a:p>
            <a:pPr algn="l">
              <a:spcAft>
                <a:spcPts val="1200"/>
              </a:spcAft>
              <a:buFont typeface="+mj-lt"/>
              <a:buAutoNum type="arabicPeriod"/>
            </a:pPr>
            <a:r>
              <a:rPr lang="en-IN" b="1"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Insight Generation &amp; Reporting</a:t>
            </a:r>
            <a:r>
              <a:rPr lang="en-IN"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 Identify patterns and provide recommendations</a:t>
            </a:r>
          </a:p>
          <a:p>
            <a:pPr>
              <a:buNone/>
            </a:pPr>
            <a:endParaRPr lang="en-IN" dirty="0"/>
          </a:p>
        </p:txBody>
      </p:sp>
    </p:spTree>
    <p:extLst>
      <p:ext uri="{BB962C8B-B14F-4D97-AF65-F5344CB8AC3E}">
        <p14:creationId xmlns:p14="http://schemas.microsoft.com/office/powerpoint/2010/main" val="353421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A9B5-4051-215A-5B38-E29CD7DE88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3737C78-9E32-5F4D-2593-BC76C8D83185}"/>
              </a:ext>
            </a:extLst>
          </p:cNvPr>
          <p:cNvSpPr>
            <a:spLocks noGrp="1"/>
          </p:cNvSpPr>
          <p:nvPr>
            <p:ph type="title"/>
          </p:nvPr>
        </p:nvSpPr>
        <p:spPr>
          <a:xfrm>
            <a:off x="2276478" y="-37608"/>
            <a:ext cx="7614926" cy="593594"/>
          </a:xfrm>
        </p:spPr>
        <p:txBody>
          <a:bodyPr>
            <a:no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Tools used in the Project</a:t>
            </a:r>
            <a:endParaRPr lang="en-IN" sz="4800" b="1"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object 3">
            <a:extLst>
              <a:ext uri="{FF2B5EF4-FFF2-40B4-BE49-F238E27FC236}">
                <a16:creationId xmlns:a16="http://schemas.microsoft.com/office/drawing/2014/main" id="{179D672B-DB5D-9E6B-1996-0F8782E4E01F}"/>
              </a:ext>
            </a:extLst>
          </p:cNvPr>
          <p:cNvGrpSpPr/>
          <p:nvPr/>
        </p:nvGrpSpPr>
        <p:grpSpPr>
          <a:xfrm>
            <a:off x="1400555" y="1253145"/>
            <a:ext cx="4550923" cy="729615"/>
            <a:chOff x="1705355" y="2483230"/>
            <a:chExt cx="4655077" cy="729615"/>
          </a:xfrm>
        </p:grpSpPr>
        <p:sp>
          <p:nvSpPr>
            <p:cNvPr id="5" name="object 4">
              <a:extLst>
                <a:ext uri="{FF2B5EF4-FFF2-40B4-BE49-F238E27FC236}">
                  <a16:creationId xmlns:a16="http://schemas.microsoft.com/office/drawing/2014/main" id="{BA467FC6-9628-BF97-1647-328E1267EAB9}"/>
                </a:ext>
              </a:extLst>
            </p:cNvPr>
            <p:cNvSpPr/>
            <p:nvPr/>
          </p:nvSpPr>
          <p:spPr>
            <a:xfrm>
              <a:off x="4266202" y="2495930"/>
              <a:ext cx="2094230" cy="716915"/>
            </a:xfrm>
            <a:custGeom>
              <a:avLst/>
              <a:gdLst/>
              <a:ahLst/>
              <a:cxnLst/>
              <a:rect l="l" t="t" r="r" b="b"/>
              <a:pathLst>
                <a:path w="2094229" h="704214">
                  <a:moveTo>
                    <a:pt x="2093976" y="0"/>
                  </a:moveTo>
                  <a:lnTo>
                    <a:pt x="168782" y="0"/>
                  </a:lnTo>
                  <a:lnTo>
                    <a:pt x="136270" y="3937"/>
                  </a:lnTo>
                  <a:lnTo>
                    <a:pt x="92252" y="22490"/>
                  </a:lnTo>
                  <a:lnTo>
                    <a:pt x="54726" y="53942"/>
                  </a:lnTo>
                  <a:lnTo>
                    <a:pt x="25582" y="96044"/>
                  </a:lnTo>
                  <a:lnTo>
                    <a:pt x="6710" y="146546"/>
                  </a:lnTo>
                  <a:lnTo>
                    <a:pt x="0" y="203200"/>
                  </a:lnTo>
                  <a:lnTo>
                    <a:pt x="0" y="704215"/>
                  </a:lnTo>
                  <a:lnTo>
                    <a:pt x="2093976" y="704215"/>
                  </a:lnTo>
                  <a:lnTo>
                    <a:pt x="2093976" y="0"/>
                  </a:lnTo>
                  <a:close/>
                </a:path>
              </a:pathLst>
            </a:custGeom>
            <a:solidFill>
              <a:srgbClr val="F6A6F4"/>
            </a:solidFill>
          </p:spPr>
          <p:txBody>
            <a:bodyPr wrap="square" lIns="0" tIns="0" rIns="0" bIns="0" rtlCol="0"/>
            <a:lstStyle/>
            <a:p>
              <a:pPr algn="ctr"/>
              <a:r>
                <a:rPr lang="en-IN" sz="3600" dirty="0">
                  <a:latin typeface="Calibri" panose="020F0502020204030204" pitchFamily="34" charset="0"/>
                  <a:ea typeface="Calibri" panose="020F0502020204030204" pitchFamily="34" charset="0"/>
                  <a:cs typeface="Calibri" panose="020F0502020204030204" pitchFamily="34" charset="0"/>
                </a:rPr>
                <a:t>SQL</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5">
              <a:extLst>
                <a:ext uri="{FF2B5EF4-FFF2-40B4-BE49-F238E27FC236}">
                  <a16:creationId xmlns:a16="http://schemas.microsoft.com/office/drawing/2014/main" id="{B1E27753-0D43-00FF-7D74-2D2C15FBE3F2}"/>
                </a:ext>
              </a:extLst>
            </p:cNvPr>
            <p:cNvSpPr/>
            <p:nvPr/>
          </p:nvSpPr>
          <p:spPr>
            <a:xfrm>
              <a:off x="1705355" y="2483230"/>
              <a:ext cx="2094230" cy="704215"/>
            </a:xfrm>
            <a:custGeom>
              <a:avLst/>
              <a:gdLst/>
              <a:ahLst/>
              <a:cxnLst/>
              <a:rect l="l" t="t" r="r" b="b"/>
              <a:pathLst>
                <a:path w="2094229" h="704214">
                  <a:moveTo>
                    <a:pt x="168782" y="0"/>
                  </a:moveTo>
                  <a:lnTo>
                    <a:pt x="2093976" y="0"/>
                  </a:lnTo>
                  <a:lnTo>
                    <a:pt x="2093976" y="704215"/>
                  </a:lnTo>
                  <a:lnTo>
                    <a:pt x="2092833" y="704215"/>
                  </a:lnTo>
                  <a:lnTo>
                    <a:pt x="502919" y="704215"/>
                  </a:lnTo>
                  <a:lnTo>
                    <a:pt x="0" y="704215"/>
                  </a:lnTo>
                  <a:lnTo>
                    <a:pt x="0" y="203200"/>
                  </a:lnTo>
                  <a:lnTo>
                    <a:pt x="6710" y="146546"/>
                  </a:lnTo>
                  <a:lnTo>
                    <a:pt x="25582" y="96044"/>
                  </a:lnTo>
                  <a:lnTo>
                    <a:pt x="54726" y="53942"/>
                  </a:lnTo>
                  <a:lnTo>
                    <a:pt x="92252" y="22490"/>
                  </a:lnTo>
                  <a:lnTo>
                    <a:pt x="136270" y="3937"/>
                  </a:lnTo>
                  <a:lnTo>
                    <a:pt x="168782" y="0"/>
                  </a:lnTo>
                  <a:close/>
                </a:path>
              </a:pathLst>
            </a:custGeom>
            <a:ln w="12699">
              <a:solidFill>
                <a:srgbClr val="F6A6F4"/>
              </a:solidFill>
            </a:ln>
          </p:spPr>
          <p:txBody>
            <a:bodyPr wrap="square" lIns="0" tIns="0" rIns="0" bIns="0" rtlCol="0"/>
            <a:lstStyle/>
            <a:p>
              <a:endParaRPr/>
            </a:p>
          </p:txBody>
        </p:sp>
      </p:grpSp>
      <p:sp>
        <p:nvSpPr>
          <p:cNvPr id="13" name="object 11">
            <a:extLst>
              <a:ext uri="{FF2B5EF4-FFF2-40B4-BE49-F238E27FC236}">
                <a16:creationId xmlns:a16="http://schemas.microsoft.com/office/drawing/2014/main" id="{0D810040-2842-3EAD-88C5-6D08037B2A0B}"/>
              </a:ext>
            </a:extLst>
          </p:cNvPr>
          <p:cNvSpPr txBox="1"/>
          <p:nvPr/>
        </p:nvSpPr>
        <p:spPr>
          <a:xfrm>
            <a:off x="6216392" y="1259495"/>
            <a:ext cx="2312307" cy="709168"/>
          </a:xfrm>
          <a:prstGeom prst="rect">
            <a:avLst/>
          </a:prstGeom>
          <a:solidFill>
            <a:srgbClr val="C3B8F1"/>
          </a:solidFill>
          <a:ln w="12700">
            <a:solidFill>
              <a:srgbClr val="C3B8F1"/>
            </a:solidFill>
          </a:ln>
        </p:spPr>
        <p:txBody>
          <a:bodyPr vert="horz" wrap="square" lIns="0" tIns="153670" rIns="0" bIns="0" rtlCol="0">
            <a:spAutoFit/>
          </a:bodyPr>
          <a:lstStyle/>
          <a:p>
            <a:pPr marL="551815" algn="ctr">
              <a:lnSpc>
                <a:spcPct val="100000"/>
              </a:lnSpc>
              <a:spcBef>
                <a:spcPts val="1210"/>
              </a:spcBef>
            </a:pPr>
            <a:r>
              <a:rPr lang="en-IN" sz="3600" b="1" spc="-10" dirty="0">
                <a:latin typeface="Calibri" panose="020F0502020204030204" pitchFamily="34" charset="0"/>
                <a:ea typeface="Calibri" panose="020F0502020204030204" pitchFamily="34" charset="0"/>
                <a:cs typeface="Calibri" panose="020F0502020204030204" pitchFamily="34" charset="0"/>
              </a:rPr>
              <a:t>TABLEAU</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16" name="object 15">
            <a:extLst>
              <a:ext uri="{FF2B5EF4-FFF2-40B4-BE49-F238E27FC236}">
                <a16:creationId xmlns:a16="http://schemas.microsoft.com/office/drawing/2014/main" id="{26A364A6-474F-9B35-0E77-FF5FC8B5B1C8}"/>
              </a:ext>
            </a:extLst>
          </p:cNvPr>
          <p:cNvSpPr/>
          <p:nvPr/>
        </p:nvSpPr>
        <p:spPr>
          <a:xfrm>
            <a:off x="8934894" y="1278545"/>
            <a:ext cx="1913021" cy="704215"/>
          </a:xfrm>
          <a:custGeom>
            <a:avLst/>
            <a:gdLst/>
            <a:ahLst/>
            <a:cxnLst/>
            <a:rect l="l" t="t" r="r" b="b"/>
            <a:pathLst>
              <a:path w="2094229" h="704214">
                <a:moveTo>
                  <a:pt x="0" y="0"/>
                </a:moveTo>
                <a:lnTo>
                  <a:pt x="1925193" y="0"/>
                </a:lnTo>
                <a:lnTo>
                  <a:pt x="1957705" y="3937"/>
                </a:lnTo>
                <a:lnTo>
                  <a:pt x="2001723" y="22490"/>
                </a:lnTo>
                <a:lnTo>
                  <a:pt x="2039249" y="53942"/>
                </a:lnTo>
                <a:lnTo>
                  <a:pt x="2068393" y="96044"/>
                </a:lnTo>
                <a:lnTo>
                  <a:pt x="2087265" y="146546"/>
                </a:lnTo>
                <a:lnTo>
                  <a:pt x="2093976" y="203200"/>
                </a:lnTo>
                <a:lnTo>
                  <a:pt x="2093976" y="704215"/>
                </a:lnTo>
                <a:lnTo>
                  <a:pt x="1591056" y="704215"/>
                </a:lnTo>
                <a:lnTo>
                  <a:pt x="1143" y="704215"/>
                </a:lnTo>
                <a:lnTo>
                  <a:pt x="0" y="704215"/>
                </a:lnTo>
                <a:lnTo>
                  <a:pt x="0" y="0"/>
                </a:lnTo>
                <a:close/>
              </a:path>
            </a:pathLst>
          </a:custGeom>
          <a:solidFill>
            <a:schemeClr val="accent4">
              <a:lumMod val="60000"/>
              <a:lumOff val="40000"/>
            </a:schemeClr>
          </a:solidFill>
          <a:ln w="12700">
            <a:solidFill>
              <a:srgbClr val="63DFEC"/>
            </a:solidFill>
          </a:ln>
        </p:spPr>
        <p:txBody>
          <a:bodyPr wrap="square" lIns="0" tIns="0" rIns="0" bIns="0" rtlCol="0"/>
          <a:lstStyle/>
          <a:p>
            <a:r>
              <a:rPr lang="en-IN" sz="3600" dirty="0">
                <a:latin typeface="Calibri" panose="020F0502020204030204" pitchFamily="34" charset="0"/>
                <a:ea typeface="Calibri" panose="020F0502020204030204" pitchFamily="34" charset="0"/>
                <a:cs typeface="Calibri" panose="020F0502020204030204" pitchFamily="34" charset="0"/>
              </a:rPr>
              <a:t>POWER BI</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D4C06BEF-4BF1-7B54-A5F4-D438C9B7F13E}"/>
              </a:ext>
            </a:extLst>
          </p:cNvPr>
          <p:cNvSpPr/>
          <p:nvPr/>
        </p:nvSpPr>
        <p:spPr>
          <a:xfrm>
            <a:off x="1440741" y="2264228"/>
            <a:ext cx="2192079" cy="1698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95910" indent="-283210">
              <a:lnSpc>
                <a:spcPct val="100000"/>
              </a:lnSpc>
              <a:spcBef>
                <a:spcPts val="120"/>
              </a:spcBef>
              <a:buClr>
                <a:srgbClr val="F6A6F4"/>
              </a:buClr>
              <a:buFont typeface="Arial MT"/>
              <a:buChar char="•"/>
              <a:tabLst>
                <a:tab pos="295910"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lang="en-US"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35"/>
              </a:spcBef>
              <a:buClr>
                <a:srgbClr val="F6A6F4"/>
              </a:buClr>
              <a:buFont typeface="Arial MT"/>
              <a:buChar char="•"/>
              <a:tabLst>
                <a:tab pos="295910"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Cleaning</a:t>
            </a:r>
            <a:endParaRPr lang="en-US"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115"/>
              </a:spcBef>
              <a:buClr>
                <a:srgbClr val="F6A6F4"/>
              </a:buClr>
              <a:buFont typeface="Arial MT"/>
              <a:buChar char="•"/>
              <a:tabLst>
                <a:tab pos="295910" algn="l"/>
              </a:tabLst>
            </a:pP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Visualization</a:t>
            </a:r>
            <a:endParaRPr lang="en-US" dirty="0">
              <a:latin typeface="Calibri" panose="020F0502020204030204" pitchFamily="34" charset="0"/>
              <a:ea typeface="Calibri" panose="020F0502020204030204" pitchFamily="34" charset="0"/>
              <a:cs typeface="Calibri" panose="020F0502020204030204" pitchFamily="34" charset="0"/>
            </a:endParaRPr>
          </a:p>
          <a:p>
            <a:pPr algn="ctr"/>
            <a:endParaRPr lang="en-IN" dirty="0"/>
          </a:p>
        </p:txBody>
      </p:sp>
      <p:sp>
        <p:nvSpPr>
          <p:cNvPr id="18" name="Rectangle 17">
            <a:extLst>
              <a:ext uri="{FF2B5EF4-FFF2-40B4-BE49-F238E27FC236}">
                <a16:creationId xmlns:a16="http://schemas.microsoft.com/office/drawing/2014/main" id="{C375D63E-C10D-A10E-DF59-19A118D45C9D}"/>
              </a:ext>
            </a:extLst>
          </p:cNvPr>
          <p:cNvSpPr/>
          <p:nvPr/>
        </p:nvSpPr>
        <p:spPr>
          <a:xfrm>
            <a:off x="3948688" y="2264229"/>
            <a:ext cx="2267703" cy="169817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4035" indent="-283845">
              <a:lnSpc>
                <a:spcPct val="100000"/>
              </a:lnSpc>
              <a:spcBef>
                <a:spcPts val="1605"/>
              </a:spcBef>
              <a:buClr>
                <a:srgbClr val="F6A6F4"/>
              </a:buClr>
              <a:buFont typeface="Arial MT"/>
              <a:buChar char="•"/>
              <a:tabLst>
                <a:tab pos="534035"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lang="en-US" dirty="0">
              <a:latin typeface="Calibri" panose="020F0502020204030204" pitchFamily="34" charset="0"/>
              <a:ea typeface="Calibri" panose="020F0502020204030204" pitchFamily="34" charset="0"/>
              <a:cs typeface="Calibri" panose="020F0502020204030204" pitchFamily="34" charset="0"/>
            </a:endParaRPr>
          </a:p>
          <a:p>
            <a:pPr marL="534035" indent="-283845">
              <a:lnSpc>
                <a:spcPct val="100000"/>
              </a:lnSpc>
              <a:spcBef>
                <a:spcPts val="35"/>
              </a:spcBef>
              <a:buClr>
                <a:srgbClr val="F6A6F4"/>
              </a:buClr>
              <a:buFont typeface="Arial MT"/>
              <a:buChar char="•"/>
              <a:tabLst>
                <a:tab pos="534035" algn="l"/>
              </a:tabLst>
            </a:pPr>
            <a:r>
              <a:rPr lang="en-US" spc="-10" dirty="0">
                <a:solidFill>
                  <a:srgbClr val="FFFFFF"/>
                </a:solidFill>
                <a:latin typeface="Calibri" panose="020F0502020204030204" pitchFamily="34" charset="0"/>
                <a:ea typeface="Calibri" panose="020F0502020204030204" pitchFamily="34" charset="0"/>
                <a:cs typeface="Calibri" panose="020F0502020204030204" pitchFamily="34" charset="0"/>
              </a:rPr>
              <a:t>Retrieving</a:t>
            </a:r>
            <a:endParaRPr lang="en-US" spc="-10" dirty="0">
              <a:latin typeface="Calibri" panose="020F0502020204030204" pitchFamily="34" charset="0"/>
              <a:ea typeface="Calibri" panose="020F0502020204030204" pitchFamily="34" charset="0"/>
              <a:cs typeface="Calibri" panose="020F0502020204030204" pitchFamily="34" charset="0"/>
            </a:endParaRPr>
          </a:p>
          <a:p>
            <a:pPr marL="534035" indent="-283845">
              <a:lnSpc>
                <a:spcPct val="100000"/>
              </a:lnSpc>
              <a:spcBef>
                <a:spcPts val="35"/>
              </a:spcBef>
              <a:buClr>
                <a:srgbClr val="F6A6F4"/>
              </a:buClr>
              <a:buFont typeface="Arial MT"/>
              <a:buChar char="•"/>
              <a:tabLst>
                <a:tab pos="534035" algn="l"/>
              </a:tabLs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Relevant</a:t>
            </a:r>
            <a:r>
              <a:rPr lang="en-US" spc="114"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20" dirty="0">
                <a:solidFill>
                  <a:srgbClr val="FFFFFF"/>
                </a:solidFill>
                <a:latin typeface="Calibri" panose="020F0502020204030204" pitchFamily="34" charset="0"/>
                <a:ea typeface="Calibri" panose="020F0502020204030204" pitchFamily="34" charset="0"/>
                <a:cs typeface="Calibri" panose="020F0502020204030204" pitchFamily="34" charset="0"/>
              </a:rPr>
              <a:t>Data </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according</a:t>
            </a:r>
            <a:r>
              <a:rPr lang="en-US" spc="18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pc="-25" dirty="0">
                <a:solidFill>
                  <a:srgbClr val="FFFFFF"/>
                </a:solidFill>
                <a:latin typeface="Calibri" panose="020F0502020204030204" pitchFamily="34" charset="0"/>
                <a:ea typeface="Calibri" panose="020F0502020204030204" pitchFamily="34" charset="0"/>
                <a:cs typeface="Calibri" panose="020F0502020204030204" pitchFamily="34" charset="0"/>
              </a:rPr>
              <a:t>to </a:t>
            </a:r>
            <a:r>
              <a:rPr lang="en-US" spc="-20" dirty="0">
                <a:solidFill>
                  <a:srgbClr val="FFFFFF"/>
                </a:solidFill>
                <a:latin typeface="Calibri" panose="020F0502020204030204" pitchFamily="34" charset="0"/>
                <a:ea typeface="Calibri" panose="020F0502020204030204" pitchFamily="34" charset="0"/>
                <a:cs typeface="Calibri" panose="020F0502020204030204" pitchFamily="34" charset="0"/>
              </a:rPr>
              <a:t>KPIs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9B1D5E5-4A74-A75F-C935-C0D8901F8D7A}"/>
              </a:ext>
            </a:extLst>
          </p:cNvPr>
          <p:cNvSpPr/>
          <p:nvPr/>
        </p:nvSpPr>
        <p:spPr>
          <a:xfrm>
            <a:off x="6586974" y="2264228"/>
            <a:ext cx="1972208" cy="1698171"/>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7210" marR="393065" indent="-283845">
              <a:lnSpc>
                <a:spcPct val="102299"/>
              </a:lnSpc>
              <a:spcBef>
                <a:spcPts val="1565"/>
              </a:spcBef>
              <a:buClr>
                <a:srgbClr val="F6A6F4"/>
              </a:buClr>
              <a:buFont typeface="Arial MT"/>
              <a:buChar char="•"/>
              <a:tabLst>
                <a:tab pos="537210" algn="l"/>
              </a:tabLst>
            </a:pPr>
            <a:r>
              <a:rPr lang="en-IN" sz="1800" dirty="0">
                <a:solidFill>
                  <a:srgbClr val="FFFFFF"/>
                </a:solidFill>
                <a:latin typeface="Calibri" panose="020F0502020204030204" pitchFamily="34" charset="0"/>
                <a:ea typeface="Calibri" panose="020F0502020204030204" pitchFamily="34" charset="0"/>
                <a:cs typeface="Calibri" panose="020F0502020204030204" pitchFamily="34" charset="0"/>
              </a:rPr>
              <a:t>Joining</a:t>
            </a:r>
            <a:r>
              <a:rPr lang="en-IN" sz="1800" spc="1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IN" sz="1800" spc="-10" dirty="0">
                <a:solidFill>
                  <a:srgbClr val="FFFFFF"/>
                </a:solidFill>
                <a:latin typeface="Calibri" panose="020F0502020204030204" pitchFamily="34" charset="0"/>
                <a:ea typeface="Calibri" panose="020F0502020204030204" pitchFamily="34" charset="0"/>
                <a:cs typeface="Calibri" panose="020F0502020204030204" pitchFamily="34" charset="0"/>
              </a:rPr>
              <a:t>multiple Files</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537210" indent="-283210">
              <a:lnSpc>
                <a:spcPct val="100000"/>
              </a:lnSpc>
              <a:spcBef>
                <a:spcPts val="110"/>
              </a:spcBef>
              <a:buClr>
                <a:srgbClr val="F6A6F4"/>
              </a:buClr>
              <a:buFont typeface="Arial MT"/>
              <a:buChar char="•"/>
              <a:tabLst>
                <a:tab pos="537210" algn="l"/>
              </a:tabLst>
            </a:pPr>
            <a:r>
              <a:rPr lang="en-IN" sz="1800" spc="-10" dirty="0">
                <a:solidFill>
                  <a:srgbClr val="FFFFFF"/>
                </a:solidFill>
                <a:latin typeface="Calibri" panose="020F0502020204030204" pitchFamily="34" charset="0"/>
                <a:ea typeface="Calibri" panose="020F0502020204030204" pitchFamily="34" charset="0"/>
                <a:cs typeface="Calibri" panose="020F0502020204030204" pitchFamily="34" charset="0"/>
              </a:rPr>
              <a:t>Visualization</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96CF73D-7A4C-38C6-0367-551C0F62A25B}"/>
              </a:ext>
            </a:extLst>
          </p:cNvPr>
          <p:cNvSpPr/>
          <p:nvPr/>
        </p:nvSpPr>
        <p:spPr>
          <a:xfrm>
            <a:off x="8830550" y="2264228"/>
            <a:ext cx="1920709" cy="169817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95910" marR="74295" indent="-283845">
              <a:lnSpc>
                <a:spcPct val="102299"/>
              </a:lnSpc>
              <a:spcBef>
                <a:spcPts val="80"/>
              </a:spcBef>
              <a:buClr>
                <a:srgbClr val="F6A6F4"/>
              </a:buClr>
              <a:buFont typeface="Arial MT"/>
              <a:buChar char="•"/>
              <a:tabLst>
                <a:tab pos="295910" algn="l"/>
              </a:tabLst>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Joining</a:t>
            </a:r>
            <a:r>
              <a:rPr lang="en-US" sz="1600" spc="1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multiple Files</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115"/>
              </a:spcBef>
              <a:buClr>
                <a:srgbClr val="F6A6F4"/>
              </a:buClr>
              <a:buFont typeface="Arial MT"/>
              <a:buChar char="•"/>
              <a:tabLst>
                <a:tab pos="295910" algn="l"/>
              </a:tabLst>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z="1600"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95910" marR="5080" indent="-283845">
              <a:lnSpc>
                <a:spcPct val="102400"/>
              </a:lnSpc>
              <a:buClr>
                <a:srgbClr val="F6A6F4"/>
              </a:buClr>
              <a:buFont typeface="Arial MT"/>
              <a:buChar char="•"/>
              <a:tabLst>
                <a:tab pos="295910" algn="l"/>
              </a:tabLst>
            </a:pP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lang="en-US" sz="1600" spc="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Cleaning</a:t>
            </a:r>
            <a:r>
              <a:rPr lang="en-US" sz="1600" spc="19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25" dirty="0">
                <a:solidFill>
                  <a:srgbClr val="FFFFFF"/>
                </a:solidFill>
                <a:latin typeface="Calibri" panose="020F0502020204030204" pitchFamily="34" charset="0"/>
                <a:ea typeface="Calibri" panose="020F0502020204030204" pitchFamily="34" charset="0"/>
                <a:cs typeface="Calibri" panose="020F0502020204030204" pitchFamily="34" charset="0"/>
              </a:rPr>
              <a:t>in </a:t>
            </a: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Power</a:t>
            </a:r>
            <a:r>
              <a:rPr lang="en-US" sz="1600" spc="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Query</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95910" indent="-283210">
              <a:lnSpc>
                <a:spcPct val="100000"/>
              </a:lnSpc>
              <a:spcBef>
                <a:spcPts val="105"/>
              </a:spcBef>
              <a:buClr>
                <a:srgbClr val="F6A6F4"/>
              </a:buClr>
              <a:buFont typeface="Arial MT"/>
              <a:buChar char="•"/>
              <a:tabLst>
                <a:tab pos="295910" algn="l"/>
              </a:tabLst>
            </a:pPr>
            <a:r>
              <a:rPr lang="en-US" sz="1600" spc="-10" dirty="0">
                <a:solidFill>
                  <a:srgbClr val="FFFFFF"/>
                </a:solidFill>
                <a:latin typeface="Calibri" panose="020F0502020204030204" pitchFamily="34" charset="0"/>
                <a:ea typeface="Calibri" panose="020F0502020204030204" pitchFamily="34" charset="0"/>
                <a:cs typeface="Calibri" panose="020F0502020204030204" pitchFamily="34" charset="0"/>
              </a:rPr>
              <a:t>Visualization</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3" name="Arrow: Up-Down 22">
            <a:extLst>
              <a:ext uri="{FF2B5EF4-FFF2-40B4-BE49-F238E27FC236}">
                <a16:creationId xmlns:a16="http://schemas.microsoft.com/office/drawing/2014/main" id="{DF2D60D2-DFE3-02A2-C6F7-8F104F9CF021}"/>
              </a:ext>
            </a:extLst>
          </p:cNvPr>
          <p:cNvSpPr/>
          <p:nvPr/>
        </p:nvSpPr>
        <p:spPr>
          <a:xfrm>
            <a:off x="4898571" y="1970060"/>
            <a:ext cx="45719" cy="29416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Down 24">
            <a:extLst>
              <a:ext uri="{FF2B5EF4-FFF2-40B4-BE49-F238E27FC236}">
                <a16:creationId xmlns:a16="http://schemas.microsoft.com/office/drawing/2014/main" id="{053D0E66-B96D-FF9D-5941-58678735DEDE}"/>
              </a:ext>
            </a:extLst>
          </p:cNvPr>
          <p:cNvSpPr/>
          <p:nvPr/>
        </p:nvSpPr>
        <p:spPr>
          <a:xfrm>
            <a:off x="7412831" y="1970060"/>
            <a:ext cx="45719" cy="29416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Down 25">
            <a:extLst>
              <a:ext uri="{FF2B5EF4-FFF2-40B4-BE49-F238E27FC236}">
                <a16:creationId xmlns:a16="http://schemas.microsoft.com/office/drawing/2014/main" id="{63C0DD07-BBC3-ADD0-B3A3-1A346BF9632D}"/>
              </a:ext>
            </a:extLst>
          </p:cNvPr>
          <p:cNvSpPr/>
          <p:nvPr/>
        </p:nvSpPr>
        <p:spPr>
          <a:xfrm>
            <a:off x="9745185" y="1957360"/>
            <a:ext cx="45719" cy="30686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23F1347C-4FED-A3F2-E7DF-E7C19670189C}"/>
              </a:ext>
            </a:extLst>
          </p:cNvPr>
          <p:cNvSpPr/>
          <p:nvPr/>
        </p:nvSpPr>
        <p:spPr>
          <a:xfrm>
            <a:off x="2351314" y="1957360"/>
            <a:ext cx="45719" cy="306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object 3">
            <a:extLst>
              <a:ext uri="{FF2B5EF4-FFF2-40B4-BE49-F238E27FC236}">
                <a16:creationId xmlns:a16="http://schemas.microsoft.com/office/drawing/2014/main" id="{F86FC923-5976-3B7D-808A-7B08373392E8}"/>
              </a:ext>
            </a:extLst>
          </p:cNvPr>
          <p:cNvGrpSpPr/>
          <p:nvPr/>
        </p:nvGrpSpPr>
        <p:grpSpPr>
          <a:xfrm>
            <a:off x="1389452" y="1272194"/>
            <a:ext cx="2094230" cy="704215"/>
            <a:chOff x="1705355" y="2483230"/>
            <a:chExt cx="2094230" cy="704215"/>
          </a:xfrm>
        </p:grpSpPr>
        <p:sp>
          <p:nvSpPr>
            <p:cNvPr id="29" name="object 4">
              <a:extLst>
                <a:ext uri="{FF2B5EF4-FFF2-40B4-BE49-F238E27FC236}">
                  <a16:creationId xmlns:a16="http://schemas.microsoft.com/office/drawing/2014/main" id="{D7C51C3B-EC42-6618-12FC-4DD6696F7D73}"/>
                </a:ext>
              </a:extLst>
            </p:cNvPr>
            <p:cNvSpPr/>
            <p:nvPr/>
          </p:nvSpPr>
          <p:spPr>
            <a:xfrm>
              <a:off x="1705355" y="2483230"/>
              <a:ext cx="2094230" cy="704215"/>
            </a:xfrm>
            <a:custGeom>
              <a:avLst/>
              <a:gdLst/>
              <a:ahLst/>
              <a:cxnLst/>
              <a:rect l="l" t="t" r="r" b="b"/>
              <a:pathLst>
                <a:path w="2094229" h="704214">
                  <a:moveTo>
                    <a:pt x="2093976" y="0"/>
                  </a:moveTo>
                  <a:lnTo>
                    <a:pt x="168782" y="0"/>
                  </a:lnTo>
                  <a:lnTo>
                    <a:pt x="136270" y="3937"/>
                  </a:lnTo>
                  <a:lnTo>
                    <a:pt x="92252" y="22490"/>
                  </a:lnTo>
                  <a:lnTo>
                    <a:pt x="54726" y="53942"/>
                  </a:lnTo>
                  <a:lnTo>
                    <a:pt x="25582" y="96044"/>
                  </a:lnTo>
                  <a:lnTo>
                    <a:pt x="6710" y="146546"/>
                  </a:lnTo>
                  <a:lnTo>
                    <a:pt x="0" y="203200"/>
                  </a:lnTo>
                  <a:lnTo>
                    <a:pt x="0" y="704215"/>
                  </a:lnTo>
                  <a:lnTo>
                    <a:pt x="2093976" y="704215"/>
                  </a:lnTo>
                  <a:lnTo>
                    <a:pt x="2093976" y="0"/>
                  </a:lnTo>
                  <a:close/>
                </a:path>
              </a:pathLst>
            </a:custGeom>
            <a:solidFill>
              <a:srgbClr val="F6A6F4"/>
            </a:solidFill>
          </p:spPr>
          <p:txBody>
            <a:bodyPr wrap="square" lIns="0" tIns="0" rIns="0" bIns="0" rtlCol="0"/>
            <a:lstStyle/>
            <a:p>
              <a:pPr algn="ctr"/>
              <a:r>
                <a:rPr lang="en-IN" sz="3600" dirty="0">
                  <a:latin typeface="Calibri" panose="020F0502020204030204" pitchFamily="34" charset="0"/>
                  <a:ea typeface="Calibri" panose="020F0502020204030204" pitchFamily="34" charset="0"/>
                  <a:cs typeface="Calibri" panose="020F0502020204030204" pitchFamily="34" charset="0"/>
                </a:rPr>
                <a:t>EXCEL</a:t>
              </a: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30" name="object 5">
              <a:extLst>
                <a:ext uri="{FF2B5EF4-FFF2-40B4-BE49-F238E27FC236}">
                  <a16:creationId xmlns:a16="http://schemas.microsoft.com/office/drawing/2014/main" id="{7FD60556-C7CB-4809-84F7-29BCCE5641B1}"/>
                </a:ext>
              </a:extLst>
            </p:cNvPr>
            <p:cNvSpPr/>
            <p:nvPr/>
          </p:nvSpPr>
          <p:spPr>
            <a:xfrm>
              <a:off x="1705355" y="2483230"/>
              <a:ext cx="2094230" cy="704215"/>
            </a:xfrm>
            <a:custGeom>
              <a:avLst/>
              <a:gdLst/>
              <a:ahLst/>
              <a:cxnLst/>
              <a:rect l="l" t="t" r="r" b="b"/>
              <a:pathLst>
                <a:path w="2094229" h="704214">
                  <a:moveTo>
                    <a:pt x="168782" y="0"/>
                  </a:moveTo>
                  <a:lnTo>
                    <a:pt x="2093976" y="0"/>
                  </a:lnTo>
                  <a:lnTo>
                    <a:pt x="2093976" y="704215"/>
                  </a:lnTo>
                  <a:lnTo>
                    <a:pt x="2092833" y="704215"/>
                  </a:lnTo>
                  <a:lnTo>
                    <a:pt x="502919" y="704215"/>
                  </a:lnTo>
                  <a:lnTo>
                    <a:pt x="0" y="704215"/>
                  </a:lnTo>
                  <a:lnTo>
                    <a:pt x="0" y="203200"/>
                  </a:lnTo>
                  <a:lnTo>
                    <a:pt x="6710" y="146546"/>
                  </a:lnTo>
                  <a:lnTo>
                    <a:pt x="25582" y="96044"/>
                  </a:lnTo>
                  <a:lnTo>
                    <a:pt x="54726" y="53942"/>
                  </a:lnTo>
                  <a:lnTo>
                    <a:pt x="92252" y="22490"/>
                  </a:lnTo>
                  <a:lnTo>
                    <a:pt x="136270" y="3937"/>
                  </a:lnTo>
                  <a:lnTo>
                    <a:pt x="168782" y="0"/>
                  </a:lnTo>
                  <a:close/>
                </a:path>
              </a:pathLst>
            </a:custGeom>
            <a:ln w="12699">
              <a:solidFill>
                <a:srgbClr val="F6A6F4"/>
              </a:solidFill>
            </a:ln>
          </p:spPr>
          <p:txBody>
            <a:bodyPr wrap="square" lIns="0" tIns="0" rIns="0" bIns="0" rtlCol="0"/>
            <a:lstStyle/>
            <a:p>
              <a:endParaRPr/>
            </a:p>
          </p:txBody>
        </p:sp>
      </p:grpSp>
    </p:spTree>
    <p:extLst>
      <p:ext uri="{BB962C8B-B14F-4D97-AF65-F5344CB8AC3E}">
        <p14:creationId xmlns:p14="http://schemas.microsoft.com/office/powerpoint/2010/main" val="290331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CBDC0-E183-A207-A28A-5ACADCE2C8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2AD922-2537-2B71-9E57-49ABC270BB2C}"/>
              </a:ext>
            </a:extLst>
          </p:cNvPr>
          <p:cNvSpPr txBox="1"/>
          <p:nvPr/>
        </p:nvSpPr>
        <p:spPr>
          <a:xfrm>
            <a:off x="3363686" y="97972"/>
            <a:ext cx="3976345" cy="707886"/>
          </a:xfrm>
          <a:prstGeom prst="rect">
            <a:avLst/>
          </a:prstGeom>
          <a:noFill/>
        </p:spPr>
        <p:txBody>
          <a:bodyPr wrap="none" rtlCol="0">
            <a:sp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Objectives of KPI’s</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865D076-BCE9-0A85-5753-4B5133732939}"/>
              </a:ext>
            </a:extLst>
          </p:cNvPr>
          <p:cNvSpPr txBox="1"/>
          <p:nvPr/>
        </p:nvSpPr>
        <p:spPr>
          <a:xfrm>
            <a:off x="359228" y="928969"/>
            <a:ext cx="8216032" cy="5355312"/>
          </a:xfrm>
          <a:prstGeom prst="rect">
            <a:avLst/>
          </a:prstGeom>
          <a:noFill/>
        </p:spPr>
        <p:txBody>
          <a:bodyPr wrap="none" rtlCol="0">
            <a:spAutoFit/>
          </a:bodyPr>
          <a:lstStyle/>
          <a:p>
            <a:pPr marL="342900" indent="-342900">
              <a:buAutoNum type="arabicPeriod"/>
            </a:pPr>
            <a:r>
              <a:rPr lang="en-US" dirty="0">
                <a:latin typeface="Calibri" panose="020F0502020204030204" pitchFamily="34" charset="0"/>
                <a:ea typeface="Calibri" panose="020F0502020204030204" pitchFamily="34" charset="0"/>
                <a:cs typeface="Calibri" panose="020F0502020204030204" pitchFamily="34" charset="0"/>
              </a:rPr>
              <a:t>Yearly Loan Amount is not steadied form year to year </a:t>
            </a:r>
          </a:p>
          <a:p>
            <a:r>
              <a:rPr lang="en-US" dirty="0">
                <a:latin typeface="Calibri" panose="020F0502020204030204" pitchFamily="34" charset="0"/>
                <a:ea typeface="Calibri" panose="020F0502020204030204" pitchFamily="34" charset="0"/>
                <a:cs typeface="Calibri" panose="020F0502020204030204" pitchFamily="34" charset="0"/>
              </a:rPr>
              <a:t>     2017:$31.34M 2018:$223.67M 2019:-$185.10M 2020:$5.48M</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2. Loan Grade loans is having more credit risk</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3.While giving Loans &amp; Credit card issue the having to check minimum Income returns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4.Average Verified Loan Payment is $17,167</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5.Average Non-Verified Loan Payment is $9,074</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6. Source Verified Loan Payment is $10,941</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7. Average Credit card Transaction $2,549</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8. Average Debit Card Transaction $2,553</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9. Average Bank Transfer Transaction $2,543</a:t>
            </a:r>
          </a:p>
          <a:p>
            <a:endParaRPr lang="en-US" dirty="0"/>
          </a:p>
        </p:txBody>
      </p:sp>
    </p:spTree>
    <p:extLst>
      <p:ext uri="{BB962C8B-B14F-4D97-AF65-F5344CB8AC3E}">
        <p14:creationId xmlns:p14="http://schemas.microsoft.com/office/powerpoint/2010/main" val="319698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4DF61-494F-67CD-2113-5EFA2E35D05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FA3AA69-3BA1-C1BC-5CCB-4F49EE0999B3}"/>
              </a:ext>
            </a:extLst>
          </p:cNvPr>
          <p:cNvSpPr>
            <a:spLocks noGrp="1"/>
          </p:cNvSpPr>
          <p:nvPr>
            <p:ph type="title"/>
          </p:nvPr>
        </p:nvSpPr>
        <p:spPr>
          <a:xfrm>
            <a:off x="0" y="3429000"/>
            <a:ext cx="7915067" cy="593594"/>
          </a:xfrm>
        </p:spPr>
        <p:txBody>
          <a:bodyPr>
            <a:noAutofit/>
          </a:bodyPr>
          <a:lstStyle/>
          <a:p>
            <a:r>
              <a:rPr lang="en-US" sz="4000" b="1" dirty="0" err="1">
                <a:latin typeface="Calibri" panose="020F0502020204030204" pitchFamily="34" charset="0"/>
                <a:ea typeface="Calibri" panose="020F0502020204030204" pitchFamily="34" charset="0"/>
                <a:cs typeface="Calibri" panose="020F0502020204030204" pitchFamily="34" charset="0"/>
              </a:rPr>
              <a:t>Kpi</a:t>
            </a:r>
            <a:r>
              <a:rPr lang="en-US" sz="4000" b="1" dirty="0">
                <a:latin typeface="Calibri" panose="020F0502020204030204" pitchFamily="34" charset="0"/>
                <a:ea typeface="Calibri" panose="020F0502020204030204" pitchFamily="34" charset="0"/>
                <a:cs typeface="Calibri" panose="020F0502020204030204" pitchFamily="34" charset="0"/>
              </a:rPr>
              <a:t> 2- Grade &amp; Subgrade status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7086549-C68D-4308-1A0B-42891DC2B804}"/>
              </a:ext>
            </a:extLst>
          </p:cNvPr>
          <p:cNvSpPr txBox="1"/>
          <p:nvPr/>
        </p:nvSpPr>
        <p:spPr>
          <a:xfrm>
            <a:off x="0" y="654650"/>
            <a:ext cx="7867347" cy="1477328"/>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By Observing this chart the loan amount is increased by 2018 followed by 2019</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The Loan Amount is up and down in every year</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 2020 due to corona this year loan is drastically reduced</a:t>
            </a:r>
          </a:p>
        </p:txBody>
      </p:sp>
      <p:sp>
        <p:nvSpPr>
          <p:cNvPr id="7" name="Title 1">
            <a:extLst>
              <a:ext uri="{FF2B5EF4-FFF2-40B4-BE49-F238E27FC236}">
                <a16:creationId xmlns:a16="http://schemas.microsoft.com/office/drawing/2014/main" id="{6CBE6AC6-1838-9C18-3C3C-6DE9C05BB1A7}"/>
              </a:ext>
            </a:extLst>
          </p:cNvPr>
          <p:cNvSpPr txBox="1">
            <a:spLocks/>
          </p:cNvSpPr>
          <p:nvPr/>
        </p:nvSpPr>
        <p:spPr>
          <a:xfrm>
            <a:off x="630745" y="0"/>
            <a:ext cx="10364451" cy="5935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4000" b="1" dirty="0" err="1">
                <a:latin typeface="Calibri" panose="020F0502020204030204" pitchFamily="34" charset="0"/>
                <a:ea typeface="Calibri" panose="020F0502020204030204" pitchFamily="34" charset="0"/>
                <a:cs typeface="Calibri" panose="020F0502020204030204" pitchFamily="34" charset="0"/>
              </a:rPr>
              <a:t>Kpi</a:t>
            </a:r>
            <a:r>
              <a:rPr lang="en-US" sz="4000" b="1" dirty="0">
                <a:latin typeface="Calibri" panose="020F0502020204030204" pitchFamily="34" charset="0"/>
                <a:ea typeface="Calibri" panose="020F0502020204030204" pitchFamily="34" charset="0"/>
                <a:cs typeface="Calibri" panose="020F0502020204030204" pitchFamily="34" charset="0"/>
              </a:rPr>
              <a:t> 1- YEAR WISE LOAN AMOUNT STATUS</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EB6D87-B2E6-66EF-2821-A41D7E4F86D8}"/>
              </a:ext>
            </a:extLst>
          </p:cNvPr>
          <p:cNvSpPr txBox="1"/>
          <p:nvPr/>
        </p:nvSpPr>
        <p:spPr>
          <a:xfrm>
            <a:off x="261257" y="4172025"/>
            <a:ext cx="6597896" cy="2031325"/>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By Observing this chart Low grade Loan is having more risk</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For high grade loans bank has to concentrate on payments </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 this grade and subgrade wise revel balance we can notice </a:t>
            </a:r>
          </a:p>
          <a:p>
            <a:r>
              <a:rPr lang="en-IN" dirty="0">
                <a:latin typeface="Calibri" panose="020F0502020204030204" pitchFamily="34" charset="0"/>
                <a:ea typeface="Calibri" panose="020F0502020204030204" pitchFamily="34" charset="0"/>
                <a:cs typeface="Calibri" panose="020F0502020204030204" pitchFamily="34" charset="0"/>
              </a:rPr>
              <a:t>    Grade B have more revel balance then any other grades &amp; grade</a:t>
            </a:r>
          </a:p>
          <a:p>
            <a:r>
              <a:rPr lang="en-IN" dirty="0">
                <a:latin typeface="Calibri" panose="020F0502020204030204" pitchFamily="34" charset="0"/>
                <a:ea typeface="Calibri" panose="020F0502020204030204" pitchFamily="34" charset="0"/>
                <a:cs typeface="Calibri" panose="020F0502020204030204" pitchFamily="34" charset="0"/>
              </a:rPr>
              <a:t>    G have very low revel balance</a:t>
            </a:r>
          </a:p>
        </p:txBody>
      </p:sp>
      <p:graphicFrame>
        <p:nvGraphicFramePr>
          <p:cNvPr id="5" name="Chart 4">
            <a:extLst>
              <a:ext uri="{FF2B5EF4-FFF2-40B4-BE49-F238E27FC236}">
                <a16:creationId xmlns:a16="http://schemas.microsoft.com/office/drawing/2014/main" id="{7A0694CE-4C4A-4EB5-9971-96163DA023F5}"/>
              </a:ext>
            </a:extLst>
          </p:cNvPr>
          <p:cNvGraphicFramePr>
            <a:graphicFrameLocks/>
          </p:cNvGraphicFramePr>
          <p:nvPr>
            <p:extLst>
              <p:ext uri="{D42A27DB-BD31-4B8C-83A1-F6EECF244321}">
                <p14:modId xmlns:p14="http://schemas.microsoft.com/office/powerpoint/2010/main" val="519750437"/>
              </p:ext>
            </p:extLst>
          </p:nvPr>
        </p:nvGraphicFramePr>
        <p:xfrm>
          <a:off x="7792300" y="519016"/>
          <a:ext cx="43997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65DA16A9-FB25-89C1-6D57-AE72367C05DD}"/>
              </a:ext>
            </a:extLst>
          </p:cNvPr>
          <p:cNvGraphicFramePr>
            <a:graphicFrameLocks/>
          </p:cNvGraphicFramePr>
          <p:nvPr>
            <p:extLst>
              <p:ext uri="{D42A27DB-BD31-4B8C-83A1-F6EECF244321}">
                <p14:modId xmlns:p14="http://schemas.microsoft.com/office/powerpoint/2010/main" val="3866756770"/>
              </p:ext>
            </p:extLst>
          </p:nvPr>
        </p:nvGraphicFramePr>
        <p:xfrm>
          <a:off x="7620000" y="3595785"/>
          <a:ext cx="4572000" cy="32622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982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16E-3F12-408A-0B32-C3665A25F62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8B6CC45-937B-1D50-4209-328863651264}"/>
              </a:ext>
            </a:extLst>
          </p:cNvPr>
          <p:cNvSpPr>
            <a:spLocks noGrp="1"/>
          </p:cNvSpPr>
          <p:nvPr>
            <p:ph type="title"/>
          </p:nvPr>
        </p:nvSpPr>
        <p:spPr>
          <a:xfrm>
            <a:off x="0" y="3608995"/>
            <a:ext cx="10364451" cy="593594"/>
          </a:xfrm>
        </p:spPr>
        <p:txBody>
          <a:bodyPr>
            <a:no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KPI 4- Verified &amp; Non verified Status</a:t>
            </a:r>
          </a:p>
        </p:txBody>
      </p:sp>
      <p:sp>
        <p:nvSpPr>
          <p:cNvPr id="10" name="TextBox 9">
            <a:extLst>
              <a:ext uri="{FF2B5EF4-FFF2-40B4-BE49-F238E27FC236}">
                <a16:creationId xmlns:a16="http://schemas.microsoft.com/office/drawing/2014/main" id="{BAB1B6D1-4AB4-D7B8-4F45-C959D2057BD6}"/>
              </a:ext>
            </a:extLst>
          </p:cNvPr>
          <p:cNvSpPr txBox="1"/>
          <p:nvPr/>
        </p:nvSpPr>
        <p:spPr>
          <a:xfrm>
            <a:off x="0" y="794657"/>
            <a:ext cx="8582221" cy="923330"/>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In this chart we are observing that 32% of the Not Verified  loan is provided by the banker</a:t>
            </a:r>
          </a:p>
          <a:p>
            <a:r>
              <a:rPr lang="en-IN" dirty="0">
                <a:latin typeface="Calibri" panose="020F0502020204030204" pitchFamily="34" charset="0"/>
                <a:ea typeface="Calibri" panose="020F0502020204030204" pitchFamily="34" charset="0"/>
                <a:cs typeface="Calibri" panose="020F0502020204030204" pitchFamily="34" charset="0"/>
              </a:rPr>
              <a:t>So bank has to more construct on this</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0532C20B-04AF-1DD5-0282-936214CFDC47}"/>
              </a:ext>
            </a:extLst>
          </p:cNvPr>
          <p:cNvSpPr txBox="1">
            <a:spLocks/>
          </p:cNvSpPr>
          <p:nvPr/>
        </p:nvSpPr>
        <p:spPr>
          <a:xfrm>
            <a:off x="826687" y="0"/>
            <a:ext cx="10364451" cy="5935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KPI 3- Verified &amp; Non verified Status</a:t>
            </a:r>
          </a:p>
        </p:txBody>
      </p:sp>
      <p:graphicFrame>
        <p:nvGraphicFramePr>
          <p:cNvPr id="13" name="Chart 12">
            <a:extLst>
              <a:ext uri="{FF2B5EF4-FFF2-40B4-BE49-F238E27FC236}">
                <a16:creationId xmlns:a16="http://schemas.microsoft.com/office/drawing/2014/main" id="{42DB1EC4-734C-B12A-2A39-D95E49C3D3FC}"/>
              </a:ext>
            </a:extLst>
          </p:cNvPr>
          <p:cNvGraphicFramePr>
            <a:graphicFrameLocks/>
          </p:cNvGraphicFramePr>
          <p:nvPr>
            <p:extLst>
              <p:ext uri="{D42A27DB-BD31-4B8C-83A1-F6EECF244321}">
                <p14:modId xmlns:p14="http://schemas.microsoft.com/office/powerpoint/2010/main" val="3158084411"/>
              </p:ext>
            </p:extLst>
          </p:nvPr>
        </p:nvGraphicFramePr>
        <p:xfrm>
          <a:off x="7707086" y="400594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ED0438D2-530A-3E38-95F0-0A6F6396C5AB}"/>
              </a:ext>
            </a:extLst>
          </p:cNvPr>
          <p:cNvSpPr txBox="1"/>
          <p:nvPr/>
        </p:nvSpPr>
        <p:spPr>
          <a:xfrm>
            <a:off x="86459" y="4382584"/>
            <a:ext cx="6651949" cy="1477328"/>
          </a:xfrm>
          <a:prstGeom prst="rect">
            <a:avLst/>
          </a:prstGeom>
          <a:noFill/>
        </p:spPr>
        <p:txBody>
          <a:bodyPr wrap="non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Uttar Pradesh State is having 24% of the Loans  and followed by </a:t>
            </a:r>
          </a:p>
          <a:p>
            <a:r>
              <a:rPr lang="en-IN" dirty="0">
                <a:latin typeface="Calibri" panose="020F0502020204030204" pitchFamily="34" charset="0"/>
                <a:ea typeface="Calibri" panose="020F0502020204030204" pitchFamily="34" charset="0"/>
                <a:cs typeface="Calibri" panose="020F0502020204030204" pitchFamily="34" charset="0"/>
              </a:rPr>
              <a:t>Punjab 21% of the loans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The banks has to more concentrate on Jharkhand To Tripura reducing</a:t>
            </a:r>
          </a:p>
          <a:p>
            <a:r>
              <a:rPr lang="en-IN" dirty="0">
                <a:latin typeface="Calibri" panose="020F0502020204030204" pitchFamily="34" charset="0"/>
                <a:ea typeface="Calibri" panose="020F0502020204030204" pitchFamily="34" charset="0"/>
                <a:cs typeface="Calibri" panose="020F0502020204030204" pitchFamily="34" charset="0"/>
              </a:rPr>
              <a:t>Loan % and remove processing fee </a:t>
            </a:r>
          </a:p>
        </p:txBody>
      </p:sp>
      <p:graphicFrame>
        <p:nvGraphicFramePr>
          <p:cNvPr id="2" name="Chart 1">
            <a:extLst>
              <a:ext uri="{FF2B5EF4-FFF2-40B4-BE49-F238E27FC236}">
                <a16:creationId xmlns:a16="http://schemas.microsoft.com/office/drawing/2014/main" id="{ED3D5C7A-F382-490F-9E62-97A86E194E58}"/>
              </a:ext>
            </a:extLst>
          </p:cNvPr>
          <p:cNvGraphicFramePr>
            <a:graphicFrameLocks/>
          </p:cNvGraphicFramePr>
          <p:nvPr>
            <p:extLst>
              <p:ext uri="{D42A27DB-BD31-4B8C-83A1-F6EECF244321}">
                <p14:modId xmlns:p14="http://schemas.microsoft.com/office/powerpoint/2010/main" val="3041253654"/>
              </p:ext>
            </p:extLst>
          </p:nvPr>
        </p:nvGraphicFramePr>
        <p:xfrm>
          <a:off x="8447315" y="505805"/>
          <a:ext cx="374468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2368912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1892</TotalTime>
  <Words>1149</Words>
  <Application>Microsoft Office PowerPoint</Application>
  <PresentationFormat>Widescreen</PresentationFormat>
  <Paragraphs>217</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Aboreto</vt:lpstr>
      <vt:lpstr>-apple-system</vt:lpstr>
      <vt:lpstr>Arial</vt:lpstr>
      <vt:lpstr>Arial MT</vt:lpstr>
      <vt:lpstr>Calibri</vt:lpstr>
      <vt:lpstr>Century Gothic</vt:lpstr>
      <vt:lpstr>Wingdings</vt:lpstr>
      <vt:lpstr>Wingdings 3</vt:lpstr>
      <vt:lpstr>Slice</vt:lpstr>
      <vt:lpstr>PowerPoint Presentation</vt:lpstr>
      <vt:lpstr>PowerPoint Presentation</vt:lpstr>
      <vt:lpstr>PowerPoint Presentation</vt:lpstr>
      <vt:lpstr>Introduction</vt:lpstr>
      <vt:lpstr>Data Over view</vt:lpstr>
      <vt:lpstr>Tools used in the Project</vt:lpstr>
      <vt:lpstr>PowerPoint Presentation</vt:lpstr>
      <vt:lpstr>Kpi 2- Grade &amp; Subgrade status</vt:lpstr>
      <vt:lpstr>KPI 4- Verified &amp; Non verified Status</vt:lpstr>
      <vt:lpstr>KPI 1- Bank Wise Debit &amp; Credit Amount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Sunil Kumar</dc:creator>
  <cp:lastModifiedBy>Sunil Kumar</cp:lastModifiedBy>
  <cp:revision>8</cp:revision>
  <dcterms:created xsi:type="dcterms:W3CDTF">2025-04-17T17:17:21Z</dcterms:created>
  <dcterms:modified xsi:type="dcterms:W3CDTF">2025-05-24T10:30:21Z</dcterms:modified>
</cp:coreProperties>
</file>